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CF0876-E5A9-4DC2-AAF0-6C9713B2E2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B38D1E-4C20-4562-ADA4-7AC5AF302BC0}">
      <dgm:prSet/>
      <dgm:spPr/>
      <dgm:t>
        <a:bodyPr/>
        <a:lstStyle/>
        <a:p>
          <a:r>
            <a:rPr lang="en-CA"/>
            <a:t>Pug movement: Up, down, right and left</a:t>
          </a:r>
          <a:endParaRPr lang="en-US"/>
        </a:p>
      </dgm:t>
    </dgm:pt>
    <dgm:pt modelId="{FE8FDC5A-2F10-4E33-9C8A-5D807E1C2478}" type="parTrans" cxnId="{B7A0563C-D311-4535-B057-FA5AA9A6F75E}">
      <dgm:prSet/>
      <dgm:spPr/>
      <dgm:t>
        <a:bodyPr/>
        <a:lstStyle/>
        <a:p>
          <a:endParaRPr lang="en-US"/>
        </a:p>
      </dgm:t>
    </dgm:pt>
    <dgm:pt modelId="{E2193622-D5DB-4486-B7F5-4C38143ED738}" type="sibTrans" cxnId="{B7A0563C-D311-4535-B057-FA5AA9A6F75E}">
      <dgm:prSet/>
      <dgm:spPr/>
      <dgm:t>
        <a:bodyPr/>
        <a:lstStyle/>
        <a:p>
          <a:endParaRPr lang="en-US"/>
        </a:p>
      </dgm:t>
    </dgm:pt>
    <dgm:pt modelId="{335024BD-4EE2-421E-A14E-74D4EFD3B103}">
      <dgm:prSet/>
      <dgm:spPr/>
      <dgm:t>
        <a:bodyPr/>
        <a:lstStyle/>
        <a:p>
          <a:r>
            <a:rPr lang="en-CA"/>
            <a:t>Background theme racing tracks: Park and Beach</a:t>
          </a:r>
          <a:endParaRPr lang="en-US"/>
        </a:p>
      </dgm:t>
    </dgm:pt>
    <dgm:pt modelId="{EBB7B028-7B07-4D11-97AD-C745428C677A}" type="parTrans" cxnId="{3AF353F3-EFBB-4A83-B778-EB12A49DB637}">
      <dgm:prSet/>
      <dgm:spPr/>
      <dgm:t>
        <a:bodyPr/>
        <a:lstStyle/>
        <a:p>
          <a:endParaRPr lang="en-US"/>
        </a:p>
      </dgm:t>
    </dgm:pt>
    <dgm:pt modelId="{C10E796C-8894-4223-BE53-30E4327801F2}" type="sibTrans" cxnId="{3AF353F3-EFBB-4A83-B778-EB12A49DB637}">
      <dgm:prSet/>
      <dgm:spPr/>
      <dgm:t>
        <a:bodyPr/>
        <a:lstStyle/>
        <a:p>
          <a:endParaRPr lang="en-US"/>
        </a:p>
      </dgm:t>
    </dgm:pt>
    <dgm:pt modelId="{6046CDEB-8147-43DF-8271-DE6F67BEBE1F}">
      <dgm:prSet/>
      <dgm:spPr/>
      <dgm:t>
        <a:bodyPr/>
        <a:lstStyle/>
        <a:p>
          <a:r>
            <a:rPr lang="en-CA"/>
            <a:t>Countdown to start the race and timer</a:t>
          </a:r>
          <a:endParaRPr lang="en-US"/>
        </a:p>
      </dgm:t>
    </dgm:pt>
    <dgm:pt modelId="{35D558BF-1644-4F54-89DA-5DDB15B4F509}" type="parTrans" cxnId="{687B5110-6870-41E0-82A4-20C03EDD6C90}">
      <dgm:prSet/>
      <dgm:spPr/>
      <dgm:t>
        <a:bodyPr/>
        <a:lstStyle/>
        <a:p>
          <a:endParaRPr lang="en-US"/>
        </a:p>
      </dgm:t>
    </dgm:pt>
    <dgm:pt modelId="{72080C64-ADD8-496E-8A9C-AFA2BEC95D09}" type="sibTrans" cxnId="{687B5110-6870-41E0-82A4-20C03EDD6C90}">
      <dgm:prSet/>
      <dgm:spPr/>
      <dgm:t>
        <a:bodyPr/>
        <a:lstStyle/>
        <a:p>
          <a:endParaRPr lang="en-US"/>
        </a:p>
      </dgm:t>
    </dgm:pt>
    <dgm:pt modelId="{80978FDB-DCB6-4CA0-B456-15399A95A2F5}">
      <dgm:prSet/>
      <dgm:spPr/>
      <dgm:t>
        <a:bodyPr/>
        <a:lstStyle/>
        <a:p>
          <a:r>
            <a:rPr lang="en-CA"/>
            <a:t>Bark sound and counting</a:t>
          </a:r>
          <a:endParaRPr lang="en-US"/>
        </a:p>
      </dgm:t>
    </dgm:pt>
    <dgm:pt modelId="{17216EA5-1E5F-4D1A-8DCD-0EDDD7261E9D}" type="parTrans" cxnId="{15FA2BF1-56F4-418D-96DB-063D82B7AD9A}">
      <dgm:prSet/>
      <dgm:spPr/>
      <dgm:t>
        <a:bodyPr/>
        <a:lstStyle/>
        <a:p>
          <a:endParaRPr lang="en-US"/>
        </a:p>
      </dgm:t>
    </dgm:pt>
    <dgm:pt modelId="{1CFED0D8-F3A0-4287-911D-B800CCF2F728}" type="sibTrans" cxnId="{15FA2BF1-56F4-418D-96DB-063D82B7AD9A}">
      <dgm:prSet/>
      <dgm:spPr/>
      <dgm:t>
        <a:bodyPr/>
        <a:lstStyle/>
        <a:p>
          <a:endParaRPr lang="en-US"/>
        </a:p>
      </dgm:t>
    </dgm:pt>
    <dgm:pt modelId="{F12A30ED-DEFD-4429-8A24-1F7E58964E64}">
      <dgm:prSet/>
      <dgm:spPr/>
      <dgm:t>
        <a:bodyPr/>
        <a:lstStyle/>
        <a:p>
          <a:r>
            <a:rPr lang="en-CA"/>
            <a:t>Barrels (3) and bones (5) spawning </a:t>
          </a:r>
          <a:endParaRPr lang="en-US"/>
        </a:p>
      </dgm:t>
    </dgm:pt>
    <dgm:pt modelId="{0A76031B-8C2E-4D66-B224-E901C6F6A2EF}" type="parTrans" cxnId="{BF706446-5951-4684-8745-48701B9C106A}">
      <dgm:prSet/>
      <dgm:spPr/>
      <dgm:t>
        <a:bodyPr/>
        <a:lstStyle/>
        <a:p>
          <a:endParaRPr lang="en-US"/>
        </a:p>
      </dgm:t>
    </dgm:pt>
    <dgm:pt modelId="{DBFE2837-ADC7-4565-8E92-2ECC544D0CBF}" type="sibTrans" cxnId="{BF706446-5951-4684-8745-48701B9C106A}">
      <dgm:prSet/>
      <dgm:spPr/>
      <dgm:t>
        <a:bodyPr/>
        <a:lstStyle/>
        <a:p>
          <a:endParaRPr lang="en-US"/>
        </a:p>
      </dgm:t>
    </dgm:pt>
    <dgm:pt modelId="{A0ECF681-975D-41F1-AC26-DF2B17F3AE8A}">
      <dgm:prSet/>
      <dgm:spPr/>
      <dgm:t>
        <a:bodyPr/>
        <a:lstStyle/>
        <a:p>
          <a:r>
            <a:rPr lang="en-CA"/>
            <a:t>Barrels exploding after a bark</a:t>
          </a:r>
          <a:endParaRPr lang="en-US"/>
        </a:p>
      </dgm:t>
    </dgm:pt>
    <dgm:pt modelId="{605A2AAC-6F7B-45D1-B030-664B1A3A45EE}" type="parTrans" cxnId="{2CCF56C0-B6D6-4668-9168-15C74DE73D11}">
      <dgm:prSet/>
      <dgm:spPr/>
      <dgm:t>
        <a:bodyPr/>
        <a:lstStyle/>
        <a:p>
          <a:endParaRPr lang="en-US"/>
        </a:p>
      </dgm:t>
    </dgm:pt>
    <dgm:pt modelId="{83B6C909-D536-44E4-B2C8-200598B38C39}" type="sibTrans" cxnId="{2CCF56C0-B6D6-4668-9168-15C74DE73D11}">
      <dgm:prSet/>
      <dgm:spPr/>
      <dgm:t>
        <a:bodyPr/>
        <a:lstStyle/>
        <a:p>
          <a:endParaRPr lang="en-US"/>
        </a:p>
      </dgm:t>
    </dgm:pt>
    <dgm:pt modelId="{3DFC7875-496F-47C7-96DB-52C5B1BD1090}">
      <dgm:prSet/>
      <dgm:spPr/>
      <dgm:t>
        <a:bodyPr/>
        <a:lstStyle/>
        <a:p>
          <a:r>
            <a:rPr lang="en-CA"/>
            <a:t>Sound after pickup the bones</a:t>
          </a:r>
          <a:endParaRPr lang="en-US"/>
        </a:p>
      </dgm:t>
    </dgm:pt>
    <dgm:pt modelId="{B7D93415-21F4-4ED2-A1A9-256EA16BA8D6}" type="parTrans" cxnId="{63314120-0259-4A2F-818E-F4E125F53A61}">
      <dgm:prSet/>
      <dgm:spPr/>
      <dgm:t>
        <a:bodyPr/>
        <a:lstStyle/>
        <a:p>
          <a:endParaRPr lang="en-US"/>
        </a:p>
      </dgm:t>
    </dgm:pt>
    <dgm:pt modelId="{DDB0A531-FA72-470A-B33C-A44319C8FF81}" type="sibTrans" cxnId="{63314120-0259-4A2F-818E-F4E125F53A61}">
      <dgm:prSet/>
      <dgm:spPr/>
      <dgm:t>
        <a:bodyPr/>
        <a:lstStyle/>
        <a:p>
          <a:endParaRPr lang="en-US"/>
        </a:p>
      </dgm:t>
    </dgm:pt>
    <dgm:pt modelId="{E23DD66E-EB8C-45A4-BC15-C8C272517F26}" type="pres">
      <dgm:prSet presAssocID="{9FCF0876-E5A9-4DC2-AAF0-6C9713B2E230}" presName="linear" presStyleCnt="0">
        <dgm:presLayoutVars>
          <dgm:animLvl val="lvl"/>
          <dgm:resizeHandles val="exact"/>
        </dgm:presLayoutVars>
      </dgm:prSet>
      <dgm:spPr/>
    </dgm:pt>
    <dgm:pt modelId="{838BF727-7358-49C4-976F-0E7DA6437104}" type="pres">
      <dgm:prSet presAssocID="{79B38D1E-4C20-4562-ADA4-7AC5AF302BC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223BF2B-9AF8-4E5C-ACDC-B87844EF00E5}" type="pres">
      <dgm:prSet presAssocID="{E2193622-D5DB-4486-B7F5-4C38143ED738}" presName="spacer" presStyleCnt="0"/>
      <dgm:spPr/>
    </dgm:pt>
    <dgm:pt modelId="{C83ADBF3-EE5F-4669-B29F-258156B45E9B}" type="pres">
      <dgm:prSet presAssocID="{335024BD-4EE2-421E-A14E-74D4EFD3B10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7A8223B-F76E-46A7-90BC-885FEB05CDF9}" type="pres">
      <dgm:prSet presAssocID="{C10E796C-8894-4223-BE53-30E4327801F2}" presName="spacer" presStyleCnt="0"/>
      <dgm:spPr/>
    </dgm:pt>
    <dgm:pt modelId="{CD5FF932-88EA-441D-8B96-42D68830CA82}" type="pres">
      <dgm:prSet presAssocID="{6046CDEB-8147-43DF-8271-DE6F67BEBE1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AC3E39B-D360-43FE-9875-38F309FA50CE}" type="pres">
      <dgm:prSet presAssocID="{72080C64-ADD8-496E-8A9C-AFA2BEC95D09}" presName="spacer" presStyleCnt="0"/>
      <dgm:spPr/>
    </dgm:pt>
    <dgm:pt modelId="{1661A734-792A-44E2-90BB-7B7BA96EF012}" type="pres">
      <dgm:prSet presAssocID="{80978FDB-DCB6-4CA0-B456-15399A95A2F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23E6782-0896-47AC-9E8D-1B79BA2A9A44}" type="pres">
      <dgm:prSet presAssocID="{1CFED0D8-F3A0-4287-911D-B800CCF2F728}" presName="spacer" presStyleCnt="0"/>
      <dgm:spPr/>
    </dgm:pt>
    <dgm:pt modelId="{A49F3BBA-A52B-42BE-AA8F-C38B831A0840}" type="pres">
      <dgm:prSet presAssocID="{F12A30ED-DEFD-4429-8A24-1F7E58964E6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0C43EEB-7E7A-4D92-9056-D0985AA50B79}" type="pres">
      <dgm:prSet presAssocID="{DBFE2837-ADC7-4565-8E92-2ECC544D0CBF}" presName="spacer" presStyleCnt="0"/>
      <dgm:spPr/>
    </dgm:pt>
    <dgm:pt modelId="{8871D785-BF8A-43C1-8DE7-3DB9B4E8C6DC}" type="pres">
      <dgm:prSet presAssocID="{A0ECF681-975D-41F1-AC26-DF2B17F3AE8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9527419-AC2F-4275-88AB-D65AEE56D684}" type="pres">
      <dgm:prSet presAssocID="{83B6C909-D536-44E4-B2C8-200598B38C39}" presName="spacer" presStyleCnt="0"/>
      <dgm:spPr/>
    </dgm:pt>
    <dgm:pt modelId="{162E1B59-1CA8-469B-A271-DD81CF370BEF}" type="pres">
      <dgm:prSet presAssocID="{3DFC7875-496F-47C7-96DB-52C5B1BD109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87B5110-6870-41E0-82A4-20C03EDD6C90}" srcId="{9FCF0876-E5A9-4DC2-AAF0-6C9713B2E230}" destId="{6046CDEB-8147-43DF-8271-DE6F67BEBE1F}" srcOrd="2" destOrd="0" parTransId="{35D558BF-1644-4F54-89DA-5DDB15B4F509}" sibTransId="{72080C64-ADD8-496E-8A9C-AFA2BEC95D09}"/>
    <dgm:cxn modelId="{F3A96618-629A-4785-A3B3-3CCB03AD50D7}" type="presOf" srcId="{335024BD-4EE2-421E-A14E-74D4EFD3B103}" destId="{C83ADBF3-EE5F-4669-B29F-258156B45E9B}" srcOrd="0" destOrd="0" presId="urn:microsoft.com/office/officeart/2005/8/layout/vList2"/>
    <dgm:cxn modelId="{DB15FC1B-789A-4485-8F2A-B64F1CBD2F1F}" type="presOf" srcId="{3DFC7875-496F-47C7-96DB-52C5B1BD1090}" destId="{162E1B59-1CA8-469B-A271-DD81CF370BEF}" srcOrd="0" destOrd="0" presId="urn:microsoft.com/office/officeart/2005/8/layout/vList2"/>
    <dgm:cxn modelId="{63314120-0259-4A2F-818E-F4E125F53A61}" srcId="{9FCF0876-E5A9-4DC2-AAF0-6C9713B2E230}" destId="{3DFC7875-496F-47C7-96DB-52C5B1BD1090}" srcOrd="6" destOrd="0" parTransId="{B7D93415-21F4-4ED2-A1A9-256EA16BA8D6}" sibTransId="{DDB0A531-FA72-470A-B33C-A44319C8FF81}"/>
    <dgm:cxn modelId="{97EEFF21-40A2-42D9-9072-57FE7A63AF4C}" type="presOf" srcId="{80978FDB-DCB6-4CA0-B456-15399A95A2F5}" destId="{1661A734-792A-44E2-90BB-7B7BA96EF012}" srcOrd="0" destOrd="0" presId="urn:microsoft.com/office/officeart/2005/8/layout/vList2"/>
    <dgm:cxn modelId="{B7A0563C-D311-4535-B057-FA5AA9A6F75E}" srcId="{9FCF0876-E5A9-4DC2-AAF0-6C9713B2E230}" destId="{79B38D1E-4C20-4562-ADA4-7AC5AF302BC0}" srcOrd="0" destOrd="0" parTransId="{FE8FDC5A-2F10-4E33-9C8A-5D807E1C2478}" sibTransId="{E2193622-D5DB-4486-B7F5-4C38143ED738}"/>
    <dgm:cxn modelId="{BF706446-5951-4684-8745-48701B9C106A}" srcId="{9FCF0876-E5A9-4DC2-AAF0-6C9713B2E230}" destId="{F12A30ED-DEFD-4429-8A24-1F7E58964E64}" srcOrd="4" destOrd="0" parTransId="{0A76031B-8C2E-4D66-B224-E901C6F6A2EF}" sibTransId="{DBFE2837-ADC7-4565-8E92-2ECC544D0CBF}"/>
    <dgm:cxn modelId="{EE135598-C1D9-4F4F-83DC-6FD05DCB2E69}" type="presOf" srcId="{79B38D1E-4C20-4562-ADA4-7AC5AF302BC0}" destId="{838BF727-7358-49C4-976F-0E7DA6437104}" srcOrd="0" destOrd="0" presId="urn:microsoft.com/office/officeart/2005/8/layout/vList2"/>
    <dgm:cxn modelId="{EE98A6B1-12EB-4CBE-A381-83FF7991EE84}" type="presOf" srcId="{9FCF0876-E5A9-4DC2-AAF0-6C9713B2E230}" destId="{E23DD66E-EB8C-45A4-BC15-C8C272517F26}" srcOrd="0" destOrd="0" presId="urn:microsoft.com/office/officeart/2005/8/layout/vList2"/>
    <dgm:cxn modelId="{C4CC0FB3-18BF-4E29-8543-E1EA6840F9DD}" type="presOf" srcId="{A0ECF681-975D-41F1-AC26-DF2B17F3AE8A}" destId="{8871D785-BF8A-43C1-8DE7-3DB9B4E8C6DC}" srcOrd="0" destOrd="0" presId="urn:microsoft.com/office/officeart/2005/8/layout/vList2"/>
    <dgm:cxn modelId="{2CCF56C0-B6D6-4668-9168-15C74DE73D11}" srcId="{9FCF0876-E5A9-4DC2-AAF0-6C9713B2E230}" destId="{A0ECF681-975D-41F1-AC26-DF2B17F3AE8A}" srcOrd="5" destOrd="0" parTransId="{605A2AAC-6F7B-45D1-B030-664B1A3A45EE}" sibTransId="{83B6C909-D536-44E4-B2C8-200598B38C39}"/>
    <dgm:cxn modelId="{8D5125D1-0815-43B1-8E85-D8E513FD19D0}" type="presOf" srcId="{F12A30ED-DEFD-4429-8A24-1F7E58964E64}" destId="{A49F3BBA-A52B-42BE-AA8F-C38B831A0840}" srcOrd="0" destOrd="0" presId="urn:microsoft.com/office/officeart/2005/8/layout/vList2"/>
    <dgm:cxn modelId="{FE0D71DD-97BE-4FE1-A208-F802F2A1DACF}" type="presOf" srcId="{6046CDEB-8147-43DF-8271-DE6F67BEBE1F}" destId="{CD5FF932-88EA-441D-8B96-42D68830CA82}" srcOrd="0" destOrd="0" presId="urn:microsoft.com/office/officeart/2005/8/layout/vList2"/>
    <dgm:cxn modelId="{15FA2BF1-56F4-418D-96DB-063D82B7AD9A}" srcId="{9FCF0876-E5A9-4DC2-AAF0-6C9713B2E230}" destId="{80978FDB-DCB6-4CA0-B456-15399A95A2F5}" srcOrd="3" destOrd="0" parTransId="{17216EA5-1E5F-4D1A-8DCD-0EDDD7261E9D}" sibTransId="{1CFED0D8-F3A0-4287-911D-B800CCF2F728}"/>
    <dgm:cxn modelId="{3AF353F3-EFBB-4A83-B778-EB12A49DB637}" srcId="{9FCF0876-E5A9-4DC2-AAF0-6C9713B2E230}" destId="{335024BD-4EE2-421E-A14E-74D4EFD3B103}" srcOrd="1" destOrd="0" parTransId="{EBB7B028-7B07-4D11-97AD-C745428C677A}" sibTransId="{C10E796C-8894-4223-BE53-30E4327801F2}"/>
    <dgm:cxn modelId="{4AF4284D-1080-4060-BA7B-CC11E84B3BFB}" type="presParOf" srcId="{E23DD66E-EB8C-45A4-BC15-C8C272517F26}" destId="{838BF727-7358-49C4-976F-0E7DA6437104}" srcOrd="0" destOrd="0" presId="urn:microsoft.com/office/officeart/2005/8/layout/vList2"/>
    <dgm:cxn modelId="{3CE1AFDE-0D84-42C3-BA98-291E33CD5030}" type="presParOf" srcId="{E23DD66E-EB8C-45A4-BC15-C8C272517F26}" destId="{6223BF2B-9AF8-4E5C-ACDC-B87844EF00E5}" srcOrd="1" destOrd="0" presId="urn:microsoft.com/office/officeart/2005/8/layout/vList2"/>
    <dgm:cxn modelId="{CE1BE07B-EC00-4E3D-8AC3-886B4A57F3A0}" type="presParOf" srcId="{E23DD66E-EB8C-45A4-BC15-C8C272517F26}" destId="{C83ADBF3-EE5F-4669-B29F-258156B45E9B}" srcOrd="2" destOrd="0" presId="urn:microsoft.com/office/officeart/2005/8/layout/vList2"/>
    <dgm:cxn modelId="{D620EC9F-7C6E-4170-930B-7AD3C37B3238}" type="presParOf" srcId="{E23DD66E-EB8C-45A4-BC15-C8C272517F26}" destId="{77A8223B-F76E-46A7-90BC-885FEB05CDF9}" srcOrd="3" destOrd="0" presId="urn:microsoft.com/office/officeart/2005/8/layout/vList2"/>
    <dgm:cxn modelId="{EAA10D0F-5C73-41B7-96C4-6BCD7D161EA7}" type="presParOf" srcId="{E23DD66E-EB8C-45A4-BC15-C8C272517F26}" destId="{CD5FF932-88EA-441D-8B96-42D68830CA82}" srcOrd="4" destOrd="0" presId="urn:microsoft.com/office/officeart/2005/8/layout/vList2"/>
    <dgm:cxn modelId="{532880BC-9755-4628-9CDF-1ACC530DEA3F}" type="presParOf" srcId="{E23DD66E-EB8C-45A4-BC15-C8C272517F26}" destId="{4AC3E39B-D360-43FE-9875-38F309FA50CE}" srcOrd="5" destOrd="0" presId="urn:microsoft.com/office/officeart/2005/8/layout/vList2"/>
    <dgm:cxn modelId="{BA907002-1993-4984-975D-85C0BEC8FFC1}" type="presParOf" srcId="{E23DD66E-EB8C-45A4-BC15-C8C272517F26}" destId="{1661A734-792A-44E2-90BB-7B7BA96EF012}" srcOrd="6" destOrd="0" presId="urn:microsoft.com/office/officeart/2005/8/layout/vList2"/>
    <dgm:cxn modelId="{A9EBEA2D-9BE5-473D-9926-D3FCD31549FE}" type="presParOf" srcId="{E23DD66E-EB8C-45A4-BC15-C8C272517F26}" destId="{323E6782-0896-47AC-9E8D-1B79BA2A9A44}" srcOrd="7" destOrd="0" presId="urn:microsoft.com/office/officeart/2005/8/layout/vList2"/>
    <dgm:cxn modelId="{3FBAD3E5-227E-4358-B88B-DF81901BEC96}" type="presParOf" srcId="{E23DD66E-EB8C-45A4-BC15-C8C272517F26}" destId="{A49F3BBA-A52B-42BE-AA8F-C38B831A0840}" srcOrd="8" destOrd="0" presId="urn:microsoft.com/office/officeart/2005/8/layout/vList2"/>
    <dgm:cxn modelId="{2EDA345F-76F4-4E04-84FB-1815DE42FC80}" type="presParOf" srcId="{E23DD66E-EB8C-45A4-BC15-C8C272517F26}" destId="{80C43EEB-7E7A-4D92-9056-D0985AA50B79}" srcOrd="9" destOrd="0" presId="urn:microsoft.com/office/officeart/2005/8/layout/vList2"/>
    <dgm:cxn modelId="{E0CC9A6C-6887-4CB0-BEB5-44F4FD516C18}" type="presParOf" srcId="{E23DD66E-EB8C-45A4-BC15-C8C272517F26}" destId="{8871D785-BF8A-43C1-8DE7-3DB9B4E8C6DC}" srcOrd="10" destOrd="0" presId="urn:microsoft.com/office/officeart/2005/8/layout/vList2"/>
    <dgm:cxn modelId="{DC8B0B6B-9542-418B-97F8-C11777D057B4}" type="presParOf" srcId="{E23DD66E-EB8C-45A4-BC15-C8C272517F26}" destId="{D9527419-AC2F-4275-88AB-D65AEE56D684}" srcOrd="11" destOrd="0" presId="urn:microsoft.com/office/officeart/2005/8/layout/vList2"/>
    <dgm:cxn modelId="{D9604F94-1431-4636-99A8-8645E29E75E0}" type="presParOf" srcId="{E23DD66E-EB8C-45A4-BC15-C8C272517F26}" destId="{162E1B59-1CA8-469B-A271-DD81CF370BE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F727-7358-49C4-976F-0E7DA6437104}">
      <dsp:nvSpPr>
        <dsp:cNvPr id="0" name=""/>
        <dsp:cNvSpPr/>
      </dsp:nvSpPr>
      <dsp:spPr>
        <a:xfrm>
          <a:off x="0" y="9369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Pug movement: Up, down, right and left</a:t>
          </a:r>
          <a:endParaRPr lang="en-US" sz="2200" kern="1200"/>
        </a:p>
      </dsp:txBody>
      <dsp:txXfrm>
        <a:off x="26387" y="120085"/>
        <a:ext cx="10462826" cy="487766"/>
      </dsp:txXfrm>
    </dsp:sp>
    <dsp:sp modelId="{C83ADBF3-EE5F-4669-B29F-258156B45E9B}">
      <dsp:nvSpPr>
        <dsp:cNvPr id="0" name=""/>
        <dsp:cNvSpPr/>
      </dsp:nvSpPr>
      <dsp:spPr>
        <a:xfrm>
          <a:off x="0" y="69759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Background theme racing tracks: Park and Beach</a:t>
          </a:r>
          <a:endParaRPr lang="en-US" sz="2200" kern="1200"/>
        </a:p>
      </dsp:txBody>
      <dsp:txXfrm>
        <a:off x="26387" y="723985"/>
        <a:ext cx="10462826" cy="487766"/>
      </dsp:txXfrm>
    </dsp:sp>
    <dsp:sp modelId="{CD5FF932-88EA-441D-8B96-42D68830CA82}">
      <dsp:nvSpPr>
        <dsp:cNvPr id="0" name=""/>
        <dsp:cNvSpPr/>
      </dsp:nvSpPr>
      <dsp:spPr>
        <a:xfrm>
          <a:off x="0" y="13014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Countdown to start the race and timer</a:t>
          </a:r>
          <a:endParaRPr lang="en-US" sz="2200" kern="1200"/>
        </a:p>
      </dsp:txBody>
      <dsp:txXfrm>
        <a:off x="26387" y="1327886"/>
        <a:ext cx="10462826" cy="487766"/>
      </dsp:txXfrm>
    </dsp:sp>
    <dsp:sp modelId="{1661A734-792A-44E2-90BB-7B7BA96EF012}">
      <dsp:nvSpPr>
        <dsp:cNvPr id="0" name=""/>
        <dsp:cNvSpPr/>
      </dsp:nvSpPr>
      <dsp:spPr>
        <a:xfrm>
          <a:off x="0" y="19053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Bark sound and counting</a:t>
          </a:r>
          <a:endParaRPr lang="en-US" sz="2200" kern="1200"/>
        </a:p>
      </dsp:txBody>
      <dsp:txXfrm>
        <a:off x="26387" y="1931786"/>
        <a:ext cx="10462826" cy="487766"/>
      </dsp:txXfrm>
    </dsp:sp>
    <dsp:sp modelId="{A49F3BBA-A52B-42BE-AA8F-C38B831A0840}">
      <dsp:nvSpPr>
        <dsp:cNvPr id="0" name=""/>
        <dsp:cNvSpPr/>
      </dsp:nvSpPr>
      <dsp:spPr>
        <a:xfrm>
          <a:off x="0" y="25092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Barrels (3) and bones (5) spawning </a:t>
          </a:r>
          <a:endParaRPr lang="en-US" sz="2200" kern="1200"/>
        </a:p>
      </dsp:txBody>
      <dsp:txXfrm>
        <a:off x="26387" y="2535686"/>
        <a:ext cx="10462826" cy="487766"/>
      </dsp:txXfrm>
    </dsp:sp>
    <dsp:sp modelId="{8871D785-BF8A-43C1-8DE7-3DB9B4E8C6DC}">
      <dsp:nvSpPr>
        <dsp:cNvPr id="0" name=""/>
        <dsp:cNvSpPr/>
      </dsp:nvSpPr>
      <dsp:spPr>
        <a:xfrm>
          <a:off x="0" y="31131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Barrels exploding after a bark</a:t>
          </a:r>
          <a:endParaRPr lang="en-US" sz="2200" kern="1200"/>
        </a:p>
      </dsp:txBody>
      <dsp:txXfrm>
        <a:off x="26387" y="3139586"/>
        <a:ext cx="10462826" cy="487766"/>
      </dsp:txXfrm>
    </dsp:sp>
    <dsp:sp modelId="{162E1B59-1CA8-469B-A271-DD81CF370BEF}">
      <dsp:nvSpPr>
        <dsp:cNvPr id="0" name=""/>
        <dsp:cNvSpPr/>
      </dsp:nvSpPr>
      <dsp:spPr>
        <a:xfrm>
          <a:off x="0" y="37170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Sound after pickup the bones</a:t>
          </a:r>
          <a:endParaRPr lang="en-US" sz="2200" kern="1200"/>
        </a:p>
      </dsp:txBody>
      <dsp:txXfrm>
        <a:off x="26387" y="3743486"/>
        <a:ext cx="10462826" cy="487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0D7D-91A2-F8FE-5CD7-4578925AF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7206F-45BC-CC68-87A5-70DD096BC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3179-37BF-1A45-C3E5-5DD65435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D36C-EAF2-DDCE-BC1B-BCA78965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C3F5-D5E8-982B-4846-31596B4C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043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696E-71C6-288B-B39F-DE2A54D2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13BA8-D7B3-92DC-AFC1-7EE890BA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AF808-6969-4C94-4A2C-F2E43AE7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FD1D-F79A-36BA-B349-29878A71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8584-537C-5E99-2849-BD78E465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1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CC652-7535-201C-8008-D6F6FB6C7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502CD-5EB4-0309-8DF4-625047EF9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C80D-BD42-823B-5E0D-4076E16A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647A-32C2-0F61-968D-AA430F2A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D5BAB-D32E-A7BB-FFCE-CE2B3815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51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F462-D184-7AF5-A029-38F9B205A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FC83-C87C-FE3F-2AA1-710A330C2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651B-9397-5A4E-B77B-65A787D1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42BB-770D-0270-03A8-0349516D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69B-848A-53A1-3D9E-BE0932E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54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0C85-BA13-2D77-9405-E8A4F018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296D3-1092-8183-C341-FABDDB84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0DFE-BBF8-22AA-77A5-01CAADF8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68664-9B26-BFE7-97E4-B616C8DB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B044-5D4A-E540-1802-AC99DFE6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45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2BC5-8B8E-1477-0D61-08B514F1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89C5-5AA5-5005-B915-7A541C019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02664-3157-0FF8-A801-782BD7B0D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BFE45-1D9E-4C4F-6A1F-AFE4ECE7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4375B-690F-3432-D8C9-D36A70EE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037CE-69B6-FDC4-CE43-F331B480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D933-EFFA-2D3D-9F33-2E99DD74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9BC5-9F76-04C1-7158-E4B0E1020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943E2-7D8B-5F03-550B-D2030202C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C2C28-71DC-941A-B936-AE9745857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3EDB4-12F3-E714-3A2C-C89CB3863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940CF-6B40-1214-64EC-EC6CF9C7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671C6-4381-CE14-A361-18E09DA8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E776D-644A-4028-8996-89B89282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31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7B81-F003-D689-4BAF-ABFB1BF1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CA80D-F2DA-3B0C-E7AF-B40FAE0B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70AC8-B564-4DF4-5398-6287C6AA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E1DF9-43AB-1896-82FC-A4588A90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212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93F3D-2B4D-48AA-1F46-53BB46EB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48A12-2997-F5A2-7653-2777619B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2CBF9-0BF9-FD88-6CB8-92E9F159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08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F233-002D-5100-B4C4-78A3DA63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215C-C2CD-D5E1-28D0-EE0D0AE4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F1929-F138-01B7-307E-36D360DA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71C1-A4E0-0983-D344-DC794626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D8E87-1499-F558-05CA-65B112F1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F826C-D332-1C3D-C99C-F161843D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58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6280-52CF-AD86-DE74-0E302818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2B97F-13C1-24FE-B8EE-048CDFE78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64D3D-3384-A93D-56A3-D2E7AD0D6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42DF1-70A2-8753-6F37-2F3F0953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39E0E-DFFB-1147-E0D4-913E27310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8B759-102E-27B5-0C5C-C3F50EBC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31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844F5-966F-9F4F-A870-9C802680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5206E-3EEA-0BA5-CFC4-A5EDC495D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F942-2B7C-7CD2-8FFC-406E4649D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1206A-896C-49C4-A034-3E74776B3690}" type="datetimeFigureOut">
              <a:rPr lang="en-CA" smtClean="0"/>
              <a:t>2025-02-17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3F01-45FF-C833-7600-FEB93635F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9B4E-7468-77B3-1CEB-713A126B0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D98588-798F-471E-AA3D-8D62E7C67D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29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og running through mud&#10;&#10;AI-generated content may be incorrect.">
            <a:extLst>
              <a:ext uri="{FF2B5EF4-FFF2-40B4-BE49-F238E27FC236}">
                <a16:creationId xmlns:a16="http://schemas.microsoft.com/office/drawing/2014/main" id="{8A57B47A-CE17-9D67-7976-11D9DF73F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5" r="2" b="2514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999D4-1C63-5360-C272-2EA382F91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CA" sz="5200">
                <a:latin typeface="Pixel Game" panose="02000500000000000000" pitchFamily="50" charset="0"/>
              </a:rPr>
              <a:t>How I train my Pug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F056C-7E3D-C513-1251-A43C8917C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CA" dirty="0"/>
              <a:t>Presented by:</a:t>
            </a:r>
          </a:p>
          <a:p>
            <a:pPr algn="l"/>
            <a:r>
              <a:rPr lang="en-CA" dirty="0"/>
              <a:t>Guilherme Trentini</a:t>
            </a:r>
          </a:p>
        </p:txBody>
      </p:sp>
    </p:spTree>
    <p:extLst>
      <p:ext uri="{BB962C8B-B14F-4D97-AF65-F5344CB8AC3E}">
        <p14:creationId xmlns:p14="http://schemas.microsoft.com/office/powerpoint/2010/main" val="146360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07C90-04FD-0EFE-1E61-BD684D85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  <a:latin typeface="Pixel Game" panose="02000500000000000000" pitchFamily="50" charset="0"/>
              </a:rPr>
              <a:t>Concept recap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61359-AE05-1825-B275-81116D9B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i="1" dirty="0">
                <a:latin typeface="Pixel Game" panose="02000500000000000000" pitchFamily="50" charset="0"/>
              </a:rPr>
              <a:t>How I Train My Pug</a:t>
            </a:r>
            <a:r>
              <a:rPr lang="en-US" dirty="0">
                <a:latin typeface="Pixel Game" panose="02000500000000000000" pitchFamily="50" charset="0"/>
              </a:rPr>
              <a:t>?  is a fast-paced racing where players race their pug in dynamic, obstacle-filled environments. The goal is to guide your pug through a series of levels, mastering skills like dodging, and collecting power-ups to beat your opponents and become the champion of the pug racing.</a:t>
            </a:r>
          </a:p>
          <a:p>
            <a:r>
              <a:rPr lang="en-US" dirty="0">
                <a:latin typeface="Pixel Game" panose="02000500000000000000" pitchFamily="50" charset="0"/>
              </a:rPr>
              <a:t>Genre: Top-down racing game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19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0FDC-40A9-F1BF-5958-F12115A9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Pixel Game" panose="02000500000000000000" pitchFamily="50" charset="0"/>
              </a:rPr>
              <a:t>Prototype Goals reached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317B28-DC29-F5B6-ED86-94D9107288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83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710F851-A589-47DE-5F08-702A33B2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9E77-3664-8D45-C67C-A7354898D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783" y="2632668"/>
            <a:ext cx="5247340" cy="349687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CA" sz="2000" dirty="0">
              <a:latin typeface="Pixel Game" panose="02000500000000000000" pitchFamily="50" charset="0"/>
            </a:endParaRPr>
          </a:p>
          <a:p>
            <a:pPr marL="0" indent="0">
              <a:buNone/>
            </a:pPr>
            <a:r>
              <a:rPr lang="en-CA" sz="8000" dirty="0">
                <a:latin typeface="Pixel Game" panose="02000500000000000000" pitchFamily="50" charset="0"/>
              </a:rPr>
              <a:t>Lets check the code prototype</a:t>
            </a:r>
          </a:p>
        </p:txBody>
      </p:sp>
    </p:spTree>
    <p:extLst>
      <p:ext uri="{BB962C8B-B14F-4D97-AF65-F5344CB8AC3E}">
        <p14:creationId xmlns:p14="http://schemas.microsoft.com/office/powerpoint/2010/main" val="97224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Pixel Game</vt:lpstr>
      <vt:lpstr>Office Theme</vt:lpstr>
      <vt:lpstr>How I train my Pug</vt:lpstr>
      <vt:lpstr>Concept recap</vt:lpstr>
      <vt:lpstr>Prototype Goals reached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Bouvie Trentini, Guilherme</dc:creator>
  <cp:lastModifiedBy>Bouvie Trentini, Guilherme</cp:lastModifiedBy>
  <cp:revision>1</cp:revision>
  <dcterms:created xsi:type="dcterms:W3CDTF">2025-02-17T14:05:32Z</dcterms:created>
  <dcterms:modified xsi:type="dcterms:W3CDTF">2025-02-17T15:00:25Z</dcterms:modified>
</cp:coreProperties>
</file>