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2D45EE4-C4F0-4F72-B1C6-39F596D13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C459BAD-4279-4A9D-B0C5-662C5F5E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1696472" y="-729002"/>
            <a:ext cx="5649003" cy="7988753"/>
          </a:xfrm>
          <a:custGeom>
            <a:avLst/>
            <a:gdLst>
              <a:gd name="connsiteX0" fmla="*/ 0 w 5649003"/>
              <a:gd name="connsiteY0" fmla="*/ 3994377 h 7988753"/>
              <a:gd name="connsiteX1" fmla="*/ 2824502 w 5649003"/>
              <a:gd name="connsiteY1" fmla="*/ 0 h 7988753"/>
              <a:gd name="connsiteX2" fmla="*/ 5649004 w 5649003"/>
              <a:gd name="connsiteY2" fmla="*/ 3994377 h 7988753"/>
              <a:gd name="connsiteX3" fmla="*/ 2824502 w 5649003"/>
              <a:gd name="connsiteY3" fmla="*/ 7988754 h 7988753"/>
              <a:gd name="connsiteX4" fmla="*/ 0 w 5649003"/>
              <a:gd name="connsiteY4" fmla="*/ 3994377 h 7988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9003" h="7988753" fill="none" extrusionOk="0">
                <a:moveTo>
                  <a:pt x="0" y="3994377"/>
                </a:moveTo>
                <a:cubicBezTo>
                  <a:pt x="186946" y="1724370"/>
                  <a:pt x="1438121" y="-52385"/>
                  <a:pt x="2824502" y="0"/>
                </a:cubicBezTo>
                <a:cubicBezTo>
                  <a:pt x="4573533" y="-25557"/>
                  <a:pt x="5524760" y="1760129"/>
                  <a:pt x="5649004" y="3994377"/>
                </a:cubicBezTo>
                <a:cubicBezTo>
                  <a:pt x="5518761" y="6222535"/>
                  <a:pt x="4285196" y="8231096"/>
                  <a:pt x="2824502" y="7988754"/>
                </a:cubicBezTo>
                <a:cubicBezTo>
                  <a:pt x="1332602" y="8079924"/>
                  <a:pt x="181951" y="6393158"/>
                  <a:pt x="0" y="3994377"/>
                </a:cubicBezTo>
                <a:close/>
              </a:path>
              <a:path w="5649003" h="7988753" stroke="0" extrusionOk="0">
                <a:moveTo>
                  <a:pt x="0" y="3994377"/>
                </a:moveTo>
                <a:cubicBezTo>
                  <a:pt x="-54350" y="1735993"/>
                  <a:pt x="1351726" y="167869"/>
                  <a:pt x="2824502" y="0"/>
                </a:cubicBezTo>
                <a:cubicBezTo>
                  <a:pt x="4343116" y="-29476"/>
                  <a:pt x="5695592" y="2113332"/>
                  <a:pt x="5649004" y="3994377"/>
                </a:cubicBezTo>
                <a:cubicBezTo>
                  <a:pt x="5518596" y="6213441"/>
                  <a:pt x="4081190" y="7959286"/>
                  <a:pt x="2824502" y="7988754"/>
                </a:cubicBezTo>
                <a:cubicBezTo>
                  <a:pt x="1192166" y="7815502"/>
                  <a:pt x="-92001" y="6198372"/>
                  <a:pt x="0" y="3994377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3743190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9908" y="1911096"/>
            <a:ext cx="6041898" cy="2076651"/>
          </a:xfrm>
        </p:spPr>
        <p:txBody>
          <a:bodyPr anchor="b">
            <a:normAutofit/>
          </a:bodyPr>
          <a:lstStyle/>
          <a:p>
            <a:r>
              <a:rPr lang="en-CA" sz="5300">
                <a:solidFill>
                  <a:srgbClr val="FFFFFF"/>
                </a:solidFill>
              </a:rPr>
              <a:t>Comprehensive Development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0874" y="4353507"/>
            <a:ext cx="4299966" cy="9326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3000">
                <a:solidFill>
                  <a:srgbClr val="FFFFFF"/>
                </a:solidFill>
              </a:rPr>
              <a:t>Presented by: Guilherme Trentini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0953BC39-9D68-40BE-BF3C-5C4EB782A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0654" y="4173498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How to Train My Pug?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en-US" sz="1900" dirty="0"/>
              <a:t> Control a pug in a fun and competitive race.</a:t>
            </a:r>
          </a:p>
          <a:p>
            <a:r>
              <a:rPr lang="en-US" sz="1900" dirty="0"/>
              <a:t> Use items like treats for speed boosts.</a:t>
            </a:r>
          </a:p>
          <a:p>
            <a:r>
              <a:rPr lang="en-US" sz="1900" dirty="0"/>
              <a:t> Dodge obstacles like rolling barrels.</a:t>
            </a:r>
          </a:p>
          <a:p>
            <a:r>
              <a:rPr lang="en-US" sz="1900" dirty="0"/>
              <a:t> Navigate dynamic tracks to win.</a:t>
            </a:r>
          </a:p>
        </p:txBody>
      </p:sp>
      <p:pic>
        <p:nvPicPr>
          <p:cNvPr id="5" name="Picture 4" descr="A drawing of a dog and barrel&#10;&#10;Description automatically generated">
            <a:extLst>
              <a:ext uri="{FF2B5EF4-FFF2-40B4-BE49-F238E27FC236}">
                <a16:creationId xmlns:a16="http://schemas.microsoft.com/office/drawing/2014/main" id="{7CBFFDCA-139D-C000-A5DB-04A541F1F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701" y="1739798"/>
            <a:ext cx="3564808" cy="475307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CA" sz="4700"/>
              <a:t>Baby Racer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en-US" sz="1900" dirty="0"/>
              <a:t> Race as a crawling baby in playful tracks.</a:t>
            </a:r>
          </a:p>
          <a:p>
            <a:r>
              <a:rPr lang="en-US" sz="1900" dirty="0"/>
              <a:t> Collect items like bottles for speed boosts.</a:t>
            </a:r>
          </a:p>
          <a:p>
            <a:r>
              <a:rPr lang="en-US" sz="1900" dirty="0"/>
              <a:t> Dodge toy obstacles and reach the finish line.</a:t>
            </a:r>
          </a:p>
          <a:p>
            <a:r>
              <a:rPr lang="en-US" sz="1900" dirty="0"/>
              <a:t> Colorful and lighthearted environments.</a:t>
            </a:r>
          </a:p>
        </p:txBody>
      </p:sp>
      <p:pic>
        <p:nvPicPr>
          <p:cNvPr id="5" name="Picture 4" descr="A drawing of a baby&#10;&#10;Description automatically generated">
            <a:extLst>
              <a:ext uri="{FF2B5EF4-FFF2-40B4-BE49-F238E27FC236}">
                <a16:creationId xmlns:a16="http://schemas.microsoft.com/office/drawing/2014/main" id="{B990431E-9BCC-2F3A-4677-D5B13666C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297218" y="1920873"/>
            <a:ext cx="3303381" cy="63196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CA" sz="4700"/>
              <a:t>Festa Junina Defender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en-US" sz="1900" dirty="0"/>
              <a:t> Protect a Festa </a:t>
            </a:r>
            <a:r>
              <a:rPr lang="en-US" sz="1900" dirty="0" err="1"/>
              <a:t>Junina</a:t>
            </a:r>
            <a:r>
              <a:rPr lang="en-US" sz="1900" dirty="0"/>
              <a:t> celebration.</a:t>
            </a:r>
          </a:p>
          <a:p>
            <a:r>
              <a:rPr lang="en-US" sz="1900" dirty="0"/>
              <a:t> Use creative defenses like candy apples and fireworks.</a:t>
            </a:r>
          </a:p>
          <a:p>
            <a:r>
              <a:rPr lang="en-US" sz="1900" dirty="0"/>
              <a:t> Fend off waves of party crashers.</a:t>
            </a:r>
          </a:p>
          <a:p>
            <a:r>
              <a:rPr lang="en-US" sz="1900" dirty="0"/>
              <a:t> Combine strategy and humor in gameplay.</a:t>
            </a:r>
          </a:p>
        </p:txBody>
      </p:sp>
      <p:pic>
        <p:nvPicPr>
          <p:cNvPr id="5" name="Picture 4" descr="A drawing of a skull&#10;&#10;Description automatically generated">
            <a:extLst>
              <a:ext uri="{FF2B5EF4-FFF2-40B4-BE49-F238E27FC236}">
                <a16:creationId xmlns:a16="http://schemas.microsoft.com/office/drawing/2014/main" id="{87230147-9653-0E93-5F5F-C04CD4F0A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856357" y="1406007"/>
            <a:ext cx="3429000" cy="735310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CA" sz="4700"/>
              <a:t>Zombie Apocalypse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en-US" sz="1900" dirty="0"/>
              <a:t>Survive endless waves of zombies.</a:t>
            </a:r>
          </a:p>
          <a:p>
            <a:r>
              <a:rPr lang="en-US" sz="1900" dirty="0"/>
              <a:t>Start with basic weapons and upgrade as you go.</a:t>
            </a:r>
          </a:p>
          <a:p>
            <a:r>
              <a:rPr lang="en-US" sz="1900" dirty="0"/>
              <a:t>Collect drops like health packs and stronger guns.</a:t>
            </a:r>
          </a:p>
          <a:p>
            <a:r>
              <a:rPr lang="en-US" sz="1900" dirty="0"/>
              <a:t>Fast-paced and intense survival gameplay.</a:t>
            </a:r>
          </a:p>
        </p:txBody>
      </p:sp>
      <p:pic>
        <p:nvPicPr>
          <p:cNvPr id="5" name="Picture 4" descr="A drawing of a person holding guns&#10;&#10;Description automatically generated">
            <a:extLst>
              <a:ext uri="{FF2B5EF4-FFF2-40B4-BE49-F238E27FC236}">
                <a16:creationId xmlns:a16="http://schemas.microsoft.com/office/drawing/2014/main" id="{F4B65EDB-6AFB-4373-A5F5-BB096892C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618" y="3274142"/>
            <a:ext cx="4778477" cy="358385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CA" sz="4700"/>
              <a:t>Shooter in the Desert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en-US" sz="1900"/>
              <a:t>- Avoid and destroy falling bombs in the desert.</a:t>
            </a:r>
          </a:p>
          <a:p>
            <a:r>
              <a:rPr lang="en-US" sz="1900"/>
              <a:t>- Collect health pickups to stay alive.</a:t>
            </a:r>
          </a:p>
          <a:p>
            <a:r>
              <a:rPr lang="en-US" sz="1900"/>
              <a:t>- Bombs become more unpredictable over time.</a:t>
            </a:r>
          </a:p>
          <a:p>
            <a:r>
              <a:rPr lang="en-US" sz="1900"/>
              <a:t>- Aim for high scores in an action-packed setting.</a:t>
            </a:r>
          </a:p>
        </p:txBody>
      </p:sp>
      <p:pic>
        <p:nvPicPr>
          <p:cNvPr id="5" name="Picture 4" descr="A drawing of a person and a balloon&#10;&#10;Description automatically generated">
            <a:extLst>
              <a:ext uri="{FF2B5EF4-FFF2-40B4-BE49-F238E27FC236}">
                <a16:creationId xmlns:a16="http://schemas.microsoft.com/office/drawing/2014/main" id="{3187EAE7-E0C0-45B6-C6D0-6EE2CEB61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693733" y="1644751"/>
            <a:ext cx="3473860" cy="68506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194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Comprehensive Development Project</vt:lpstr>
      <vt:lpstr>How to Train My Pug?</vt:lpstr>
      <vt:lpstr>Baby Racer</vt:lpstr>
      <vt:lpstr>Festa Junina Defender</vt:lpstr>
      <vt:lpstr>Zombie Apocalypse</vt:lpstr>
      <vt:lpstr>Shooter in the Desert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Bouvie Trentini, Guilherme</cp:lastModifiedBy>
  <cp:revision>3</cp:revision>
  <dcterms:created xsi:type="dcterms:W3CDTF">2013-01-27T09:14:16Z</dcterms:created>
  <dcterms:modified xsi:type="dcterms:W3CDTF">2025-01-10T00:31:51Z</dcterms:modified>
  <cp:category/>
</cp:coreProperties>
</file>