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09780-8321-4578-A6C5-E8A9102EE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2702DA-A841-48B9-BFDC-4BC678E08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CE6EE3-D8C1-4989-837C-69939768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FD3-6733-422D-AE80-19F2F00B28A7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54EC58-13C7-4806-AFF5-6F8DBE37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1FBC67-DE59-4F1B-A881-54BA0D3D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9E8B-CB46-4DE3-ADC6-2CDC5BC83A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43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76CBD-2778-466F-886A-A4220162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CBA6E1-01E5-42A1-8447-596A81363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CA8066-FBEA-441A-8985-EDD2FA28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FD3-6733-422D-AE80-19F2F00B28A7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783542-4EB8-47D0-BA1E-030D2F85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E64A5C-7252-4A6B-9196-624CFAD7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9E8B-CB46-4DE3-ADC6-2CDC5BC83A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45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9159BB-70B7-44DE-A3A8-2AFDE3940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F41373-9B89-4DAB-92D7-85637F363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7E8D45-E89E-44F1-9351-807582A5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FD3-6733-422D-AE80-19F2F00B28A7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63E6F8-8235-4EB6-AD48-0BE85A51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670095-6E4D-49FF-860D-73883FA5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9E8B-CB46-4DE3-ADC6-2CDC5BC83A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15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A5A57-4DD4-41A3-908D-1D4A4DC1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0EC106-E3E5-45C4-859E-B519EB727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7CBA24-9DD2-4385-9F9A-7BB17CFC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FD3-6733-422D-AE80-19F2F00B28A7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F8FA24-17AE-4B7C-8BED-B869E4AA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884D22-9933-414E-BCB0-69F77055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9E8B-CB46-4DE3-ADC6-2CDC5BC83A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39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F23AD-13A5-418B-8809-F766C5D9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A09017-BC72-4A32-B6D5-BC8F61011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F95024-307E-4FB5-9D0C-955A2AD6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FD3-6733-422D-AE80-19F2F00B28A7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3A5848-BA23-4553-B3BA-703895DE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C98F22-A235-44D6-A7F5-14487C79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9E8B-CB46-4DE3-ADC6-2CDC5BC83A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5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A07C5-99AD-4993-884B-33596319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D14E55-9E35-4308-AD83-D440C363D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F13B51-07F5-46EC-96ED-56D1AC6CF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0CCA86-9364-4AAC-A974-FB00C279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FD3-6733-422D-AE80-19F2F00B28A7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E3A9C6-29CC-4CF7-B493-32271EE6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89F975-AA42-4F2B-9EB6-B72DB772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9E8B-CB46-4DE3-ADC6-2CDC5BC83A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8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4388F-C96B-4562-9B3A-3BC0F3BF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D125E2-3A19-42C3-851D-46185076F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C51D06-1A80-440A-B525-1CE74ABA1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38CFE3-9C03-49F0-83D8-27629808E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3C5EDD-52F3-4479-BDED-33E749DC2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70AA29-DE24-40C4-B202-9AF66033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FD3-6733-422D-AE80-19F2F00B28A7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F3BB93-B982-46A9-B493-E0B8C9C8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FE2F39-9934-4458-92A5-D0D4D76A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9E8B-CB46-4DE3-ADC6-2CDC5BC83A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49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D9B8D-1EF7-40FD-BACF-6DA638E8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66D41F1-4C95-495A-8924-3E843ED5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FD3-6733-422D-AE80-19F2F00B28A7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8A24A9-89B4-4C48-90BC-8863B22E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31121D-3B65-40D1-A3F4-D7EFDA8B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9E8B-CB46-4DE3-ADC6-2CDC5BC83A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92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74C08F-8F2A-4BD7-AF43-58D60BC3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FD3-6733-422D-AE80-19F2F00B28A7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6E263C4-C659-42BE-9CF3-3E33A063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194CA7-69A1-4277-A3C1-568CB546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9E8B-CB46-4DE3-ADC6-2CDC5BC83A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11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7CAE0-9F48-4DAC-B713-D396B5E3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64E537-8470-4952-8D1B-14319CE4C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CF0C2C-C280-4C5D-A198-13765EEFD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056812-B475-49E9-BD9F-681F91BB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FD3-6733-422D-AE80-19F2F00B28A7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02B4D3-7975-437D-9D34-A111D733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9F69AA-9CEB-4F3F-B2D8-6AC0F99E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9E8B-CB46-4DE3-ADC6-2CDC5BC83A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9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0AA56-F326-430E-B797-3E6F3DC6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C66459-9FB6-4FC3-8C06-F03E4046A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FE7FEA-9A5D-4118-841A-C395E89EA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2627B4-7775-47E3-88C7-E99E1B3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FD3-6733-422D-AE80-19F2F00B28A7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567A14-0E4C-49B4-803C-15BABE0C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16031A-0472-4BB0-8661-9E02D68E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9E8B-CB46-4DE3-ADC6-2CDC5BC83A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64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31E60F2-C87D-4656-BEA3-82B813C2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46EADA-3466-40D4-8003-BA2FDADC0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0899D7-39D3-473D-AEEE-2EF53726C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52FD3-6733-422D-AE80-19F2F00B28A7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90BF2A-8BAC-4FB3-9FB0-883C78488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2C42DF-BAFF-4A90-8678-6B262292A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39E8B-CB46-4DE3-ADC6-2CDC5BC83A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03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F9764-06A8-4739-8CC6-8F22D6B1B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Manual do Usuário</a:t>
            </a:r>
            <a:br>
              <a:rPr lang="pt-BR" dirty="0"/>
            </a:br>
            <a:r>
              <a:rPr lang="pt-BR" sz="3200" dirty="0"/>
              <a:t>Sistema de Gerenciamento de Consultas Médicas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DF4F5A-128A-4AB8-A3E1-539678891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Nome: Guilherme Vieira Matias</a:t>
            </a:r>
          </a:p>
        </p:txBody>
      </p:sp>
    </p:spTree>
    <p:extLst>
      <p:ext uri="{BB962C8B-B14F-4D97-AF65-F5344CB8AC3E}">
        <p14:creationId xmlns:p14="http://schemas.microsoft.com/office/powerpoint/2010/main" val="2754688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7F2B58D-CD5C-482D-8EAF-455D28B52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996"/>
            <a:ext cx="12192000" cy="434200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DE49A94-7474-4152-A929-81E614854A2E}"/>
              </a:ext>
            </a:extLst>
          </p:cNvPr>
          <p:cNvSpPr/>
          <p:nvPr/>
        </p:nvSpPr>
        <p:spPr>
          <a:xfrm>
            <a:off x="3573710" y="679400"/>
            <a:ext cx="4236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Após cadastrada, a consulta aparecerá aqui</a:t>
            </a:r>
            <a:endParaRPr lang="pt-BR" dirty="0">
              <a:effectLst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C29E2DB-D905-4A5F-87D4-139100D4C99C}"/>
              </a:ext>
            </a:extLst>
          </p:cNvPr>
          <p:cNvCxnSpPr/>
          <p:nvPr/>
        </p:nvCxnSpPr>
        <p:spPr>
          <a:xfrm>
            <a:off x="5318620" y="1124125"/>
            <a:ext cx="0" cy="265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67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56150AA-DC36-493E-902D-768FF3EFE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5940"/>
            <a:ext cx="12192000" cy="340612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D3BAB00-91DA-499B-B74A-2E2E64B3C5A2}"/>
              </a:ext>
            </a:extLst>
          </p:cNvPr>
          <p:cNvCxnSpPr/>
          <p:nvPr/>
        </p:nvCxnSpPr>
        <p:spPr>
          <a:xfrm flipV="1">
            <a:off x="4681057" y="4387442"/>
            <a:ext cx="0" cy="94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32A3DD59-CFFE-442A-AC25-F931CBD5A246}"/>
              </a:ext>
            </a:extLst>
          </p:cNvPr>
          <p:cNvSpPr txBox="1"/>
          <p:nvPr/>
        </p:nvSpPr>
        <p:spPr>
          <a:xfrm>
            <a:off x="3189870" y="5335398"/>
            <a:ext cx="303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Botão para agendar a consulta</a:t>
            </a:r>
          </a:p>
        </p:txBody>
      </p:sp>
    </p:spTree>
    <p:extLst>
      <p:ext uri="{BB962C8B-B14F-4D97-AF65-F5344CB8AC3E}">
        <p14:creationId xmlns:p14="http://schemas.microsoft.com/office/powerpoint/2010/main" val="3245403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C9DFEC-6E46-4F7C-A6FE-B0912CA0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7276"/>
            <a:ext cx="12192000" cy="3503448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7ADD471-DB4F-4C94-8CC2-0E1231CB3802}"/>
              </a:ext>
            </a:extLst>
          </p:cNvPr>
          <p:cNvCxnSpPr/>
          <p:nvPr/>
        </p:nvCxnSpPr>
        <p:spPr>
          <a:xfrm flipH="1">
            <a:off x="2583809" y="4160939"/>
            <a:ext cx="813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864871-5D83-4F70-95DA-20E304585C5C}"/>
              </a:ext>
            </a:extLst>
          </p:cNvPr>
          <p:cNvSpPr txBox="1"/>
          <p:nvPr/>
        </p:nvSpPr>
        <p:spPr>
          <a:xfrm>
            <a:off x="3489820" y="3976273"/>
            <a:ext cx="462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Botão para agendar com seu usuário a consulta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817ED6A-55EC-401B-B83E-CACAD7EA8EDB}"/>
              </a:ext>
            </a:extLst>
          </p:cNvPr>
          <p:cNvCxnSpPr/>
          <p:nvPr/>
        </p:nvCxnSpPr>
        <p:spPr>
          <a:xfrm flipV="1">
            <a:off x="2114026" y="4613945"/>
            <a:ext cx="0" cy="65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FF2345-B22C-4287-94A9-FFEF499A9DAA}"/>
              </a:ext>
            </a:extLst>
          </p:cNvPr>
          <p:cNvSpPr txBox="1"/>
          <p:nvPr/>
        </p:nvSpPr>
        <p:spPr>
          <a:xfrm>
            <a:off x="1728633" y="5268286"/>
            <a:ext cx="407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 não quiser agendar, clique nesse botão</a:t>
            </a:r>
          </a:p>
        </p:txBody>
      </p:sp>
    </p:spTree>
    <p:extLst>
      <p:ext uri="{BB962C8B-B14F-4D97-AF65-F5344CB8AC3E}">
        <p14:creationId xmlns:p14="http://schemas.microsoft.com/office/powerpoint/2010/main" val="1124534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E7D4365-435F-4D1A-9FF6-FA22C0437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8749"/>
            <a:ext cx="12192000" cy="3280502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C5FAD9A-5A1F-4F56-AA4F-5B6DBC07C6D4}"/>
              </a:ext>
            </a:extLst>
          </p:cNvPr>
          <p:cNvCxnSpPr/>
          <p:nvPr/>
        </p:nvCxnSpPr>
        <p:spPr>
          <a:xfrm flipV="1">
            <a:off x="4630723" y="4454554"/>
            <a:ext cx="0" cy="99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124CB2-621D-4DE1-AF43-33E71EFA0648}"/>
              </a:ext>
            </a:extLst>
          </p:cNvPr>
          <p:cNvSpPr txBox="1"/>
          <p:nvPr/>
        </p:nvSpPr>
        <p:spPr>
          <a:xfrm>
            <a:off x="3548543" y="5528345"/>
            <a:ext cx="298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Aqui aparecerá a sua consulta</a:t>
            </a:r>
          </a:p>
        </p:txBody>
      </p:sp>
    </p:spTree>
    <p:extLst>
      <p:ext uri="{BB962C8B-B14F-4D97-AF65-F5344CB8AC3E}">
        <p14:creationId xmlns:p14="http://schemas.microsoft.com/office/powerpoint/2010/main" val="201962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7C03FCB-4118-40CB-85AD-A4B85DBD6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746"/>
            <a:ext cx="12192000" cy="625650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477B181-7586-4FEB-9705-F20755ACEAC3}"/>
              </a:ext>
            </a:extLst>
          </p:cNvPr>
          <p:cNvSpPr txBox="1"/>
          <p:nvPr/>
        </p:nvSpPr>
        <p:spPr>
          <a:xfrm>
            <a:off x="1669409" y="453006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Botão para </a:t>
            </a:r>
            <a:r>
              <a:rPr lang="pt-BR" dirty="0" err="1"/>
              <a:t>logar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C31FB2-14CE-49A5-B820-A4E86BE6A6FC}"/>
              </a:ext>
            </a:extLst>
          </p:cNvPr>
          <p:cNvSpPr txBox="1"/>
          <p:nvPr/>
        </p:nvSpPr>
        <p:spPr>
          <a:xfrm>
            <a:off x="1669409" y="832202"/>
            <a:ext cx="267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Botão para Registrar</a:t>
            </a:r>
          </a:p>
        </p:txBody>
      </p:sp>
    </p:spTree>
    <p:extLst>
      <p:ext uri="{BB962C8B-B14F-4D97-AF65-F5344CB8AC3E}">
        <p14:creationId xmlns:p14="http://schemas.microsoft.com/office/powerpoint/2010/main" val="425682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D295EA9-A072-42A1-9419-0B49C0C5E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559"/>
            <a:ext cx="12192000" cy="408398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AFF5D00-9887-4108-AFB9-217C2597593F}"/>
              </a:ext>
            </a:extLst>
          </p:cNvPr>
          <p:cNvSpPr txBox="1"/>
          <p:nvPr/>
        </p:nvSpPr>
        <p:spPr>
          <a:xfrm>
            <a:off x="4389346" y="553673"/>
            <a:ext cx="341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Siga as instruções para registrar-se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10616C3-6D70-42AF-9D5E-D00DF9830AC9}"/>
              </a:ext>
            </a:extLst>
          </p:cNvPr>
          <p:cNvCxnSpPr/>
          <p:nvPr/>
        </p:nvCxnSpPr>
        <p:spPr>
          <a:xfrm flipH="1">
            <a:off x="3439486" y="923005"/>
            <a:ext cx="1451296" cy="173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76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4159FA9-CD7C-404D-8B14-20537C28A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259"/>
            <a:ext cx="12192000" cy="316548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2E2B5E1-1192-4A5A-B5A5-EE989618EBC6}"/>
              </a:ext>
            </a:extLst>
          </p:cNvPr>
          <p:cNvSpPr txBox="1"/>
          <p:nvPr/>
        </p:nvSpPr>
        <p:spPr>
          <a:xfrm>
            <a:off x="4389346" y="553673"/>
            <a:ext cx="341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Siga as instruções para </a:t>
            </a:r>
            <a:r>
              <a:rPr lang="pt-BR" dirty="0" err="1"/>
              <a:t>logar</a:t>
            </a:r>
            <a:endParaRPr lang="pt-BR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AC667271-1AAB-47BB-BFA0-9C6FB3CB0DDD}"/>
              </a:ext>
            </a:extLst>
          </p:cNvPr>
          <p:cNvCxnSpPr>
            <a:cxnSpLocks/>
          </p:cNvCxnSpPr>
          <p:nvPr/>
        </p:nvCxnSpPr>
        <p:spPr>
          <a:xfrm flipH="1">
            <a:off x="3154261" y="923005"/>
            <a:ext cx="1736521" cy="2315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32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B7DEF88-0EEE-45DB-A929-6613EDAE8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041"/>
            <a:ext cx="12192000" cy="4165918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EF5EAB0-1E46-4500-B7A6-D7B1D68C73AD}"/>
              </a:ext>
            </a:extLst>
          </p:cNvPr>
          <p:cNvCxnSpPr/>
          <p:nvPr/>
        </p:nvCxnSpPr>
        <p:spPr>
          <a:xfrm flipH="1">
            <a:off x="704675" y="1937857"/>
            <a:ext cx="1426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3DED6600-A7AF-45F8-BB2E-AA2265D61B55}"/>
              </a:ext>
            </a:extLst>
          </p:cNvPr>
          <p:cNvCxnSpPr>
            <a:cxnSpLocks/>
          </p:cNvCxnSpPr>
          <p:nvPr/>
        </p:nvCxnSpPr>
        <p:spPr>
          <a:xfrm rot="10800000">
            <a:off x="864066" y="2600589"/>
            <a:ext cx="2659310" cy="117444"/>
          </a:xfrm>
          <a:prstGeom prst="bentConnector3">
            <a:avLst>
              <a:gd name="adj1" fmla="val 100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62FEDB6-52DD-4A22-893B-7F979F744B7A}"/>
              </a:ext>
            </a:extLst>
          </p:cNvPr>
          <p:cNvCxnSpPr/>
          <p:nvPr/>
        </p:nvCxnSpPr>
        <p:spPr>
          <a:xfrm flipH="1">
            <a:off x="939567" y="4186106"/>
            <a:ext cx="3582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C7425BE-C987-4FDE-AF11-98423C437B0C}"/>
              </a:ext>
            </a:extLst>
          </p:cNvPr>
          <p:cNvSpPr txBox="1"/>
          <p:nvPr/>
        </p:nvSpPr>
        <p:spPr>
          <a:xfrm>
            <a:off x="2130804" y="1753191"/>
            <a:ext cx="368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Botão para </a:t>
            </a:r>
            <a:r>
              <a:rPr lang="pt-BR" dirty="0" err="1"/>
              <a:t>logout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23FD4A7-B519-42FF-9D51-843B75D9D4F1}"/>
              </a:ext>
            </a:extLst>
          </p:cNvPr>
          <p:cNvSpPr txBox="1"/>
          <p:nvPr/>
        </p:nvSpPr>
        <p:spPr>
          <a:xfrm>
            <a:off x="3531765" y="2533368"/>
            <a:ext cx="297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Botão para registrar consultas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8E4FCBF-43C2-4133-A5DE-1270C02E7A2D}"/>
              </a:ext>
            </a:extLst>
          </p:cNvPr>
          <p:cNvSpPr txBox="1"/>
          <p:nvPr/>
        </p:nvSpPr>
        <p:spPr>
          <a:xfrm>
            <a:off x="4588778" y="4022663"/>
            <a:ext cx="202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Botão para agendar</a:t>
            </a:r>
          </a:p>
        </p:txBody>
      </p:sp>
    </p:spTree>
    <p:extLst>
      <p:ext uri="{BB962C8B-B14F-4D97-AF65-F5344CB8AC3E}">
        <p14:creationId xmlns:p14="http://schemas.microsoft.com/office/powerpoint/2010/main" val="265502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0580627-CDA5-476D-B277-CCCCFCE96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7611"/>
            <a:ext cx="12192000" cy="4042778"/>
          </a:xfrm>
          <a:prstGeom prst="rect">
            <a:avLst/>
          </a:prstGeom>
        </p:spPr>
      </p:pic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80421C2A-01C6-4606-95E0-F2C129D5A1D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96711" y="2013357"/>
            <a:ext cx="1627468" cy="721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39D94953-ADE8-4A71-AD0F-C5EAE8DC440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78763" y="2155970"/>
            <a:ext cx="1249957" cy="11996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54C7A99-2983-4138-8C13-5DE1FE36B00C}"/>
              </a:ext>
            </a:extLst>
          </p:cNvPr>
          <p:cNvSpPr txBox="1"/>
          <p:nvPr/>
        </p:nvSpPr>
        <p:spPr>
          <a:xfrm>
            <a:off x="4355940" y="1971304"/>
            <a:ext cx="348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Botão para cadastrar nova consulta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5ACF97D-78C0-4E12-8466-CC90CB81A0E2}"/>
              </a:ext>
            </a:extLst>
          </p:cNvPr>
          <p:cNvSpPr txBox="1"/>
          <p:nvPr/>
        </p:nvSpPr>
        <p:spPr>
          <a:xfrm>
            <a:off x="6957926" y="1185900"/>
            <a:ext cx="346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Botão para cadastrar especialidade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DAB142F6-3233-4A3E-924A-1B19185C4623}"/>
              </a:ext>
            </a:extLst>
          </p:cNvPr>
          <p:cNvCxnSpPr/>
          <p:nvPr/>
        </p:nvCxnSpPr>
        <p:spPr>
          <a:xfrm rot="16200000" flipV="1">
            <a:off x="9320171" y="4446168"/>
            <a:ext cx="1090565" cy="5704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66BAA591-A371-40A4-99ED-972068F1282A}"/>
              </a:ext>
            </a:extLst>
          </p:cNvPr>
          <p:cNvCxnSpPr>
            <a:cxnSpLocks/>
            <a:stCxn id="25" idx="0"/>
          </p:cNvCxnSpPr>
          <p:nvPr/>
        </p:nvCxnSpPr>
        <p:spPr>
          <a:xfrm rot="5400000" flipH="1" flipV="1">
            <a:off x="7877370" y="4469847"/>
            <a:ext cx="1495819" cy="970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A721478E-0572-4B31-99CC-D0F8A2888047}"/>
              </a:ext>
            </a:extLst>
          </p:cNvPr>
          <p:cNvCxnSpPr>
            <a:cxnSpLocks/>
          </p:cNvCxnSpPr>
          <p:nvPr/>
        </p:nvCxnSpPr>
        <p:spPr>
          <a:xfrm flipV="1">
            <a:off x="6400803" y="4018327"/>
            <a:ext cx="2034955" cy="849997"/>
          </a:xfrm>
          <a:prstGeom prst="bentConnector3">
            <a:avLst>
              <a:gd name="adj1" fmla="val 755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5AEED76-64D3-4E7E-9128-8B8468EEECD6}"/>
              </a:ext>
            </a:extLst>
          </p:cNvPr>
          <p:cNvSpPr txBox="1"/>
          <p:nvPr/>
        </p:nvSpPr>
        <p:spPr>
          <a:xfrm>
            <a:off x="2952632" y="4663957"/>
            <a:ext cx="300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Botão para mostrar a consulta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F2F47BE-711A-4AAE-B7C0-27B7B5F01236}"/>
              </a:ext>
            </a:extLst>
          </p:cNvPr>
          <p:cNvSpPr txBox="1"/>
          <p:nvPr/>
        </p:nvSpPr>
        <p:spPr>
          <a:xfrm>
            <a:off x="6810614" y="5702922"/>
            <a:ext cx="265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Botão para editar consulta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AD8B1FE-EE7D-4DB5-8154-35E89698F5AB}"/>
              </a:ext>
            </a:extLst>
          </p:cNvPr>
          <p:cNvSpPr txBox="1"/>
          <p:nvPr/>
        </p:nvSpPr>
        <p:spPr>
          <a:xfrm>
            <a:off x="8706525" y="5245149"/>
            <a:ext cx="2773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Botão para deletar consulta</a:t>
            </a:r>
          </a:p>
        </p:txBody>
      </p:sp>
    </p:spTree>
    <p:extLst>
      <p:ext uri="{BB962C8B-B14F-4D97-AF65-F5344CB8AC3E}">
        <p14:creationId xmlns:p14="http://schemas.microsoft.com/office/powerpoint/2010/main" val="420847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BBE012A-CF38-4397-BDB4-50800FC9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874"/>
            <a:ext cx="12192000" cy="406825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EA23C30-5A9D-4141-B4AB-F05F227B9471}"/>
              </a:ext>
            </a:extLst>
          </p:cNvPr>
          <p:cNvSpPr/>
          <p:nvPr/>
        </p:nvSpPr>
        <p:spPr>
          <a:xfrm>
            <a:off x="4114039" y="1025542"/>
            <a:ext cx="4633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Siga as instruções para registrar a especialidade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1E83F74-1827-4967-A5CC-BD6E44E91F96}"/>
              </a:ext>
            </a:extLst>
          </p:cNvPr>
          <p:cNvCxnSpPr/>
          <p:nvPr/>
        </p:nvCxnSpPr>
        <p:spPr>
          <a:xfrm flipH="1">
            <a:off x="5033394" y="1484851"/>
            <a:ext cx="1518408" cy="174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8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402926A-5CED-4831-B756-8FD66000E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363"/>
            <a:ext cx="12192000" cy="3879273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501995D-EB2F-4341-BFD9-0BA24F97B09B}"/>
              </a:ext>
            </a:extLst>
          </p:cNvPr>
          <p:cNvCxnSpPr/>
          <p:nvPr/>
        </p:nvCxnSpPr>
        <p:spPr>
          <a:xfrm flipH="1">
            <a:off x="1518407" y="1812022"/>
            <a:ext cx="1711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4BED1BB9-2B3F-4BEB-A601-0FF5B2C899D4}"/>
              </a:ext>
            </a:extLst>
          </p:cNvPr>
          <p:cNvSpPr/>
          <p:nvPr/>
        </p:nvSpPr>
        <p:spPr>
          <a:xfrm>
            <a:off x="3229761" y="1627356"/>
            <a:ext cx="4726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Após cadastrada, a especialidade aparecerá aqui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974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B47614C-7E2B-4E9A-9252-67006113B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832"/>
            <a:ext cx="12192000" cy="420633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28FFD20-2DDD-4AF8-BA9D-550F1860496A}"/>
              </a:ext>
            </a:extLst>
          </p:cNvPr>
          <p:cNvSpPr/>
          <p:nvPr/>
        </p:nvSpPr>
        <p:spPr>
          <a:xfrm>
            <a:off x="4114039" y="1025542"/>
            <a:ext cx="545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Siga as instruções para registrar uma consulta disponível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40E860D-5317-4C1E-8E72-7DDECFC8194A}"/>
              </a:ext>
            </a:extLst>
          </p:cNvPr>
          <p:cNvCxnSpPr/>
          <p:nvPr/>
        </p:nvCxnSpPr>
        <p:spPr>
          <a:xfrm flipH="1">
            <a:off x="5033394" y="1484851"/>
            <a:ext cx="1518408" cy="174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0558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118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Manual do Usuário Sistema de Gerenciamento de Consultas Médicas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do Usuário Sistema de Gerenciamento de Consultas Médicas</dc:title>
  <dc:creator>DevNoite</dc:creator>
  <cp:lastModifiedBy>DevNoite</cp:lastModifiedBy>
  <cp:revision>5</cp:revision>
  <dcterms:created xsi:type="dcterms:W3CDTF">2024-08-23T00:55:14Z</dcterms:created>
  <dcterms:modified xsi:type="dcterms:W3CDTF">2024-08-23T22:21:08Z</dcterms:modified>
</cp:coreProperties>
</file>