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73439-B588-483A-B35E-ED1ADC9C1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ABE34E-F0C8-4342-8732-B9666CB81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6F26B9-197D-40C3-B9D1-F54276EF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EA44-CF8C-4F19-A5F4-E514942BF687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8F5F8-9805-4DE4-A095-F4B203E5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A79BE7-28C0-4EF2-8733-617788EB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31E-97C3-48DA-9C4E-BF456D5A3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66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266D3-CCEF-4F07-96B5-EE240BF6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539861-3288-4933-9F2A-B1429DAB6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B7E5C0-B8A3-475E-A5A0-03696743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EA44-CF8C-4F19-A5F4-E514942BF687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1D779-3B19-4E75-9EEF-24B31FFC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7E5FAC-31E2-4C44-860F-2EE12AB7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31E-97C3-48DA-9C4E-BF456D5A3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11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B85B43-ED87-45F2-A1A0-E9F414EF7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7BDA10-EC0D-42D3-8389-C1CA556E4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7C2E6C-77A2-4F00-A6AB-AD39CE5E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EA44-CF8C-4F19-A5F4-E514942BF687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2E8F3B-8291-4DD3-93C0-DC40FCF2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E9B878-1725-4374-937D-F8D684CC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31E-97C3-48DA-9C4E-BF456D5A3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43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A1A55-9BDC-4BE7-9384-FF057392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26B60A-DF07-4358-80A5-8C75A576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689D81-929C-49EB-B7D3-744084CC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EA44-CF8C-4F19-A5F4-E514942BF687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87268E-81BB-4019-903D-1B009A1A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1ED91A-0E3B-4684-B27A-F903E7B7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31E-97C3-48DA-9C4E-BF456D5A3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38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DEB8C-8BA8-4820-85F0-0F9185160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582EFB-8126-4940-8AAC-0B40670A2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A57C8F-48D9-4472-A896-DC71D64D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EA44-CF8C-4F19-A5F4-E514942BF687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068820-6CA1-45E3-8202-1A480021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9A4F58-35BB-4250-8DED-1B43BB88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31E-97C3-48DA-9C4E-BF456D5A3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48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7FA25-A5B0-4B7D-9F51-02F8E590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CA2BD9-4EAD-4522-B39B-B5851AC38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FD5C30-569A-4F04-B9EF-027D84A52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B20901-303F-4F19-9067-D2EBC040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EA44-CF8C-4F19-A5F4-E514942BF687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5E2A59-E233-434F-AA3B-C9DE44ED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3FD16F-1863-406F-BDBB-E24BAEE5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31E-97C3-48DA-9C4E-BF456D5A3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73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7F885-EECA-4740-B13C-7DD97523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5B7FDD-E71E-4646-B6D0-00A91F55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F6FC3C-CC37-4ACE-97F0-9DA0E2AAA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3A2041-9C28-40B1-9B72-8EE39141D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52A6A1-9596-4541-94EC-9D699A9A5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1DBD52-273D-417E-9702-A959D3B8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EA44-CF8C-4F19-A5F4-E514942BF687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1B148D-0E05-41B5-A776-9F1D8A69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12FE8C-9A08-422C-ABEC-7A6514B4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31E-97C3-48DA-9C4E-BF456D5A3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16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B40B9-5B2D-4E26-88A6-BF5B6598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E58933-6684-4382-91B2-1A430411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EA44-CF8C-4F19-A5F4-E514942BF687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A19EC0-F35C-4B6A-8C79-0980A110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0DF990-C0AF-429B-BB04-DC33CC96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31E-97C3-48DA-9C4E-BF456D5A3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91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051D1E-7BAD-4FF0-88D2-7BE59697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EA44-CF8C-4F19-A5F4-E514942BF687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3886B8-AECF-46DF-A263-D0E22431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253A2A-FEC7-4C67-B3FD-E08A23AF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31E-97C3-48DA-9C4E-BF456D5A3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45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A3B30-B942-4B45-84F3-7B680A41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B9011D-8587-4AE1-BCF5-2C74FC01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900950-F9C1-4668-8BA8-7BD94843B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49986C-5C0B-4F33-BADB-C1EF1B9D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EA44-CF8C-4F19-A5F4-E514942BF687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1171E8-E1B5-4765-9D95-D009E32C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FE8A90-BCBE-4864-B899-2003A188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31E-97C3-48DA-9C4E-BF456D5A3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79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81D12-DDF5-42C2-804D-2C23557B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BA88D0-6F1F-4809-A5AD-E51361E1C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133731-7BF2-4656-9DFC-DCE519DE2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A4ED27-1B2E-4DD4-BCB8-95DF7679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EA44-CF8C-4F19-A5F4-E514942BF687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9019F2-F67E-4927-B0DE-76AA712E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41C765-65D7-435E-BEBD-3BD3A13A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31E-97C3-48DA-9C4E-BF456D5A3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13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1F883D-5417-499D-A62A-E2D6E782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CD6D03-6F69-48A6-9DF4-59916DA7A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876244-2610-4F2C-8D47-BBCB5EABE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EA44-CF8C-4F19-A5F4-E514942BF687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895697-6164-4017-8FF0-86644C97F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40411E-0582-4503-A3C6-AA4F25D8C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31E-97C3-48DA-9C4E-BF456D5A33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51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mp"/><Relationship Id="rId3" Type="http://schemas.openxmlformats.org/officeDocument/2006/relationships/image" Target="../media/image3.tmp"/><Relationship Id="rId7" Type="http://schemas.openxmlformats.org/officeDocument/2006/relationships/image" Target="../media/image7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11" Type="http://schemas.openxmlformats.org/officeDocument/2006/relationships/image" Target="../media/image11.tmp"/><Relationship Id="rId5" Type="http://schemas.openxmlformats.org/officeDocument/2006/relationships/image" Target="../media/image5.tmp"/><Relationship Id="rId10" Type="http://schemas.openxmlformats.org/officeDocument/2006/relationships/image" Target="../media/image10.tmp"/><Relationship Id="rId4" Type="http://schemas.openxmlformats.org/officeDocument/2006/relationships/image" Target="../media/image4.tmp"/><Relationship Id="rId9" Type="http://schemas.openxmlformats.org/officeDocument/2006/relationships/image" Target="../media/image9.tm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3" Type="http://schemas.openxmlformats.org/officeDocument/2006/relationships/image" Target="../media/image13.tmp"/><Relationship Id="rId7" Type="http://schemas.openxmlformats.org/officeDocument/2006/relationships/image" Target="../media/image17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tmp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7A74D-3270-4496-ADD0-DB0AB4F03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MANUAL DE USUÁRIO </a:t>
            </a:r>
            <a:br>
              <a:rPr lang="pt-BR" dirty="0"/>
            </a:br>
            <a:r>
              <a:rPr lang="pt-BR" dirty="0"/>
              <a:t>SISTEMA DE MANUTENÇÃO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0890A-A505-403F-8F3A-36DD884AA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NOME: GUILHERME VIEIRA MATIAS</a:t>
            </a:r>
          </a:p>
        </p:txBody>
      </p:sp>
    </p:spTree>
    <p:extLst>
      <p:ext uri="{BB962C8B-B14F-4D97-AF65-F5344CB8AC3E}">
        <p14:creationId xmlns:p14="http://schemas.microsoft.com/office/powerpoint/2010/main" val="74964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E5F78-DEA0-49BB-95EF-A11EDA2A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1: IDENTIFICAR OS BOTÕES NA TELA</a:t>
            </a:r>
          </a:p>
        </p:txBody>
      </p:sp>
      <p:pic>
        <p:nvPicPr>
          <p:cNvPr id="5" name="Espaço Reservado para Conteúdo 4" descr="Sistema de Manutenção">
            <a:extLst>
              <a:ext uri="{FF2B5EF4-FFF2-40B4-BE49-F238E27FC236}">
                <a16:creationId xmlns:a16="http://schemas.microsoft.com/office/drawing/2014/main" id="{E430D148-B8A8-4154-9BC9-BA828F7B2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74" y="1222401"/>
            <a:ext cx="7396692" cy="554751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B3A4378-9D26-4271-9A6A-92596666709F}"/>
              </a:ext>
            </a:extLst>
          </p:cNvPr>
          <p:cNvSpPr txBox="1"/>
          <p:nvPr/>
        </p:nvSpPr>
        <p:spPr>
          <a:xfrm>
            <a:off x="3427909" y="5266267"/>
            <a:ext cx="255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BOTÃO PARA CADASTRAR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956D23B-03B3-4938-B352-CC841F9E98AF}"/>
              </a:ext>
            </a:extLst>
          </p:cNvPr>
          <p:cNvSpPr/>
          <p:nvPr/>
        </p:nvSpPr>
        <p:spPr>
          <a:xfrm>
            <a:off x="6558556" y="5266267"/>
            <a:ext cx="2252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BOTÃO PARA ALTERAR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F8CB2E8-8E67-4B21-93C9-D29C1CE91C75}"/>
              </a:ext>
            </a:extLst>
          </p:cNvPr>
          <p:cNvCxnSpPr/>
          <p:nvPr/>
        </p:nvCxnSpPr>
        <p:spPr>
          <a:xfrm>
            <a:off x="4792133" y="5698067"/>
            <a:ext cx="694267" cy="59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0BF337E-0000-4D5C-8E1D-28B7F9B12023}"/>
              </a:ext>
            </a:extLst>
          </p:cNvPr>
          <p:cNvCxnSpPr/>
          <p:nvPr/>
        </p:nvCxnSpPr>
        <p:spPr>
          <a:xfrm flipH="1">
            <a:off x="6485467" y="5635599"/>
            <a:ext cx="626533" cy="65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BF5B1-B911-4162-9C7B-6966E863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2: REGISTRAR UMA NOVA MÁQUINA</a:t>
            </a:r>
          </a:p>
        </p:txBody>
      </p:sp>
      <p:pic>
        <p:nvPicPr>
          <p:cNvPr id="9" name="Espaço Reservado para Conteúdo 8" descr="Input">
            <a:extLst>
              <a:ext uri="{FF2B5EF4-FFF2-40B4-BE49-F238E27FC236}">
                <a16:creationId xmlns:a16="http://schemas.microsoft.com/office/drawing/2014/main" id="{F90A683B-8A5A-40D1-96AD-6275BD574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482" y="3369436"/>
            <a:ext cx="2629035" cy="1263715"/>
          </a:xfrm>
        </p:spPr>
      </p:pic>
      <p:pic>
        <p:nvPicPr>
          <p:cNvPr id="11" name="Imagem 10" descr="Sistema de Manutenção">
            <a:extLst>
              <a:ext uri="{FF2B5EF4-FFF2-40B4-BE49-F238E27FC236}">
                <a16:creationId xmlns:a16="http://schemas.microsoft.com/office/drawing/2014/main" id="{3109D0CA-8504-4D52-A31C-C86F05DA2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31" y="1292859"/>
            <a:ext cx="6434863" cy="4826147"/>
          </a:xfrm>
          <a:prstGeom prst="rect">
            <a:avLst/>
          </a:prstGeom>
        </p:spPr>
      </p:pic>
      <p:pic>
        <p:nvPicPr>
          <p:cNvPr id="15" name="Imagem 14" descr="Input">
            <a:extLst>
              <a:ext uri="{FF2B5EF4-FFF2-40B4-BE49-F238E27FC236}">
                <a16:creationId xmlns:a16="http://schemas.microsoft.com/office/drawing/2014/main" id="{F3CDA916-4533-4B01-8442-C806D417E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03" y="3429000"/>
            <a:ext cx="2629035" cy="1263715"/>
          </a:xfrm>
          <a:prstGeom prst="rect">
            <a:avLst/>
          </a:prstGeom>
        </p:spPr>
      </p:pic>
      <p:pic>
        <p:nvPicPr>
          <p:cNvPr id="17" name="Imagem 16" descr="Input">
            <a:extLst>
              <a:ext uri="{FF2B5EF4-FFF2-40B4-BE49-F238E27FC236}">
                <a16:creationId xmlns:a16="http://schemas.microsoft.com/office/drawing/2014/main" id="{95F42880-EDD8-4190-95E3-C1865E53F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524" y="3492508"/>
            <a:ext cx="2629035" cy="1263715"/>
          </a:xfrm>
          <a:prstGeom prst="rect">
            <a:avLst/>
          </a:prstGeom>
        </p:spPr>
      </p:pic>
      <p:pic>
        <p:nvPicPr>
          <p:cNvPr id="19" name="Imagem 18" descr="Input">
            <a:extLst>
              <a:ext uri="{FF2B5EF4-FFF2-40B4-BE49-F238E27FC236}">
                <a16:creationId xmlns:a16="http://schemas.microsoft.com/office/drawing/2014/main" id="{5DF8116E-BB52-45A2-AA13-84634465FA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925" y="3428998"/>
            <a:ext cx="2629035" cy="1263715"/>
          </a:xfrm>
          <a:prstGeom prst="rect">
            <a:avLst/>
          </a:prstGeom>
        </p:spPr>
      </p:pic>
      <p:pic>
        <p:nvPicPr>
          <p:cNvPr id="21" name="Imagem 20" descr="Input">
            <a:extLst>
              <a:ext uri="{FF2B5EF4-FFF2-40B4-BE49-F238E27FC236}">
                <a16:creationId xmlns:a16="http://schemas.microsoft.com/office/drawing/2014/main" id="{7E549A2F-E41D-42A8-AA40-ED11721B53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885" y="3415778"/>
            <a:ext cx="2629035" cy="1263715"/>
          </a:xfrm>
          <a:prstGeom prst="rect">
            <a:avLst/>
          </a:prstGeom>
        </p:spPr>
      </p:pic>
      <p:pic>
        <p:nvPicPr>
          <p:cNvPr id="23" name="Imagem 22" descr="Input">
            <a:extLst>
              <a:ext uri="{FF2B5EF4-FFF2-40B4-BE49-F238E27FC236}">
                <a16:creationId xmlns:a16="http://schemas.microsoft.com/office/drawing/2014/main" id="{E1EB29AB-40A7-4C87-B477-EF13EB4F61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885" y="4819731"/>
            <a:ext cx="2629035" cy="1263715"/>
          </a:xfrm>
          <a:prstGeom prst="rect">
            <a:avLst/>
          </a:prstGeom>
        </p:spPr>
      </p:pic>
      <p:pic>
        <p:nvPicPr>
          <p:cNvPr id="25" name="Imagem 24" descr="Input">
            <a:extLst>
              <a:ext uri="{FF2B5EF4-FFF2-40B4-BE49-F238E27FC236}">
                <a16:creationId xmlns:a16="http://schemas.microsoft.com/office/drawing/2014/main" id="{E7AF5189-E5D1-491D-B01D-E8B8293AE3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249" y="4819731"/>
            <a:ext cx="2629035" cy="1263715"/>
          </a:xfrm>
          <a:prstGeom prst="rect">
            <a:avLst/>
          </a:prstGeom>
        </p:spPr>
      </p:pic>
      <p:pic>
        <p:nvPicPr>
          <p:cNvPr id="27" name="Imagem 26" descr="Input">
            <a:extLst>
              <a:ext uri="{FF2B5EF4-FFF2-40B4-BE49-F238E27FC236}">
                <a16:creationId xmlns:a16="http://schemas.microsoft.com/office/drawing/2014/main" id="{42EF703D-DD99-4833-9BD3-212DDDB86D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193" y="4819731"/>
            <a:ext cx="2629035" cy="1263715"/>
          </a:xfrm>
          <a:prstGeom prst="rect">
            <a:avLst/>
          </a:prstGeom>
        </p:spPr>
      </p:pic>
      <p:pic>
        <p:nvPicPr>
          <p:cNvPr id="29" name="Imagem 28" descr="Input">
            <a:extLst>
              <a:ext uri="{FF2B5EF4-FFF2-40B4-BE49-F238E27FC236}">
                <a16:creationId xmlns:a16="http://schemas.microsoft.com/office/drawing/2014/main" id="{E388F9AE-4BC1-41A3-BDF8-550D9266E8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03" y="4756223"/>
            <a:ext cx="2629035" cy="1263715"/>
          </a:xfrm>
          <a:prstGeom prst="rect">
            <a:avLst/>
          </a:prstGeom>
        </p:spPr>
      </p:pic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9B6225A9-FA8C-4A23-92F4-E951666A259A}"/>
              </a:ext>
            </a:extLst>
          </p:cNvPr>
          <p:cNvSpPr/>
          <p:nvPr/>
        </p:nvSpPr>
        <p:spPr>
          <a:xfrm>
            <a:off x="3149600" y="4201160"/>
            <a:ext cx="283593" cy="5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F14E2F36-D7FF-4AA7-8292-F8CA13D70BD2}"/>
              </a:ext>
            </a:extLst>
          </p:cNvPr>
          <p:cNvSpPr/>
          <p:nvPr/>
        </p:nvSpPr>
        <p:spPr>
          <a:xfrm>
            <a:off x="6159363" y="4193477"/>
            <a:ext cx="283593" cy="5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F2C99A2A-48F3-4BD4-8B36-D9A888AC480A}"/>
              </a:ext>
            </a:extLst>
          </p:cNvPr>
          <p:cNvSpPr/>
          <p:nvPr/>
        </p:nvSpPr>
        <p:spPr>
          <a:xfrm>
            <a:off x="9130626" y="4168077"/>
            <a:ext cx="283593" cy="5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33465D4D-6980-4317-83D5-07EB58B0D367}"/>
              </a:ext>
            </a:extLst>
          </p:cNvPr>
          <p:cNvSpPr/>
          <p:nvPr/>
        </p:nvSpPr>
        <p:spPr>
          <a:xfrm>
            <a:off x="10480040" y="4692713"/>
            <a:ext cx="289363" cy="341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para a Esquerda 33">
            <a:extLst>
              <a:ext uri="{FF2B5EF4-FFF2-40B4-BE49-F238E27FC236}">
                <a16:creationId xmlns:a16="http://schemas.microsoft.com/office/drawing/2014/main" id="{60DEB317-2D28-4E55-8ACE-B533F3E68E87}"/>
              </a:ext>
            </a:extLst>
          </p:cNvPr>
          <p:cNvSpPr/>
          <p:nvPr/>
        </p:nvSpPr>
        <p:spPr>
          <a:xfrm>
            <a:off x="9089960" y="5466080"/>
            <a:ext cx="292922" cy="116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a Esquerda 34">
            <a:extLst>
              <a:ext uri="{FF2B5EF4-FFF2-40B4-BE49-F238E27FC236}">
                <a16:creationId xmlns:a16="http://schemas.microsoft.com/office/drawing/2014/main" id="{13DC74FE-F1D9-4960-A53B-69B81938B699}"/>
              </a:ext>
            </a:extLst>
          </p:cNvPr>
          <p:cNvSpPr/>
          <p:nvPr/>
        </p:nvSpPr>
        <p:spPr>
          <a:xfrm>
            <a:off x="6093567" y="5393168"/>
            <a:ext cx="292922" cy="116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: para a Esquerda 35">
            <a:extLst>
              <a:ext uri="{FF2B5EF4-FFF2-40B4-BE49-F238E27FC236}">
                <a16:creationId xmlns:a16="http://schemas.microsoft.com/office/drawing/2014/main" id="{F2097308-D152-4FB3-ADA7-8DBC312DE9DC}"/>
              </a:ext>
            </a:extLst>
          </p:cNvPr>
          <p:cNvSpPr/>
          <p:nvPr/>
        </p:nvSpPr>
        <p:spPr>
          <a:xfrm>
            <a:off x="3124602" y="5451588"/>
            <a:ext cx="292922" cy="116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08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D35B9-E357-4231-A6CD-1526A962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2133" cy="1325563"/>
          </a:xfrm>
        </p:spPr>
        <p:txBody>
          <a:bodyPr/>
          <a:lstStyle/>
          <a:p>
            <a:r>
              <a:rPr lang="pt-BR" dirty="0"/>
              <a:t>PASSO 3: REGISTRAR UMA NOVA MANUTENÇÃO</a:t>
            </a:r>
          </a:p>
        </p:txBody>
      </p:sp>
      <p:pic>
        <p:nvPicPr>
          <p:cNvPr id="5" name="Espaço Reservado para Conteúdo 4" descr="Sistema de Manutenção">
            <a:extLst>
              <a:ext uri="{FF2B5EF4-FFF2-40B4-BE49-F238E27FC236}">
                <a16:creationId xmlns:a16="http://schemas.microsoft.com/office/drawing/2014/main" id="{DCD68164-D18C-46D0-BFA5-3AB8EEAC0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496" y="1278467"/>
            <a:ext cx="7729008" cy="5274732"/>
          </a:xfrm>
        </p:spPr>
      </p:pic>
      <p:pic>
        <p:nvPicPr>
          <p:cNvPr id="7" name="Imagem 6" descr="Input">
            <a:extLst>
              <a:ext uri="{FF2B5EF4-FFF2-40B4-BE49-F238E27FC236}">
                <a16:creationId xmlns:a16="http://schemas.microsoft.com/office/drawing/2014/main" id="{8BD87455-1CC7-4C5F-9930-FD13E5506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0" y="2932609"/>
            <a:ext cx="2629035" cy="1263715"/>
          </a:xfrm>
          <a:prstGeom prst="rect">
            <a:avLst/>
          </a:prstGeom>
        </p:spPr>
      </p:pic>
      <p:pic>
        <p:nvPicPr>
          <p:cNvPr id="9" name="Imagem 8" descr="Input">
            <a:extLst>
              <a:ext uri="{FF2B5EF4-FFF2-40B4-BE49-F238E27FC236}">
                <a16:creationId xmlns:a16="http://schemas.microsoft.com/office/drawing/2014/main" id="{D1AB70D2-D515-44F0-9F6D-DEC5D133F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48" y="2932608"/>
            <a:ext cx="2629035" cy="1263715"/>
          </a:xfrm>
          <a:prstGeom prst="rect">
            <a:avLst/>
          </a:prstGeom>
        </p:spPr>
      </p:pic>
      <p:pic>
        <p:nvPicPr>
          <p:cNvPr id="11" name="Imagem 10" descr="Input">
            <a:extLst>
              <a:ext uri="{FF2B5EF4-FFF2-40B4-BE49-F238E27FC236}">
                <a16:creationId xmlns:a16="http://schemas.microsoft.com/office/drawing/2014/main" id="{818F6EBC-9D1A-41BF-BFF5-19BD0DCAA5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66" y="2932607"/>
            <a:ext cx="2629035" cy="1263715"/>
          </a:xfrm>
          <a:prstGeom prst="rect">
            <a:avLst/>
          </a:prstGeom>
        </p:spPr>
      </p:pic>
      <p:pic>
        <p:nvPicPr>
          <p:cNvPr id="13" name="Imagem 12" descr="Input">
            <a:extLst>
              <a:ext uri="{FF2B5EF4-FFF2-40B4-BE49-F238E27FC236}">
                <a16:creationId xmlns:a16="http://schemas.microsoft.com/office/drawing/2014/main" id="{005FBEA3-0339-4AB4-95A9-F46CDB6AD1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731" y="2932606"/>
            <a:ext cx="2629035" cy="1263715"/>
          </a:xfrm>
          <a:prstGeom prst="rect">
            <a:avLst/>
          </a:prstGeom>
        </p:spPr>
      </p:pic>
      <p:pic>
        <p:nvPicPr>
          <p:cNvPr id="15" name="Imagem 14" descr="Input">
            <a:extLst>
              <a:ext uri="{FF2B5EF4-FFF2-40B4-BE49-F238E27FC236}">
                <a16:creationId xmlns:a16="http://schemas.microsoft.com/office/drawing/2014/main" id="{EB0E3D5D-FE93-405C-9E5E-789DCBB608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730" y="4477805"/>
            <a:ext cx="2629035" cy="1263715"/>
          </a:xfrm>
          <a:prstGeom prst="rect">
            <a:avLst/>
          </a:prstGeom>
        </p:spPr>
      </p:pic>
      <p:pic>
        <p:nvPicPr>
          <p:cNvPr id="17" name="Imagem 16" descr="Input">
            <a:extLst>
              <a:ext uri="{FF2B5EF4-FFF2-40B4-BE49-F238E27FC236}">
                <a16:creationId xmlns:a16="http://schemas.microsoft.com/office/drawing/2014/main" id="{FD6BFA2E-7976-4BE5-9E57-92FDD6E74E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65" y="4477805"/>
            <a:ext cx="2629035" cy="1263715"/>
          </a:xfrm>
          <a:prstGeom prst="rect">
            <a:avLst/>
          </a:prstGeom>
        </p:spPr>
      </p:pic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4D1594E5-4943-461F-86C2-044ED32F5F9E}"/>
              </a:ext>
            </a:extLst>
          </p:cNvPr>
          <p:cNvSpPr/>
          <p:nvPr/>
        </p:nvSpPr>
        <p:spPr>
          <a:xfrm>
            <a:off x="2918618" y="3564463"/>
            <a:ext cx="283593" cy="5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7F5E1F80-E8A7-4748-841D-213B91F1300A}"/>
              </a:ext>
            </a:extLst>
          </p:cNvPr>
          <p:cNvSpPr/>
          <p:nvPr/>
        </p:nvSpPr>
        <p:spPr>
          <a:xfrm>
            <a:off x="5923378" y="3615263"/>
            <a:ext cx="283593" cy="5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0A22E146-A1D7-45CC-A34E-A74898EB8023}"/>
              </a:ext>
            </a:extLst>
          </p:cNvPr>
          <p:cNvSpPr/>
          <p:nvPr/>
        </p:nvSpPr>
        <p:spPr>
          <a:xfrm>
            <a:off x="8948358" y="3589863"/>
            <a:ext cx="283593" cy="5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56A1A5C1-ACBA-4D19-B63A-458FB9079F0F}"/>
              </a:ext>
            </a:extLst>
          </p:cNvPr>
          <p:cNvSpPr/>
          <p:nvPr/>
        </p:nvSpPr>
        <p:spPr>
          <a:xfrm>
            <a:off x="10466590" y="4307021"/>
            <a:ext cx="289363" cy="341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Esquerda 21">
            <a:extLst>
              <a:ext uri="{FF2B5EF4-FFF2-40B4-BE49-F238E27FC236}">
                <a16:creationId xmlns:a16="http://schemas.microsoft.com/office/drawing/2014/main" id="{4DC0B727-4FC6-4006-8D52-D04852D4C8F8}"/>
              </a:ext>
            </a:extLst>
          </p:cNvPr>
          <p:cNvSpPr/>
          <p:nvPr/>
        </p:nvSpPr>
        <p:spPr>
          <a:xfrm>
            <a:off x="8946634" y="5051242"/>
            <a:ext cx="292922" cy="116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72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28C9C-49FD-4053-A8E3-31D9EE69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0600" cy="1325563"/>
          </a:xfrm>
        </p:spPr>
        <p:txBody>
          <a:bodyPr/>
          <a:lstStyle/>
          <a:p>
            <a:r>
              <a:rPr lang="pt-BR" dirty="0"/>
              <a:t>PASSO 3: REGISTRAR UMA NOVA FALHA</a:t>
            </a:r>
          </a:p>
        </p:txBody>
      </p:sp>
      <p:pic>
        <p:nvPicPr>
          <p:cNvPr id="5" name="Espaço Reservado para Conteúdo 4" descr="Sistema de Manutenção">
            <a:extLst>
              <a:ext uri="{FF2B5EF4-FFF2-40B4-BE49-F238E27FC236}">
                <a16:creationId xmlns:a16="http://schemas.microsoft.com/office/drawing/2014/main" id="{7C499AC6-3527-4F66-A8EC-48EB8C9F3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pic>
        <p:nvPicPr>
          <p:cNvPr id="7" name="Imagem 6" descr="Sistema de Manutenção">
            <a:extLst>
              <a:ext uri="{FF2B5EF4-FFF2-40B4-BE49-F238E27FC236}">
                <a16:creationId xmlns:a16="http://schemas.microsoft.com/office/drawing/2014/main" id="{2D24CA9C-AE64-4ED7-ADF6-8EE71FB59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04" y="1485753"/>
            <a:ext cx="7162996" cy="5372247"/>
          </a:xfrm>
          <a:prstGeom prst="rect">
            <a:avLst/>
          </a:prstGeom>
        </p:spPr>
      </p:pic>
      <p:pic>
        <p:nvPicPr>
          <p:cNvPr id="16" name="Imagem 15" descr="Input">
            <a:extLst>
              <a:ext uri="{FF2B5EF4-FFF2-40B4-BE49-F238E27FC236}">
                <a16:creationId xmlns:a16="http://schemas.microsoft.com/office/drawing/2014/main" id="{DA5FB7B1-7F41-4EBB-93F9-13D02776E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3" y="3869266"/>
            <a:ext cx="2629035" cy="1263715"/>
          </a:xfrm>
          <a:prstGeom prst="rect">
            <a:avLst/>
          </a:prstGeom>
        </p:spPr>
      </p:pic>
      <p:pic>
        <p:nvPicPr>
          <p:cNvPr id="17" name="Imagem 16" descr="Input">
            <a:extLst>
              <a:ext uri="{FF2B5EF4-FFF2-40B4-BE49-F238E27FC236}">
                <a16:creationId xmlns:a16="http://schemas.microsoft.com/office/drawing/2014/main" id="{77264785-11D0-4160-8483-6E2266296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654" y="3869265"/>
            <a:ext cx="2629035" cy="1263715"/>
          </a:xfrm>
          <a:prstGeom prst="rect">
            <a:avLst/>
          </a:prstGeom>
        </p:spPr>
      </p:pic>
      <p:pic>
        <p:nvPicPr>
          <p:cNvPr id="18" name="Imagem 17" descr="Input">
            <a:extLst>
              <a:ext uri="{FF2B5EF4-FFF2-40B4-BE49-F238E27FC236}">
                <a16:creationId xmlns:a16="http://schemas.microsoft.com/office/drawing/2014/main" id="{5E7C9E7B-26DF-4A9C-8E43-635FD24F56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857" y="3860798"/>
            <a:ext cx="2629035" cy="1263715"/>
          </a:xfrm>
          <a:prstGeom prst="rect">
            <a:avLst/>
          </a:prstGeom>
        </p:spPr>
      </p:pic>
      <p:pic>
        <p:nvPicPr>
          <p:cNvPr id="19" name="Imagem 18" descr="Input">
            <a:extLst>
              <a:ext uri="{FF2B5EF4-FFF2-40B4-BE49-F238E27FC236}">
                <a16:creationId xmlns:a16="http://schemas.microsoft.com/office/drawing/2014/main" id="{F6CE0AEC-F69D-4BAB-983C-EF44633FFE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024" y="3860797"/>
            <a:ext cx="2629035" cy="1263715"/>
          </a:xfrm>
          <a:prstGeom prst="rect">
            <a:avLst/>
          </a:prstGeom>
        </p:spPr>
      </p:pic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AEED345B-6CAB-4F91-B2AC-FBAD25FCE024}"/>
              </a:ext>
            </a:extLst>
          </p:cNvPr>
          <p:cNvSpPr/>
          <p:nvPr/>
        </p:nvSpPr>
        <p:spPr>
          <a:xfrm>
            <a:off x="3053311" y="4467254"/>
            <a:ext cx="283593" cy="5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C8C4D050-6EDE-4307-8A85-E5912A4215D6}"/>
              </a:ext>
            </a:extLst>
          </p:cNvPr>
          <p:cNvSpPr/>
          <p:nvPr/>
        </p:nvSpPr>
        <p:spPr>
          <a:xfrm>
            <a:off x="6005928" y="4550598"/>
            <a:ext cx="283593" cy="5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425D6925-1BF3-427A-9277-C9F1E2763D04}"/>
              </a:ext>
            </a:extLst>
          </p:cNvPr>
          <p:cNvSpPr/>
          <p:nvPr/>
        </p:nvSpPr>
        <p:spPr>
          <a:xfrm>
            <a:off x="8965162" y="4549275"/>
            <a:ext cx="283593" cy="5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49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46EDF-B354-4460-8FBE-0DDCB248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3: REGISTRAR UM NOVO TÉCNICO</a:t>
            </a:r>
          </a:p>
        </p:txBody>
      </p:sp>
      <p:pic>
        <p:nvPicPr>
          <p:cNvPr id="5" name="Espaço Reservado para Conteúdo 4" descr="Sistema de Manutenção">
            <a:extLst>
              <a:ext uri="{FF2B5EF4-FFF2-40B4-BE49-F238E27FC236}">
                <a16:creationId xmlns:a16="http://schemas.microsoft.com/office/drawing/2014/main" id="{69486652-1196-4DFF-9DC9-1980048EE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631" y="1456266"/>
            <a:ext cx="6890102" cy="5167577"/>
          </a:xfrm>
        </p:spPr>
      </p:pic>
      <p:pic>
        <p:nvPicPr>
          <p:cNvPr id="7" name="Imagem 6" descr="Input">
            <a:extLst>
              <a:ext uri="{FF2B5EF4-FFF2-40B4-BE49-F238E27FC236}">
                <a16:creationId xmlns:a16="http://schemas.microsoft.com/office/drawing/2014/main" id="{C92181B8-CDCF-4FE4-922A-23326E1DE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6" y="2893550"/>
            <a:ext cx="2629035" cy="1263715"/>
          </a:xfrm>
          <a:prstGeom prst="rect">
            <a:avLst/>
          </a:prstGeom>
        </p:spPr>
      </p:pic>
      <p:pic>
        <p:nvPicPr>
          <p:cNvPr id="9" name="Imagem 8" descr="Input">
            <a:extLst>
              <a:ext uri="{FF2B5EF4-FFF2-40B4-BE49-F238E27FC236}">
                <a16:creationId xmlns:a16="http://schemas.microsoft.com/office/drawing/2014/main" id="{85688889-3ACB-42E7-BDB7-BF0018488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329" y="2893549"/>
            <a:ext cx="2629035" cy="1263715"/>
          </a:xfrm>
          <a:prstGeom prst="rect">
            <a:avLst/>
          </a:prstGeom>
        </p:spPr>
      </p:pic>
      <p:pic>
        <p:nvPicPr>
          <p:cNvPr id="11" name="Imagem 10" descr="Input">
            <a:extLst>
              <a:ext uri="{FF2B5EF4-FFF2-40B4-BE49-F238E27FC236}">
                <a16:creationId xmlns:a16="http://schemas.microsoft.com/office/drawing/2014/main" id="{7D3E5693-E66C-467D-9B65-8F4A7FF00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51" y="2893550"/>
            <a:ext cx="2629035" cy="1263715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BAC0820A-8B7E-4191-BB41-1E823B0CDF24}"/>
              </a:ext>
            </a:extLst>
          </p:cNvPr>
          <p:cNvSpPr/>
          <p:nvPr/>
        </p:nvSpPr>
        <p:spPr>
          <a:xfrm>
            <a:off x="3449311" y="3429000"/>
            <a:ext cx="734633" cy="364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F43009EC-DEC1-4D77-AAE3-D103F665E34D}"/>
              </a:ext>
            </a:extLst>
          </p:cNvPr>
          <p:cNvSpPr/>
          <p:nvPr/>
        </p:nvSpPr>
        <p:spPr>
          <a:xfrm>
            <a:off x="7107684" y="3285066"/>
            <a:ext cx="774782" cy="575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6F1A923-8BD3-4A2A-BE5A-E312E5956EF2}"/>
              </a:ext>
            </a:extLst>
          </p:cNvPr>
          <p:cNvSpPr/>
          <p:nvPr/>
        </p:nvSpPr>
        <p:spPr>
          <a:xfrm>
            <a:off x="6358893" y="5248405"/>
            <a:ext cx="2203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BOTÃO PARA EXCLUIR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848AEF1-604B-473F-AB37-7C40B387CEF7}"/>
              </a:ext>
            </a:extLst>
          </p:cNvPr>
          <p:cNvCxnSpPr>
            <a:cxnSpLocks/>
          </p:cNvCxnSpPr>
          <p:nvPr/>
        </p:nvCxnSpPr>
        <p:spPr>
          <a:xfrm flipH="1">
            <a:off x="7107684" y="5617737"/>
            <a:ext cx="353113" cy="56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955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58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MANUAL DE USUÁRIO  SISTEMA DE MANUTENÇÃO </vt:lpstr>
      <vt:lpstr>PASSO 1: IDENTIFICAR OS BOTÕES NA TELA</vt:lpstr>
      <vt:lpstr>PASSO 2: REGISTRAR UMA NOVA MÁQUINA</vt:lpstr>
      <vt:lpstr>PASSO 3: REGISTRAR UMA NOVA MANUTENÇÃO</vt:lpstr>
      <vt:lpstr>PASSO 3: REGISTRAR UMA NOVA FALHA</vt:lpstr>
      <vt:lpstr>PASSO 3: REGISTRAR UM NOVO TÉCNICO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USUÁRIO  SISTEMA DE MANUTENÇÃO</dc:title>
  <dc:creator>DevNoite</dc:creator>
  <cp:lastModifiedBy>DevNoite</cp:lastModifiedBy>
  <cp:revision>3</cp:revision>
  <dcterms:created xsi:type="dcterms:W3CDTF">2024-10-18T22:18:07Z</dcterms:created>
  <dcterms:modified xsi:type="dcterms:W3CDTF">2024-10-18T22:29:49Z</dcterms:modified>
</cp:coreProperties>
</file>