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4837F-B32B-652E-0BCF-9867F2CBE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46A5C-2745-FD5B-967F-047FCDF6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509B58-02DD-A71C-4197-141D1D39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DF7D8-4801-0D2C-6A98-37143E1F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D7543-017C-F21E-4239-76B4056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4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533DB-8337-9214-5380-78366A7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B25AAC-C4D6-EE03-A73F-A5BAE6D9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1ED5B-3869-2E2D-2061-7579FB13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5642C-14E7-B06D-0E28-026660E7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1D711-61AD-ED25-7FAB-675418A6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8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C39F5-A5FB-7367-9FFE-71DA8D4E1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94843C-070A-E6A5-6EF7-2AC8BA8B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5C815-07C9-9243-A531-C317855D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B0BF96-B7DF-2C8C-92E2-DCAE278E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1D016-1F9C-8D17-B3CD-F4D3AAC2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8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55A28-CAA2-2AB5-E700-9BC0DF09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FD5E9-232A-932F-06FB-B9E5F906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8A975-17F4-59AE-AA3E-0A3DE96C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D10D0-F6E7-AC12-46BC-947A5D88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F12F9D-DDD6-18E7-A2A1-5A1DE5C3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2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EDEAF-42D0-381B-5D48-6E79C44A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31E14-6030-9DE2-1B0C-DD7818F54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563F8-E37A-DF9D-96F5-493ED307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002CF-C84C-B478-4EC0-6800CEE0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979CD-56AD-5598-F986-79FF2E3D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2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A341F-A054-8A21-B815-AF35CC3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5E6ED-2094-84F9-0242-B71CAC4B8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E95CD9-9ADD-7598-DCD5-DF318FE5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70A89-9AE6-F6AB-1C9E-853739A5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953F56-A152-791D-1692-C1B0C003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52021A-68F0-5EE9-ACB4-BA36B77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4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84881-2EC2-206D-1C76-0B815786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10C9B-411E-73DA-96A9-1C64DB35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C8E014-1B18-5F14-7A30-C180798A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F92EBA-68BE-43FD-BB02-C638C9CAE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828808-3DE3-802A-8755-7CE197B39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E20FE1-F5E6-22A7-A0A8-4F50B56B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5ADE1D-9BBC-D06C-D94F-3008AC0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8BC23A-A470-A06F-14E9-C9058344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52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0F7-1DBA-A5F0-2C64-C5B2FA9D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3B3235-45D0-C9C2-33A1-9FB9D4C8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F4B714-EAFA-C3B8-D954-A0715BB4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22CD-6742-DD2E-F046-C1486DCA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73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ACEE03-2634-2998-F3DC-30B341D0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60A35E-E451-7533-E122-B5AAC299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BEFC3-C1DE-2A46-AF32-AA951170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E70A7-F50D-A4D4-558A-3B9432CD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5C11C-F6DB-C1CF-803F-3CDB1F78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8178E4-F2BE-F8ED-9631-D1FE3584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CC8D4-09BA-36EA-C6EB-18926E0F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9CBE9A-3AA6-E8BE-3ECC-3103251D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CD564C-D7A3-2F83-6EAB-B3B6A7E6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2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4D15-3ECD-2AAB-A715-7E818A7E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9F66B0-7A63-1970-2589-25DEB0022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4699D6-4A9E-7C0F-3CEA-22FC9B36D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930A3-DFA2-A2B1-BC1C-FC8EB6A2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8B32C1-4218-4646-B312-60CCE53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A2145-F0EC-6FF1-D5D5-2378149E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1D31EC-BFBD-73B1-95F8-95117B1B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9D68D-E706-EE69-C645-BB7D29FA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28E3E-9243-B049-A912-1932717B7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8CB4-527E-4F85-97A4-F4FA372914C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1AB8A-2A79-9124-27CA-28C778ECA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5CB2B-B2E7-F44B-BABB-E8CE8081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365E-9C19-4B06-AED6-13C2D672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6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1EAEB-0CF6-4A04-7AB2-6B923726A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4" y="2197445"/>
            <a:ext cx="9144000" cy="1655762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50F0868-386F-5D86-B6FC-2B44D460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5" y="1054805"/>
            <a:ext cx="10160000" cy="5080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62D2916-932D-4BCB-981F-BF816C5F6A46}"/>
              </a:ext>
            </a:extLst>
          </p:cNvPr>
          <p:cNvSpPr/>
          <p:nvPr/>
        </p:nvSpPr>
        <p:spPr>
          <a:xfrm>
            <a:off x="2656054" y="1997737"/>
            <a:ext cx="4131244" cy="1821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Design PNG E SVG De Ícone De Toque Das Teclas De Seta Do Teclado Para  Camisetas">
            <a:extLst>
              <a:ext uri="{FF2B5EF4-FFF2-40B4-BE49-F238E27FC236}">
                <a16:creationId xmlns:a16="http://schemas.microsoft.com/office/drawing/2014/main" id="{4CA345C7-D337-42BB-660C-BF4ADCC53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8" t="50586" r="3500" b="19316"/>
          <a:stretch/>
        </p:blipFill>
        <p:spPr bwMode="auto">
          <a:xfrm>
            <a:off x="5886904" y="2614426"/>
            <a:ext cx="455295" cy="4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ign PNG E SVG De Ícone De Toque Das Teclas De Seta Do Teclado Para  Camisetas">
            <a:extLst>
              <a:ext uri="{FF2B5EF4-FFF2-40B4-BE49-F238E27FC236}">
                <a16:creationId xmlns:a16="http://schemas.microsoft.com/office/drawing/2014/main" id="{5A721642-82A0-5563-E154-7FDA95990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" t="50705" r="66179" b="19457"/>
          <a:stretch/>
        </p:blipFill>
        <p:spPr bwMode="auto">
          <a:xfrm>
            <a:off x="5248802" y="2614426"/>
            <a:ext cx="455493" cy="4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Key Space Icon - Space Key Png PNG Image with No Background -  PNGkey.com">
            <a:extLst>
              <a:ext uri="{FF2B5EF4-FFF2-40B4-BE49-F238E27FC236}">
                <a16:creationId xmlns:a16="http://schemas.microsoft.com/office/drawing/2014/main" id="{7004D567-F774-F564-D38E-6D578F21E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24" y="2615926"/>
            <a:ext cx="903503" cy="45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59B39A-695C-B45A-728F-42E35B406E17}"/>
              </a:ext>
            </a:extLst>
          </p:cNvPr>
          <p:cNvSpPr txBox="1"/>
          <p:nvPr/>
        </p:nvSpPr>
        <p:spPr>
          <a:xfrm>
            <a:off x="4748325" y="3105685"/>
            <a:ext cx="21220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solidFill>
                  <a:srgbClr val="424242"/>
                </a:solidFill>
              </a:rPr>
              <a:t>MOVER SETPOINT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A4DDBA-DD96-A51F-23D5-507C4150C627}"/>
              </a:ext>
            </a:extLst>
          </p:cNvPr>
          <p:cNvSpPr txBox="1"/>
          <p:nvPr/>
        </p:nvSpPr>
        <p:spPr>
          <a:xfrm>
            <a:off x="2284610" y="3105684"/>
            <a:ext cx="251267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solidFill>
                  <a:srgbClr val="424242"/>
                </a:solidFill>
              </a:rPr>
              <a:t>MOVER CARRO</a:t>
            </a:r>
          </a:p>
        </p:txBody>
      </p:sp>
    </p:spTree>
    <p:extLst>
      <p:ext uri="{BB962C8B-B14F-4D97-AF65-F5344CB8AC3E}">
        <p14:creationId xmlns:p14="http://schemas.microsoft.com/office/powerpoint/2010/main" val="644435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Valdo Veiga Veiga</dc:creator>
  <cp:lastModifiedBy>Guilherme Valdo Veiga Veiga</cp:lastModifiedBy>
  <cp:revision>2</cp:revision>
  <dcterms:created xsi:type="dcterms:W3CDTF">2022-11-20T21:14:21Z</dcterms:created>
  <dcterms:modified xsi:type="dcterms:W3CDTF">2022-11-21T21:28:36Z</dcterms:modified>
</cp:coreProperties>
</file>