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8543ED-984A-48EC-AF73-852DF71AC0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220D32-EF80-4966-935E-B59BD371E0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4DB0E5-02B1-471E-A8A2-07D831CBD9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89439B-5A9A-4CC6-8AF1-7A35E002D4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13D357-724F-4666-8293-22A925BA8E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F3C478-E0D3-492C-BA15-5E0EAAEC3B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08DC53-A19D-4676-8797-FB04771E70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F0CE16-BA3C-4B29-82BB-6190FF2CED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D1117E-31E4-44A4-905A-307EB804E3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83B50C-DFD2-4B7D-8058-CBB0BFD0C2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1AE64B-3BFC-4BB4-9A05-F30D5A8482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628C7A-05A5-4062-A1BF-76C16D12FB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B38FE3-5BCD-44D4-A572-B716E674652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 rot="21429000">
            <a:off x="-1584360" y="302760"/>
            <a:ext cx="19495080" cy="5937120"/>
          </a:xfrm>
          <a:custGeom>
            <a:avLst/>
            <a:gdLst/>
            <a:ahLst/>
            <a:rect l="l" t="t" r="r" b="b"/>
            <a:pathLst>
              <a:path w="19495353" h="5937510">
                <a:moveTo>
                  <a:pt x="0" y="0"/>
                </a:moveTo>
                <a:lnTo>
                  <a:pt x="19495353" y="0"/>
                </a:lnTo>
                <a:lnTo>
                  <a:pt x="19495353" y="5937510"/>
                </a:lnTo>
                <a:lnTo>
                  <a:pt x="0" y="593751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Freeform 3"/>
          <p:cNvSpPr/>
          <p:nvPr/>
        </p:nvSpPr>
        <p:spPr>
          <a:xfrm>
            <a:off x="4480920" y="5894280"/>
            <a:ext cx="9326160" cy="2961360"/>
          </a:xfrm>
          <a:custGeom>
            <a:avLst/>
            <a:gdLst/>
            <a:ahLst/>
            <a:rect l="l" t="t" r="r" b="b"/>
            <a:pathLst>
              <a:path w="9326470" h="2961660">
                <a:moveTo>
                  <a:pt x="0" y="0"/>
                </a:moveTo>
                <a:lnTo>
                  <a:pt x="9326470" y="0"/>
                </a:lnTo>
                <a:lnTo>
                  <a:pt x="9326470" y="2961661"/>
                </a:lnTo>
                <a:lnTo>
                  <a:pt x="0" y="29616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TextBox 4"/>
          <p:cNvSpPr/>
          <p:nvPr/>
        </p:nvSpPr>
        <p:spPr>
          <a:xfrm>
            <a:off x="0" y="1431000"/>
            <a:ext cx="1828764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1761"/>
              </a:lnSpc>
              <a:buNone/>
            </a:pPr>
            <a:r>
              <a:rPr b="0" lang="en-US" sz="9800" spc="-1" strike="noStrike">
                <a:solidFill>
                  <a:srgbClr val="ffffff"/>
                </a:solidFill>
                <a:latin typeface="Michroma"/>
              </a:rPr>
              <a:t>PROJETO “HOOK&amp;MODAL” </a:t>
            </a:r>
            <a:endParaRPr b="0" lang="pt-BR" sz="9800" spc="-1" strike="noStrike">
              <a:latin typeface="Arial"/>
            </a:endParaRPr>
          </a:p>
        </p:txBody>
      </p:sp>
      <p:sp>
        <p:nvSpPr>
          <p:cNvPr id="44" name="TextBox 5"/>
          <p:cNvSpPr/>
          <p:nvPr/>
        </p:nvSpPr>
        <p:spPr>
          <a:xfrm>
            <a:off x="0" y="4954680"/>
            <a:ext cx="1828764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801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Michroma"/>
              </a:rPr>
              <a:t>ANA JÚLIA REIS 05, DAVI NOGUEIRA 11, GUILHERME VEIGA 18, MARCOS ANTÔNIO  24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"/>
          <p:cNvSpPr/>
          <p:nvPr/>
        </p:nvSpPr>
        <p:spPr>
          <a:xfrm rot="13500000">
            <a:off x="-3744360" y="-2058120"/>
            <a:ext cx="8759880" cy="8850240"/>
          </a:xfrm>
          <a:custGeom>
            <a:avLst/>
            <a:gdLst/>
            <a:ahLst/>
            <a:rect l="l" t="t" r="r" b="b"/>
            <a:pathLst>
              <a:path w="8760196" h="8850507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Freeform 3"/>
          <p:cNvSpPr/>
          <p:nvPr/>
        </p:nvSpPr>
        <p:spPr>
          <a:xfrm>
            <a:off x="5376600" y="1990800"/>
            <a:ext cx="7534080" cy="7028640"/>
          </a:xfrm>
          <a:custGeom>
            <a:avLst/>
            <a:gdLst/>
            <a:ahLst/>
            <a:rect l="l" t="t" r="r" b="b"/>
            <a:pathLst>
              <a:path w="7534590" h="7028874">
                <a:moveTo>
                  <a:pt x="0" y="0"/>
                </a:moveTo>
                <a:lnTo>
                  <a:pt x="7534590" y="0"/>
                </a:lnTo>
                <a:lnTo>
                  <a:pt x="7534590" y="7028874"/>
                </a:lnTo>
                <a:lnTo>
                  <a:pt x="0" y="70288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Box 4"/>
          <p:cNvSpPr/>
          <p:nvPr/>
        </p:nvSpPr>
        <p:spPr>
          <a:xfrm>
            <a:off x="0" y="438480"/>
            <a:ext cx="1828764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</a:rPr>
              <a:t>KANBAN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2"/>
          <p:cNvSpPr/>
          <p:nvPr/>
        </p:nvSpPr>
        <p:spPr>
          <a:xfrm flipH="1" rot="633000">
            <a:off x="-875880" y="729360"/>
            <a:ext cx="19715040" cy="7160040"/>
          </a:xfrm>
          <a:custGeom>
            <a:avLst/>
            <a:gdLst/>
            <a:ahLst/>
            <a:rect l="l" t="t" r="r" b="b"/>
            <a:pathLst>
              <a:path w="19715569" h="7160540">
                <a:moveTo>
                  <a:pt x="19715569" y="0"/>
                </a:moveTo>
                <a:lnTo>
                  <a:pt x="0" y="0"/>
                </a:lnTo>
                <a:lnTo>
                  <a:pt x="0" y="7160540"/>
                </a:lnTo>
                <a:lnTo>
                  <a:pt x="19715569" y="7160540"/>
                </a:lnTo>
                <a:lnTo>
                  <a:pt x="19715569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Freeform 3"/>
          <p:cNvSpPr/>
          <p:nvPr/>
        </p:nvSpPr>
        <p:spPr>
          <a:xfrm>
            <a:off x="1878120" y="1745280"/>
            <a:ext cx="3397680" cy="6795720"/>
          </a:xfrm>
          <a:custGeom>
            <a:avLst/>
            <a:gdLst/>
            <a:ahLst/>
            <a:rect l="l" t="t" r="r" b="b"/>
            <a:pathLst>
              <a:path w="3398118" h="6796236">
                <a:moveTo>
                  <a:pt x="0" y="0"/>
                </a:moveTo>
                <a:lnTo>
                  <a:pt x="3398118" y="0"/>
                </a:lnTo>
                <a:lnTo>
                  <a:pt x="3398118" y="6796236"/>
                </a:lnTo>
                <a:lnTo>
                  <a:pt x="0" y="67962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Freeform 4"/>
          <p:cNvSpPr/>
          <p:nvPr/>
        </p:nvSpPr>
        <p:spPr>
          <a:xfrm>
            <a:off x="5586840" y="1745280"/>
            <a:ext cx="3397680" cy="6795720"/>
          </a:xfrm>
          <a:custGeom>
            <a:avLst/>
            <a:gdLst/>
            <a:ahLst/>
            <a:rect l="l" t="t" r="r" b="b"/>
            <a:pathLst>
              <a:path w="3398118" h="6796236">
                <a:moveTo>
                  <a:pt x="0" y="0"/>
                </a:moveTo>
                <a:lnTo>
                  <a:pt x="3398118" y="0"/>
                </a:lnTo>
                <a:lnTo>
                  <a:pt x="3398118" y="6796236"/>
                </a:lnTo>
                <a:lnTo>
                  <a:pt x="0" y="67962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Freeform 5"/>
          <p:cNvSpPr/>
          <p:nvPr/>
        </p:nvSpPr>
        <p:spPr>
          <a:xfrm>
            <a:off x="9299160" y="1745280"/>
            <a:ext cx="3397680" cy="6795720"/>
          </a:xfrm>
          <a:custGeom>
            <a:avLst/>
            <a:gdLst/>
            <a:ahLst/>
            <a:rect l="l" t="t" r="r" b="b"/>
            <a:pathLst>
              <a:path w="3398118" h="6796236">
                <a:moveTo>
                  <a:pt x="0" y="0"/>
                </a:moveTo>
                <a:lnTo>
                  <a:pt x="3398118" y="0"/>
                </a:lnTo>
                <a:lnTo>
                  <a:pt x="3398118" y="6796236"/>
                </a:lnTo>
                <a:lnTo>
                  <a:pt x="0" y="67962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Freeform 6"/>
          <p:cNvSpPr/>
          <p:nvPr/>
        </p:nvSpPr>
        <p:spPr>
          <a:xfrm>
            <a:off x="13011840" y="1745280"/>
            <a:ext cx="3397680" cy="6795720"/>
          </a:xfrm>
          <a:custGeom>
            <a:avLst/>
            <a:gdLst/>
            <a:ahLst/>
            <a:rect l="l" t="t" r="r" b="b"/>
            <a:pathLst>
              <a:path w="3398118" h="6796236">
                <a:moveTo>
                  <a:pt x="0" y="0"/>
                </a:moveTo>
                <a:lnTo>
                  <a:pt x="3398118" y="0"/>
                </a:lnTo>
                <a:lnTo>
                  <a:pt x="3398118" y="6796236"/>
                </a:lnTo>
                <a:lnTo>
                  <a:pt x="0" y="67962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Box 7"/>
          <p:cNvSpPr/>
          <p:nvPr/>
        </p:nvSpPr>
        <p:spPr>
          <a:xfrm>
            <a:off x="0" y="490680"/>
            <a:ext cx="182876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640"/>
              </a:lnSpc>
              <a:buNone/>
            </a:pPr>
            <a:r>
              <a:rPr b="0" lang="en-US" sz="7200" spc="-1" strike="noStrike">
                <a:solidFill>
                  <a:srgbClr val="ffffff"/>
                </a:solidFill>
                <a:latin typeface="Michroma"/>
              </a:rPr>
              <a:t>App do projeto</a:t>
            </a:r>
            <a:endParaRPr b="0" lang="pt-BR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-413280" y="-241920"/>
            <a:ext cx="19114200" cy="10770120"/>
          </a:xfrm>
          <a:custGeom>
            <a:avLst/>
            <a:gdLst/>
            <a:ahLst/>
            <a:rect l="l" t="t" r="r" b="b"/>
            <a:pathLst>
              <a:path w="19114591" h="10770604">
                <a:moveTo>
                  <a:pt x="0" y="0"/>
                </a:moveTo>
                <a:lnTo>
                  <a:pt x="19114590" y="0"/>
                </a:lnTo>
                <a:lnTo>
                  <a:pt x="19114590" y="10770604"/>
                </a:lnTo>
                <a:lnTo>
                  <a:pt x="0" y="1077060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alphaModFix amt="44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Box 3"/>
          <p:cNvSpPr/>
          <p:nvPr/>
        </p:nvSpPr>
        <p:spPr>
          <a:xfrm>
            <a:off x="3560040" y="4754520"/>
            <a:ext cx="1116720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5080"/>
              </a:lnSpc>
              <a:buNone/>
            </a:pPr>
            <a:r>
              <a:rPr b="0" lang="en-US" sz="4230" spc="-1" strike="noStrike">
                <a:solidFill>
                  <a:srgbClr val="ffffff"/>
                </a:solidFill>
                <a:latin typeface="Michroma"/>
              </a:rPr>
              <a:t>“</a:t>
            </a:r>
            <a:r>
              <a:rPr b="0" lang="en-US" sz="4230" spc="-1" strike="noStrike">
                <a:solidFill>
                  <a:srgbClr val="ffffff"/>
                </a:solidFill>
                <a:latin typeface="Michroma"/>
              </a:rPr>
              <a:t>SIC PARVIS MAGNA”</a:t>
            </a:r>
            <a:endParaRPr b="0" lang="pt-BR" sz="4230" spc="-1" strike="noStrike">
              <a:latin typeface="Arial"/>
            </a:endParaRPr>
          </a:p>
        </p:txBody>
      </p:sp>
      <p:sp>
        <p:nvSpPr>
          <p:cNvPr id="87" name="TextBox 4"/>
          <p:cNvSpPr/>
          <p:nvPr/>
        </p:nvSpPr>
        <p:spPr>
          <a:xfrm>
            <a:off x="1028880" y="971640"/>
            <a:ext cx="60235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807"/>
              </a:lnSpc>
              <a:buNone/>
            </a:pPr>
            <a:r>
              <a:rPr b="0" lang="en-US" sz="2720" spc="-1" strike="noStrike">
                <a:solidFill>
                  <a:srgbClr val="ffffff"/>
                </a:solidFill>
                <a:latin typeface="Michroma"/>
              </a:rPr>
              <a:t>Nossa Filosofia</a:t>
            </a:r>
            <a:endParaRPr b="0" lang="pt-BR" sz="27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2"/>
          <p:cNvSpPr/>
          <p:nvPr/>
        </p:nvSpPr>
        <p:spPr>
          <a:xfrm>
            <a:off x="2874960" y="6325200"/>
            <a:ext cx="19791000" cy="6027480"/>
          </a:xfrm>
          <a:custGeom>
            <a:avLst/>
            <a:gdLst/>
            <a:ahLst/>
            <a:rect l="l" t="t" r="r" b="b"/>
            <a:pathLst>
              <a:path w="19791454" h="6027690">
                <a:moveTo>
                  <a:pt x="0" y="0"/>
                </a:moveTo>
                <a:lnTo>
                  <a:pt x="19791454" y="0"/>
                </a:lnTo>
                <a:lnTo>
                  <a:pt x="19791454" y="6027691"/>
                </a:lnTo>
                <a:lnTo>
                  <a:pt x="0" y="6027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Freeform 3"/>
          <p:cNvSpPr/>
          <p:nvPr/>
        </p:nvSpPr>
        <p:spPr>
          <a:xfrm rot="10057800">
            <a:off x="-3421080" y="-1983960"/>
            <a:ext cx="19791000" cy="6027480"/>
          </a:xfrm>
          <a:custGeom>
            <a:avLst/>
            <a:gdLst/>
            <a:ahLst/>
            <a:rect l="l" t="t" r="r" b="b"/>
            <a:pathLst>
              <a:path w="19791454" h="6027690">
                <a:moveTo>
                  <a:pt x="0" y="0"/>
                </a:moveTo>
                <a:lnTo>
                  <a:pt x="19791454" y="0"/>
                </a:lnTo>
                <a:lnTo>
                  <a:pt x="19791454" y="6027690"/>
                </a:lnTo>
                <a:lnTo>
                  <a:pt x="0" y="60276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Box 4"/>
          <p:cNvSpPr/>
          <p:nvPr/>
        </p:nvSpPr>
        <p:spPr>
          <a:xfrm>
            <a:off x="0" y="4533840"/>
            <a:ext cx="1828764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9601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Michroma"/>
              </a:rPr>
              <a:t>OBRIGADO</a:t>
            </a:r>
            <a:endParaRPr b="0" lang="pt-BR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2"/>
          <p:cNvSpPr/>
          <p:nvPr/>
        </p:nvSpPr>
        <p:spPr>
          <a:xfrm flipH="1" rot="128400">
            <a:off x="-488160" y="2690640"/>
            <a:ext cx="16025040" cy="5820120"/>
          </a:xfrm>
          <a:custGeom>
            <a:avLst/>
            <a:gdLst/>
            <a:ahLst/>
            <a:rect l="l" t="t" r="r" b="b"/>
            <a:pathLst>
              <a:path w="16025520" h="5820343">
                <a:moveTo>
                  <a:pt x="16025519" y="0"/>
                </a:moveTo>
                <a:lnTo>
                  <a:pt x="0" y="0"/>
                </a:lnTo>
                <a:lnTo>
                  <a:pt x="0" y="5820343"/>
                </a:lnTo>
                <a:lnTo>
                  <a:pt x="16025519" y="5820343"/>
                </a:lnTo>
                <a:lnTo>
                  <a:pt x="16025519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Freeform 3"/>
          <p:cNvSpPr/>
          <p:nvPr/>
        </p:nvSpPr>
        <p:spPr>
          <a:xfrm>
            <a:off x="2717280" y="1468440"/>
            <a:ext cx="5601240" cy="8287560"/>
          </a:xfrm>
          <a:custGeom>
            <a:avLst/>
            <a:gdLst/>
            <a:ahLst/>
            <a:rect l="l" t="t" r="r" b="b"/>
            <a:pathLst>
              <a:path w="5601539" h="8288023">
                <a:moveTo>
                  <a:pt x="0" y="0"/>
                </a:moveTo>
                <a:lnTo>
                  <a:pt x="5601539" y="0"/>
                </a:lnTo>
                <a:lnTo>
                  <a:pt x="5601539" y="8288023"/>
                </a:lnTo>
                <a:lnTo>
                  <a:pt x="0" y="828802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Freeform 4"/>
          <p:cNvSpPr/>
          <p:nvPr/>
        </p:nvSpPr>
        <p:spPr>
          <a:xfrm>
            <a:off x="10060560" y="1444680"/>
            <a:ext cx="5780880" cy="8311680"/>
          </a:xfrm>
          <a:custGeom>
            <a:avLst/>
            <a:gdLst/>
            <a:ahLst/>
            <a:rect l="l" t="t" r="r" b="b"/>
            <a:pathLst>
              <a:path w="5781240" h="8311893">
                <a:moveTo>
                  <a:pt x="0" y="0"/>
                </a:moveTo>
                <a:lnTo>
                  <a:pt x="5781240" y="0"/>
                </a:lnTo>
                <a:lnTo>
                  <a:pt x="5781240" y="8311893"/>
                </a:lnTo>
                <a:lnTo>
                  <a:pt x="0" y="83118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Box 5"/>
          <p:cNvSpPr/>
          <p:nvPr/>
        </p:nvSpPr>
        <p:spPr>
          <a:xfrm>
            <a:off x="0" y="365760"/>
            <a:ext cx="1828764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</a:rPr>
              <a:t>BRIEFING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2656080" y="1667880"/>
            <a:ext cx="12975840" cy="7296120"/>
            <a:chOff x="2656080" y="1667880"/>
            <a:chExt cx="12975840" cy="7296120"/>
          </a:xfrm>
        </p:grpSpPr>
        <p:sp>
          <p:nvSpPr>
            <p:cNvPr id="50" name="Freeform 3"/>
            <p:cNvSpPr/>
            <p:nvPr/>
          </p:nvSpPr>
          <p:spPr>
            <a:xfrm>
              <a:off x="2656080" y="1812600"/>
              <a:ext cx="12975840" cy="7151400"/>
            </a:xfrm>
            <a:custGeom>
              <a:avLst/>
              <a:gdLst/>
              <a:ahLst/>
              <a:rect l="l" t="t" r="r" b="b"/>
              <a:pathLst>
                <a:path w="3417594" h="1883615">
                  <a:moveTo>
                    <a:pt x="30428" y="0"/>
                  </a:moveTo>
                  <a:lnTo>
                    <a:pt x="3387166" y="0"/>
                  </a:lnTo>
                  <a:cubicBezTo>
                    <a:pt x="3403971" y="0"/>
                    <a:pt x="3417594" y="13623"/>
                    <a:pt x="3417594" y="30428"/>
                  </a:cubicBezTo>
                  <a:lnTo>
                    <a:pt x="3417594" y="1853187"/>
                  </a:lnTo>
                  <a:cubicBezTo>
                    <a:pt x="3417594" y="1869992"/>
                    <a:pt x="3403971" y="1883615"/>
                    <a:pt x="3387166" y="1883615"/>
                  </a:cubicBezTo>
                  <a:lnTo>
                    <a:pt x="30428" y="1883615"/>
                  </a:lnTo>
                  <a:cubicBezTo>
                    <a:pt x="22358" y="1883615"/>
                    <a:pt x="14618" y="1880409"/>
                    <a:pt x="8912" y="1874703"/>
                  </a:cubicBezTo>
                  <a:cubicBezTo>
                    <a:pt x="3206" y="1868996"/>
                    <a:pt x="0" y="1861257"/>
                    <a:pt x="0" y="1853187"/>
                  </a:cubicBezTo>
                  <a:lnTo>
                    <a:pt x="0" y="30428"/>
                  </a:lnTo>
                  <a:cubicBezTo>
                    <a:pt x="0" y="13623"/>
                    <a:pt x="13623" y="0"/>
                    <a:pt x="3042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TextBox 4"/>
            <p:cNvSpPr/>
            <p:nvPr/>
          </p:nvSpPr>
          <p:spPr>
            <a:xfrm>
              <a:off x="2656080" y="1667880"/>
              <a:ext cx="12975840" cy="729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" name="Freeform 5"/>
          <p:cNvSpPr/>
          <p:nvPr/>
        </p:nvSpPr>
        <p:spPr>
          <a:xfrm flipH="1" rot="633000">
            <a:off x="-651600" y="1011240"/>
            <a:ext cx="20535480" cy="7458120"/>
          </a:xfrm>
          <a:custGeom>
            <a:avLst/>
            <a:gdLst/>
            <a:ahLst/>
            <a:rect l="l" t="t" r="r" b="b"/>
            <a:pathLst>
              <a:path w="20535883" h="7458472">
                <a:moveTo>
                  <a:pt x="20535883" y="0"/>
                </a:moveTo>
                <a:lnTo>
                  <a:pt x="0" y="0"/>
                </a:lnTo>
                <a:lnTo>
                  <a:pt x="0" y="7458472"/>
                </a:lnTo>
                <a:lnTo>
                  <a:pt x="20535883" y="7458472"/>
                </a:lnTo>
                <a:lnTo>
                  <a:pt x="20535883" y="0"/>
                </a:lnTo>
                <a:close/>
              </a:path>
            </a:pathLst>
          </a:custGeom>
          <a:blipFill rotWithShape="0">
            <a:blip r:embed="rId1">
              <a:alphaModFix amt="41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Box 6"/>
          <p:cNvSpPr/>
          <p:nvPr/>
        </p:nvSpPr>
        <p:spPr>
          <a:xfrm>
            <a:off x="3497760" y="2355840"/>
            <a:ext cx="4166280" cy="29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40"/>
              </a:lnSpc>
              <a:buNone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PONTOS POSITIVOS:</a:t>
            </a:r>
            <a:endParaRPr b="0" lang="pt-BR" sz="21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Boa comunicação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Divisão de tarefas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Agilidade no processo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Entrega no prazo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54" name="TextBox 7"/>
          <p:cNvSpPr/>
          <p:nvPr/>
        </p:nvSpPr>
        <p:spPr>
          <a:xfrm>
            <a:off x="0" y="490680"/>
            <a:ext cx="182876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640"/>
              </a:lnSpc>
              <a:buNone/>
            </a:pPr>
            <a:r>
              <a:rPr b="0" lang="en-US" sz="7200" spc="-1" strike="noStrike">
                <a:solidFill>
                  <a:srgbClr val="ffffff"/>
                </a:solidFill>
                <a:latin typeface="Michroma"/>
              </a:rPr>
              <a:t>DAILY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55" name="TextBox 8"/>
          <p:cNvSpPr/>
          <p:nvPr/>
        </p:nvSpPr>
        <p:spPr>
          <a:xfrm>
            <a:off x="10758960" y="2355840"/>
            <a:ext cx="4030560" cy="261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40"/>
              </a:lnSpc>
              <a:buNone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PONTOS NEGATIVOS:</a:t>
            </a:r>
            <a:endParaRPr b="0" lang="pt-BR" sz="21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Internet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Máquina virtual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Classroom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56" name="TextBox 9"/>
          <p:cNvSpPr/>
          <p:nvPr/>
        </p:nvSpPr>
        <p:spPr>
          <a:xfrm>
            <a:off x="10570680" y="5779080"/>
            <a:ext cx="4746960" cy="29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40"/>
              </a:lnSpc>
              <a:buNone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O QUE  PODE  MELHORAR:</a:t>
            </a:r>
            <a:endParaRPr b="0" lang="pt-BR" sz="21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Internet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Conhecimento individual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Agilidade de processo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57" name="TextBox 10"/>
          <p:cNvSpPr/>
          <p:nvPr/>
        </p:nvSpPr>
        <p:spPr>
          <a:xfrm>
            <a:off x="3497760" y="6011280"/>
            <a:ext cx="4423680" cy="22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40"/>
              </a:lnSpc>
              <a:buNone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O QUE DEU CERTO:</a:t>
            </a:r>
            <a:endParaRPr b="0" lang="pt-BR" sz="21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Trabalho em grupo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Realização do projeto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</a:rPr>
              <a:t>Entrga dentro do prazo</a:t>
            </a:r>
            <a:endParaRPr b="0" lang="pt-B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"/>
          <p:cNvSpPr/>
          <p:nvPr/>
        </p:nvSpPr>
        <p:spPr>
          <a:xfrm rot="13500000">
            <a:off x="-3744360" y="-2058120"/>
            <a:ext cx="8759880" cy="8850240"/>
          </a:xfrm>
          <a:custGeom>
            <a:avLst/>
            <a:gdLst/>
            <a:ahLst/>
            <a:rect l="l" t="t" r="r" b="b"/>
            <a:pathLst>
              <a:path w="8760196" h="8850507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Freeform 3"/>
          <p:cNvSpPr/>
          <p:nvPr/>
        </p:nvSpPr>
        <p:spPr>
          <a:xfrm>
            <a:off x="5359320" y="1557720"/>
            <a:ext cx="8796600" cy="8147520"/>
          </a:xfrm>
          <a:custGeom>
            <a:avLst/>
            <a:gdLst/>
            <a:ahLst/>
            <a:rect l="l" t="t" r="r" b="b"/>
            <a:pathLst>
              <a:path w="8796809" h="8148021">
                <a:moveTo>
                  <a:pt x="0" y="0"/>
                </a:moveTo>
                <a:lnTo>
                  <a:pt x="8796809" y="0"/>
                </a:lnTo>
                <a:lnTo>
                  <a:pt x="8796809" y="8148021"/>
                </a:lnTo>
                <a:lnTo>
                  <a:pt x="0" y="814802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Box 4"/>
          <p:cNvSpPr/>
          <p:nvPr/>
        </p:nvSpPr>
        <p:spPr>
          <a:xfrm>
            <a:off x="0" y="438480"/>
            <a:ext cx="1828764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</a:rPr>
              <a:t>KANBAN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2"/>
          <p:cNvSpPr/>
          <p:nvPr/>
        </p:nvSpPr>
        <p:spPr>
          <a:xfrm rot="13500000">
            <a:off x="-3744360" y="-2058120"/>
            <a:ext cx="8759880" cy="8850240"/>
          </a:xfrm>
          <a:custGeom>
            <a:avLst/>
            <a:gdLst/>
            <a:ahLst/>
            <a:rect l="l" t="t" r="r" b="b"/>
            <a:pathLst>
              <a:path w="8760196" h="8850507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Freeform 3"/>
          <p:cNvSpPr/>
          <p:nvPr/>
        </p:nvSpPr>
        <p:spPr>
          <a:xfrm>
            <a:off x="4476240" y="2117520"/>
            <a:ext cx="9335160" cy="6474960"/>
          </a:xfrm>
          <a:custGeom>
            <a:avLst/>
            <a:gdLst/>
            <a:ahLst/>
            <a:rect l="l" t="t" r="r" b="b"/>
            <a:pathLst>
              <a:path w="9335446" h="6475173">
                <a:moveTo>
                  <a:pt x="0" y="0"/>
                </a:moveTo>
                <a:lnTo>
                  <a:pt x="9335446" y="0"/>
                </a:lnTo>
                <a:lnTo>
                  <a:pt x="9335446" y="6475173"/>
                </a:lnTo>
                <a:lnTo>
                  <a:pt x="0" y="647517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Box 4"/>
          <p:cNvSpPr/>
          <p:nvPr/>
        </p:nvSpPr>
        <p:spPr>
          <a:xfrm>
            <a:off x="0" y="438480"/>
            <a:ext cx="1828764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</a:rPr>
              <a:t>KANBAN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2"/>
          <p:cNvSpPr/>
          <p:nvPr/>
        </p:nvSpPr>
        <p:spPr>
          <a:xfrm rot="13500000">
            <a:off x="-3744360" y="-2058120"/>
            <a:ext cx="8759880" cy="8850240"/>
          </a:xfrm>
          <a:custGeom>
            <a:avLst/>
            <a:gdLst/>
            <a:ahLst/>
            <a:rect l="l" t="t" r="r" b="b"/>
            <a:pathLst>
              <a:path w="8760196" h="8850507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Freeform 3"/>
          <p:cNvSpPr/>
          <p:nvPr/>
        </p:nvSpPr>
        <p:spPr>
          <a:xfrm>
            <a:off x="3503880" y="2157120"/>
            <a:ext cx="11279880" cy="6435000"/>
          </a:xfrm>
          <a:custGeom>
            <a:avLst/>
            <a:gdLst/>
            <a:ahLst/>
            <a:rect l="l" t="t" r="r" b="b"/>
            <a:pathLst>
              <a:path w="11280410" h="6435430">
                <a:moveTo>
                  <a:pt x="0" y="0"/>
                </a:moveTo>
                <a:lnTo>
                  <a:pt x="11280410" y="0"/>
                </a:lnTo>
                <a:lnTo>
                  <a:pt x="11280410" y="6435430"/>
                </a:lnTo>
                <a:lnTo>
                  <a:pt x="0" y="643543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Box 4"/>
          <p:cNvSpPr/>
          <p:nvPr/>
        </p:nvSpPr>
        <p:spPr>
          <a:xfrm>
            <a:off x="0" y="438480"/>
            <a:ext cx="1828764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</a:rPr>
              <a:t>KANBAN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2"/>
          <p:cNvSpPr/>
          <p:nvPr/>
        </p:nvSpPr>
        <p:spPr>
          <a:xfrm rot="13500000">
            <a:off x="-3744360" y="-2058120"/>
            <a:ext cx="8759880" cy="8850240"/>
          </a:xfrm>
          <a:custGeom>
            <a:avLst/>
            <a:gdLst/>
            <a:ahLst/>
            <a:rect l="l" t="t" r="r" b="b"/>
            <a:pathLst>
              <a:path w="8760196" h="8850507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Freeform 3"/>
          <p:cNvSpPr/>
          <p:nvPr/>
        </p:nvSpPr>
        <p:spPr>
          <a:xfrm>
            <a:off x="3053520" y="1963440"/>
            <a:ext cx="12180600" cy="5916240"/>
          </a:xfrm>
          <a:custGeom>
            <a:avLst/>
            <a:gdLst/>
            <a:ahLst/>
            <a:rect l="l" t="t" r="r" b="b"/>
            <a:pathLst>
              <a:path w="12180957" h="5916465">
                <a:moveTo>
                  <a:pt x="0" y="0"/>
                </a:moveTo>
                <a:lnTo>
                  <a:pt x="12180956" y="0"/>
                </a:lnTo>
                <a:lnTo>
                  <a:pt x="12180956" y="5916465"/>
                </a:lnTo>
                <a:lnTo>
                  <a:pt x="0" y="59164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Box 4"/>
          <p:cNvSpPr/>
          <p:nvPr/>
        </p:nvSpPr>
        <p:spPr>
          <a:xfrm>
            <a:off x="0" y="438480"/>
            <a:ext cx="1828764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</a:rPr>
              <a:t>KANBAN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"/>
          <p:cNvSpPr/>
          <p:nvPr/>
        </p:nvSpPr>
        <p:spPr>
          <a:xfrm rot="13500000">
            <a:off x="-3744360" y="-2058120"/>
            <a:ext cx="8759880" cy="8850240"/>
          </a:xfrm>
          <a:custGeom>
            <a:avLst/>
            <a:gdLst/>
            <a:ahLst/>
            <a:rect l="l" t="t" r="r" b="b"/>
            <a:pathLst>
              <a:path w="8760196" h="8850507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Freeform 3"/>
          <p:cNvSpPr/>
          <p:nvPr/>
        </p:nvSpPr>
        <p:spPr>
          <a:xfrm>
            <a:off x="4158720" y="1835640"/>
            <a:ext cx="9970200" cy="6875280"/>
          </a:xfrm>
          <a:custGeom>
            <a:avLst/>
            <a:gdLst/>
            <a:ahLst/>
            <a:rect l="l" t="t" r="r" b="b"/>
            <a:pathLst>
              <a:path w="9970400" h="6875692">
                <a:moveTo>
                  <a:pt x="0" y="0"/>
                </a:moveTo>
                <a:lnTo>
                  <a:pt x="9970400" y="0"/>
                </a:lnTo>
                <a:lnTo>
                  <a:pt x="9970400" y="6875692"/>
                </a:lnTo>
                <a:lnTo>
                  <a:pt x="0" y="68756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TextBox 4"/>
          <p:cNvSpPr/>
          <p:nvPr/>
        </p:nvSpPr>
        <p:spPr>
          <a:xfrm>
            <a:off x="0" y="438480"/>
            <a:ext cx="1828764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</a:rPr>
              <a:t>KANBAN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2"/>
          <p:cNvSpPr/>
          <p:nvPr/>
        </p:nvSpPr>
        <p:spPr>
          <a:xfrm rot="13500000">
            <a:off x="-3744360" y="-2058120"/>
            <a:ext cx="8759880" cy="8850240"/>
          </a:xfrm>
          <a:custGeom>
            <a:avLst/>
            <a:gdLst/>
            <a:ahLst/>
            <a:rect l="l" t="t" r="r" b="b"/>
            <a:pathLst>
              <a:path w="8760196" h="8850507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Freeform 3"/>
          <p:cNvSpPr/>
          <p:nvPr/>
        </p:nvSpPr>
        <p:spPr>
          <a:xfrm>
            <a:off x="4852080" y="1849320"/>
            <a:ext cx="8583840" cy="7408800"/>
          </a:xfrm>
          <a:custGeom>
            <a:avLst/>
            <a:gdLst/>
            <a:ahLst/>
            <a:rect l="l" t="t" r="r" b="b"/>
            <a:pathLst>
              <a:path w="8584126" h="7408985">
                <a:moveTo>
                  <a:pt x="0" y="0"/>
                </a:moveTo>
                <a:lnTo>
                  <a:pt x="8584126" y="0"/>
                </a:lnTo>
                <a:lnTo>
                  <a:pt x="8584126" y="7408985"/>
                </a:lnTo>
                <a:lnTo>
                  <a:pt x="0" y="740898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Box 4"/>
          <p:cNvSpPr/>
          <p:nvPr/>
        </p:nvSpPr>
        <p:spPr>
          <a:xfrm>
            <a:off x="0" y="438480"/>
            <a:ext cx="1828764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</a:rPr>
              <a:t>KANBAN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DAGAtKDYqPQ</dc:identifier>
  <dc:language>pt-BR</dc:language>
  <cp:lastModifiedBy/>
  <dcterms:modified xsi:type="dcterms:W3CDTF">2024-03-27T14:06:40Z</dcterms:modified>
  <cp:revision>2</cp:revision>
  <dc:subject/>
  <dc:title>PROJETO “HOOK&amp;MODAL”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