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ichroma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0987">
            <a:off x="-1584528" y="303061"/>
            <a:ext cx="19495353" cy="5937510"/>
          </a:xfrm>
          <a:custGeom>
            <a:avLst/>
            <a:gdLst/>
            <a:ahLst/>
            <a:cxnLst/>
            <a:rect r="r" b="b" t="t" l="l"/>
            <a:pathLst>
              <a:path h="5937510" w="19495353">
                <a:moveTo>
                  <a:pt x="0" y="0"/>
                </a:moveTo>
                <a:lnTo>
                  <a:pt x="19495353" y="0"/>
                </a:lnTo>
                <a:lnTo>
                  <a:pt x="19495353" y="5937510"/>
                </a:lnTo>
                <a:lnTo>
                  <a:pt x="0" y="593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80765" y="5894387"/>
            <a:ext cx="9326470" cy="2961660"/>
          </a:xfrm>
          <a:custGeom>
            <a:avLst/>
            <a:gdLst/>
            <a:ahLst/>
            <a:cxnLst/>
            <a:rect r="r" b="b" t="t" l="l"/>
            <a:pathLst>
              <a:path h="2961660" w="9326470">
                <a:moveTo>
                  <a:pt x="0" y="0"/>
                </a:moveTo>
                <a:lnTo>
                  <a:pt x="9326470" y="0"/>
                </a:lnTo>
                <a:lnTo>
                  <a:pt x="9326470" y="2961661"/>
                </a:lnTo>
                <a:lnTo>
                  <a:pt x="0" y="2961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431050"/>
            <a:ext cx="18288000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9800">
                <a:solidFill>
                  <a:srgbClr val="FFFFFF"/>
                </a:solidFill>
                <a:latin typeface="Michroma"/>
              </a:rPr>
              <a:t>PROJETO “HOOK&amp;MODAL”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954588"/>
            <a:ext cx="1828800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ichroma"/>
              </a:rPr>
              <a:t>ANA JÚLIA REIS 05, DAVI NOGUEIRA 11, GUILHERME VEIGA 18, MARCOS ANTÔNIO  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76705" y="1990780"/>
            <a:ext cx="7534590" cy="7028874"/>
          </a:xfrm>
          <a:custGeom>
            <a:avLst/>
            <a:gdLst/>
            <a:ahLst/>
            <a:cxnLst/>
            <a:rect r="r" b="b" t="t" l="l"/>
            <a:pathLst>
              <a:path h="7028874" w="7534590">
                <a:moveTo>
                  <a:pt x="0" y="0"/>
                </a:moveTo>
                <a:lnTo>
                  <a:pt x="7534590" y="0"/>
                </a:lnTo>
                <a:lnTo>
                  <a:pt x="7534590" y="7028874"/>
                </a:lnTo>
                <a:lnTo>
                  <a:pt x="0" y="702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73" r="0" b="-177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33221">
            <a:off x="-875855" y="728840"/>
            <a:ext cx="19715569" cy="7160540"/>
          </a:xfrm>
          <a:custGeom>
            <a:avLst/>
            <a:gdLst/>
            <a:ahLst/>
            <a:cxnLst/>
            <a:rect r="r" b="b" t="t" l="l"/>
            <a:pathLst>
              <a:path h="7160540" w="19715569">
                <a:moveTo>
                  <a:pt x="19715569" y="0"/>
                </a:moveTo>
                <a:lnTo>
                  <a:pt x="0" y="0"/>
                </a:lnTo>
                <a:lnTo>
                  <a:pt x="0" y="7160540"/>
                </a:lnTo>
                <a:lnTo>
                  <a:pt x="19715569" y="7160540"/>
                </a:lnTo>
                <a:lnTo>
                  <a:pt x="197155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8219" y="1745382"/>
            <a:ext cx="3398118" cy="6796236"/>
          </a:xfrm>
          <a:custGeom>
            <a:avLst/>
            <a:gdLst/>
            <a:ahLst/>
            <a:cxnLst/>
            <a:rect r="r" b="b" t="t" l="l"/>
            <a:pathLst>
              <a:path h="6796236" w="3398118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86777" y="1745382"/>
            <a:ext cx="3398118" cy="6796236"/>
          </a:xfrm>
          <a:custGeom>
            <a:avLst/>
            <a:gdLst/>
            <a:ahLst/>
            <a:cxnLst/>
            <a:rect r="r" b="b" t="t" l="l"/>
            <a:pathLst>
              <a:path h="6796236" w="3398118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99220" y="1745382"/>
            <a:ext cx="3398118" cy="6796236"/>
          </a:xfrm>
          <a:custGeom>
            <a:avLst/>
            <a:gdLst/>
            <a:ahLst/>
            <a:cxnLst/>
            <a:rect r="r" b="b" t="t" l="l"/>
            <a:pathLst>
              <a:path h="6796236" w="3398118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11663" y="1745382"/>
            <a:ext cx="3398118" cy="6796236"/>
          </a:xfrm>
          <a:custGeom>
            <a:avLst/>
            <a:gdLst/>
            <a:ahLst/>
            <a:cxnLst/>
            <a:rect r="r" b="b" t="t" l="l"/>
            <a:pathLst>
              <a:path h="6796236" w="3398118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90537"/>
            <a:ext cx="1828800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Michroma"/>
              </a:rPr>
              <a:t>App do projeto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3295" y="-241802"/>
            <a:ext cx="19114591" cy="10770604"/>
          </a:xfrm>
          <a:custGeom>
            <a:avLst/>
            <a:gdLst/>
            <a:ahLst/>
            <a:cxnLst/>
            <a:rect r="r" b="b" t="t" l="l"/>
            <a:pathLst>
              <a:path h="10770604" w="19114591">
                <a:moveTo>
                  <a:pt x="0" y="0"/>
                </a:moveTo>
                <a:lnTo>
                  <a:pt x="19114590" y="0"/>
                </a:lnTo>
                <a:lnTo>
                  <a:pt x="19114590" y="10770604"/>
                </a:lnTo>
                <a:lnTo>
                  <a:pt x="0" y="1077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60163" y="4188574"/>
            <a:ext cx="11167675" cy="19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0"/>
              </a:lnSpc>
              <a:spcBef>
                <a:spcPct val="0"/>
              </a:spcBef>
            </a:pPr>
            <a:r>
              <a:rPr lang="en-US" sz="4234">
                <a:solidFill>
                  <a:srgbClr val="FFFFFF"/>
                </a:solidFill>
                <a:latin typeface="Michroma"/>
              </a:rPr>
              <a:t>“NUNCA DEIXE DE TENTAR. SE FOSSE FÁCIL TODO MUNDO FARIA!”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71550"/>
            <a:ext cx="6023771" cy="47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Michroma"/>
              </a:rPr>
              <a:t>Nossa Filosofia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4804" y="6325294"/>
            <a:ext cx="19791454" cy="6027690"/>
          </a:xfrm>
          <a:custGeom>
            <a:avLst/>
            <a:gdLst/>
            <a:ahLst/>
            <a:cxnLst/>
            <a:rect r="r" b="b" t="t" l="l"/>
            <a:pathLst>
              <a:path h="6027690" w="19791454">
                <a:moveTo>
                  <a:pt x="0" y="0"/>
                </a:moveTo>
                <a:lnTo>
                  <a:pt x="19791454" y="0"/>
                </a:lnTo>
                <a:lnTo>
                  <a:pt x="19791454" y="6027691"/>
                </a:lnTo>
                <a:lnTo>
                  <a:pt x="0" y="602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58077">
            <a:off x="-3421612" y="-1985145"/>
            <a:ext cx="19791454" cy="6027690"/>
          </a:xfrm>
          <a:custGeom>
            <a:avLst/>
            <a:gdLst/>
            <a:ahLst/>
            <a:cxnLst/>
            <a:rect r="r" b="b" t="t" l="l"/>
            <a:pathLst>
              <a:path h="6027690" w="19791454">
                <a:moveTo>
                  <a:pt x="0" y="0"/>
                </a:moveTo>
                <a:lnTo>
                  <a:pt x="19791454" y="0"/>
                </a:lnTo>
                <a:lnTo>
                  <a:pt x="19791454" y="6027690"/>
                </a:lnTo>
                <a:lnTo>
                  <a:pt x="0" y="60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533900"/>
            <a:ext cx="182880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ichroma"/>
              </a:rPr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28475">
            <a:off x="-487470" y="2690440"/>
            <a:ext cx="16025520" cy="5820343"/>
          </a:xfrm>
          <a:custGeom>
            <a:avLst/>
            <a:gdLst/>
            <a:ahLst/>
            <a:cxnLst/>
            <a:rect r="r" b="b" t="t" l="l"/>
            <a:pathLst>
              <a:path h="5820343" w="16025520">
                <a:moveTo>
                  <a:pt x="16025519" y="0"/>
                </a:moveTo>
                <a:lnTo>
                  <a:pt x="0" y="0"/>
                </a:lnTo>
                <a:lnTo>
                  <a:pt x="0" y="5820343"/>
                </a:lnTo>
                <a:lnTo>
                  <a:pt x="16025519" y="5820343"/>
                </a:lnTo>
                <a:lnTo>
                  <a:pt x="160255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7220" y="1468535"/>
            <a:ext cx="5601539" cy="8288023"/>
          </a:xfrm>
          <a:custGeom>
            <a:avLst/>
            <a:gdLst/>
            <a:ahLst/>
            <a:cxnLst/>
            <a:rect r="r" b="b" t="t" l="l"/>
            <a:pathLst>
              <a:path h="8288023" w="5601539">
                <a:moveTo>
                  <a:pt x="0" y="0"/>
                </a:moveTo>
                <a:lnTo>
                  <a:pt x="5601539" y="0"/>
                </a:lnTo>
                <a:lnTo>
                  <a:pt x="5601539" y="8288023"/>
                </a:lnTo>
                <a:lnTo>
                  <a:pt x="0" y="8288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87" t="-4583" r="-21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60451" y="1444665"/>
            <a:ext cx="5781240" cy="8311893"/>
          </a:xfrm>
          <a:custGeom>
            <a:avLst/>
            <a:gdLst/>
            <a:ahLst/>
            <a:cxnLst/>
            <a:rect r="r" b="b" t="t" l="l"/>
            <a:pathLst>
              <a:path h="8311893" w="5781240">
                <a:moveTo>
                  <a:pt x="0" y="0"/>
                </a:moveTo>
                <a:lnTo>
                  <a:pt x="5781240" y="0"/>
                </a:lnTo>
                <a:lnTo>
                  <a:pt x="5781240" y="8311893"/>
                </a:lnTo>
                <a:lnTo>
                  <a:pt x="0" y="8311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473" t="-1300" r="0" b="-158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65609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BRIEFING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5911" y="1812550"/>
            <a:ext cx="12976178" cy="7151849"/>
            <a:chOff x="0" y="0"/>
            <a:chExt cx="3417594" cy="1883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7594" cy="1883615"/>
            </a:xfrm>
            <a:custGeom>
              <a:avLst/>
              <a:gdLst/>
              <a:ahLst/>
              <a:cxnLst/>
              <a:rect r="r" b="b" t="t" l="l"/>
              <a:pathLst>
                <a:path h="1883615" w="3417594">
                  <a:moveTo>
                    <a:pt x="30428" y="0"/>
                  </a:moveTo>
                  <a:lnTo>
                    <a:pt x="3387166" y="0"/>
                  </a:lnTo>
                  <a:cubicBezTo>
                    <a:pt x="3403971" y="0"/>
                    <a:pt x="3417594" y="13623"/>
                    <a:pt x="3417594" y="30428"/>
                  </a:cubicBezTo>
                  <a:lnTo>
                    <a:pt x="3417594" y="1853187"/>
                  </a:lnTo>
                  <a:cubicBezTo>
                    <a:pt x="3417594" y="1869992"/>
                    <a:pt x="3403971" y="1883615"/>
                    <a:pt x="3387166" y="1883615"/>
                  </a:cubicBezTo>
                  <a:lnTo>
                    <a:pt x="30428" y="1883615"/>
                  </a:lnTo>
                  <a:cubicBezTo>
                    <a:pt x="22358" y="1883615"/>
                    <a:pt x="14618" y="1880409"/>
                    <a:pt x="8912" y="1874703"/>
                  </a:cubicBezTo>
                  <a:cubicBezTo>
                    <a:pt x="3206" y="1868996"/>
                    <a:pt x="0" y="1861257"/>
                    <a:pt x="0" y="1853187"/>
                  </a:cubicBezTo>
                  <a:lnTo>
                    <a:pt x="0" y="30428"/>
                  </a:lnTo>
                  <a:cubicBezTo>
                    <a:pt x="0" y="13623"/>
                    <a:pt x="13623" y="0"/>
                    <a:pt x="304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417594" cy="1921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633221">
            <a:off x="-651489" y="1010968"/>
            <a:ext cx="20535883" cy="7458472"/>
          </a:xfrm>
          <a:custGeom>
            <a:avLst/>
            <a:gdLst/>
            <a:ahLst/>
            <a:cxnLst/>
            <a:rect r="r" b="b" t="t" l="l"/>
            <a:pathLst>
              <a:path h="7458472" w="20535883">
                <a:moveTo>
                  <a:pt x="20535883" y="0"/>
                </a:moveTo>
                <a:lnTo>
                  <a:pt x="0" y="0"/>
                </a:lnTo>
                <a:lnTo>
                  <a:pt x="0" y="7458472"/>
                </a:lnTo>
                <a:lnTo>
                  <a:pt x="20535883" y="7458472"/>
                </a:lnTo>
                <a:lnTo>
                  <a:pt x="20535883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497668" y="2355714"/>
            <a:ext cx="4166711" cy="303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PONTOS POSITIVOS: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Boa comunicação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Divisão de tarefas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Agilidade no processo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Entrega no prazo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90537"/>
            <a:ext cx="1828800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Michroma"/>
              </a:rPr>
              <a:t>DAILY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58822" y="2355714"/>
            <a:ext cx="4030980" cy="264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PONTOS NEGATIVOS: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Internet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Máquina virtual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Classroom</a:t>
            </a: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570761" y="5778999"/>
            <a:ext cx="4747419" cy="301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O QUE  PODE  MELHORAR: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Internet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Conhecimento individual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Agilidade de processo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97668" y="6011184"/>
            <a:ext cx="4424204" cy="227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O QUE DEU CERTO: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Trabalho em grupo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Realização do projeto</a:t>
            </a:r>
          </a:p>
          <a:p>
            <a:pPr algn="ctr">
              <a:lnSpc>
                <a:spcPts val="2940"/>
              </a:lnSpc>
            </a:pP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60614"/>
                </a:solidFill>
                <a:latin typeface="Michroma"/>
              </a:rPr>
              <a:t>Entrga dentro do prazo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59418" y="1557596"/>
            <a:ext cx="8796809" cy="8148021"/>
          </a:xfrm>
          <a:custGeom>
            <a:avLst/>
            <a:gdLst/>
            <a:ahLst/>
            <a:cxnLst/>
            <a:rect r="r" b="b" t="t" l="l"/>
            <a:pathLst>
              <a:path h="8148021" w="8796809">
                <a:moveTo>
                  <a:pt x="0" y="0"/>
                </a:moveTo>
                <a:lnTo>
                  <a:pt x="8796809" y="0"/>
                </a:lnTo>
                <a:lnTo>
                  <a:pt x="8796809" y="8148021"/>
                </a:lnTo>
                <a:lnTo>
                  <a:pt x="0" y="8148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7" r="0" b="-471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76277" y="2117529"/>
            <a:ext cx="9335446" cy="6475173"/>
          </a:xfrm>
          <a:custGeom>
            <a:avLst/>
            <a:gdLst/>
            <a:ahLst/>
            <a:cxnLst/>
            <a:rect r="r" b="b" t="t" l="l"/>
            <a:pathLst>
              <a:path h="6475173" w="9335446">
                <a:moveTo>
                  <a:pt x="0" y="0"/>
                </a:moveTo>
                <a:lnTo>
                  <a:pt x="9335446" y="0"/>
                </a:lnTo>
                <a:lnTo>
                  <a:pt x="9335446" y="6475173"/>
                </a:lnTo>
                <a:lnTo>
                  <a:pt x="0" y="647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3795" y="2157272"/>
            <a:ext cx="11280410" cy="6435430"/>
          </a:xfrm>
          <a:custGeom>
            <a:avLst/>
            <a:gdLst/>
            <a:ahLst/>
            <a:cxnLst/>
            <a:rect r="r" b="b" t="t" l="l"/>
            <a:pathLst>
              <a:path h="6435430" w="11280410">
                <a:moveTo>
                  <a:pt x="0" y="0"/>
                </a:moveTo>
                <a:lnTo>
                  <a:pt x="11280410" y="0"/>
                </a:lnTo>
                <a:lnTo>
                  <a:pt x="11280410" y="6435430"/>
                </a:lnTo>
                <a:lnTo>
                  <a:pt x="0" y="6435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3522" y="1963561"/>
            <a:ext cx="12180957" cy="5916465"/>
          </a:xfrm>
          <a:custGeom>
            <a:avLst/>
            <a:gdLst/>
            <a:ahLst/>
            <a:cxnLst/>
            <a:rect r="r" b="b" t="t" l="l"/>
            <a:pathLst>
              <a:path h="5916465" w="12180957">
                <a:moveTo>
                  <a:pt x="0" y="0"/>
                </a:moveTo>
                <a:lnTo>
                  <a:pt x="12180956" y="0"/>
                </a:lnTo>
                <a:lnTo>
                  <a:pt x="12180956" y="5916465"/>
                </a:lnTo>
                <a:lnTo>
                  <a:pt x="0" y="5916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58800" y="1835618"/>
            <a:ext cx="9970400" cy="6875692"/>
          </a:xfrm>
          <a:custGeom>
            <a:avLst/>
            <a:gdLst/>
            <a:ahLst/>
            <a:cxnLst/>
            <a:rect r="r" b="b" t="t" l="l"/>
            <a:pathLst>
              <a:path h="6875692" w="9970400">
                <a:moveTo>
                  <a:pt x="0" y="0"/>
                </a:moveTo>
                <a:lnTo>
                  <a:pt x="9970400" y="0"/>
                </a:lnTo>
                <a:lnTo>
                  <a:pt x="9970400" y="6875692"/>
                </a:lnTo>
                <a:lnTo>
                  <a:pt x="0" y="6875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-3744898" y="-2058875"/>
            <a:ext cx="8760196" cy="8850507"/>
          </a:xfrm>
          <a:custGeom>
            <a:avLst/>
            <a:gdLst/>
            <a:ahLst/>
            <a:cxnLst/>
            <a:rect r="r" b="b" t="t" l="l"/>
            <a:pathLst>
              <a:path h="8850507" w="8760196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51937" y="1849315"/>
            <a:ext cx="8584126" cy="7408985"/>
          </a:xfrm>
          <a:custGeom>
            <a:avLst/>
            <a:gdLst/>
            <a:ahLst/>
            <a:cxnLst/>
            <a:rect r="r" b="b" t="t" l="l"/>
            <a:pathLst>
              <a:path h="7408985" w="8584126">
                <a:moveTo>
                  <a:pt x="0" y="0"/>
                </a:moveTo>
                <a:lnTo>
                  <a:pt x="8584126" y="0"/>
                </a:lnTo>
                <a:lnTo>
                  <a:pt x="8584126" y="7408985"/>
                </a:lnTo>
                <a:lnTo>
                  <a:pt x="0" y="7408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38510"/>
            <a:ext cx="1828800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Michroma"/>
              </a:rPr>
              <a:t>KANBAN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DAGAtKDYqPQ</dc:identifier>
  <dcterms:modified xsi:type="dcterms:W3CDTF">2011-08-01T06:04:30Z</dcterms:modified>
  <cp:revision>1</cp:revision>
  <dc:title>PROJETO “HOOK&amp;MODAL”</dc:title>
</cp:coreProperties>
</file>