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"/>
  </p:notesMasterIdLst>
  <p:sldIdLst>
    <p:sldId id="260" r:id="rId5"/>
    <p:sldId id="281" r:id="rId6"/>
    <p:sldId id="276" r:id="rId7"/>
    <p:sldId id="277" r:id="rId8"/>
    <p:sldId id="262" r:id="rId9"/>
    <p:sldId id="279" r:id="rId10"/>
    <p:sldId id="263" r:id="rId11"/>
    <p:sldId id="280" r:id="rId12"/>
    <p:sldId id="264" r:id="rId13"/>
    <p:sldId id="272" r:id="rId14"/>
    <p:sldId id="282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84878-DC35-852B-74E5-CE798D6E1DDF}" v="113" dt="2022-08-12T00:42:57.916"/>
    <p1510:client id="{470B0AD3-4CFE-E3CF-017D-C25BA7F676BA}" v="16" dt="2022-06-27T10:36:06.498"/>
    <p1510:client id="{57ED791E-4BE2-B622-2122-73D3B44F7A16}" v="2" dt="2022-06-14T05:21:28.296"/>
    <p1510:client id="{863723D1-3DC7-B79B-DC17-1DEFE1153098}" v="13" dt="2022-09-25T23:09:39.723"/>
    <p1510:client id="{A8A95A38-531A-6388-0CD5-894567EAD83D}" v="1" dt="2022-10-03T14:17:31.680"/>
    <p1510:client id="{D841B579-20CF-8682-7687-42531EA24F04}" v="2246" dt="2022-06-27T00:34:33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46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597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004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776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120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838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Michele Queiroz Ambrosio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Front-end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programi_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Posicionamentos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Exibição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Elementos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com CSS</a:t>
            </a: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</a:t>
            </a:fld>
            <a:r>
              <a:rPr lang="en-US" dirty="0"/>
              <a:t>]</a:t>
            </a:r>
            <a:endParaRPr dirty="0"/>
          </a:p>
        </p:txBody>
      </p:sp>
      <p:pic>
        <p:nvPicPr>
          <p:cNvPr id="5" name="Imagem 5" descr="Ícone&#10;&#10;Descrição gerada automaticamente">
            <a:extLst>
              <a:ext uri="{FF2B5EF4-FFF2-40B4-BE49-F238E27FC236}">
                <a16:creationId xmlns:a16="http://schemas.microsoft.com/office/drawing/2014/main" id="{2EFBCC40-418F-09E1-B1D5-05491EAB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678" y="1708279"/>
            <a:ext cx="2101145" cy="29475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lang="en-US"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DF298-9D15-F96E-8932-DF10D92D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095D86E-16D2-F857-C967-91170B0234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874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2182871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Michele Queiroz Ambrosio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</a:t>
            </a:r>
            <a:r>
              <a:rPr lang="en-US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Front-end</a:t>
            </a:r>
            <a:endParaRPr lang="en-US" sz="16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programi_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71946" y="1265842"/>
            <a:ext cx="7991400" cy="7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Flexbox</a:t>
            </a: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672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0" name="Google Shape;163;g109ffa863cd_0_0">
            <a:extLst>
              <a:ext uri="{FF2B5EF4-FFF2-40B4-BE49-F238E27FC236}">
                <a16:creationId xmlns:a16="http://schemas.microsoft.com/office/drawing/2014/main" id="{683DEB30-AE0E-5389-CA39-7E64A1A64116}"/>
              </a:ext>
            </a:extLst>
          </p:cNvPr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entrei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área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tecnologia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(2012-2013) </a:t>
            </a:r>
            <a:endParaRPr lang="en-US" dirty="0">
              <a:ea typeface="Calibri"/>
            </a:endParaRP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Curso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técnico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informática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ETEC;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(2014-2017) 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Faculdade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Ciência da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Computação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UNISO;</a:t>
            </a:r>
            <a:endParaRPr lang="en-US" b="1"/>
          </a:p>
          <a:p>
            <a:pPr marL="419100" indent="-342900"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(2017-atualmente)</a:t>
            </a:r>
          </a:p>
          <a:p>
            <a:pPr marL="76200"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     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Desenvolvedora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Front-end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Eduzz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051554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AE502F10-1ABC-89AD-AEF3-D01A3680CC13}"/>
              </a:ext>
            </a:extLst>
          </p:cNvPr>
          <p:cNvSpPr txBox="1"/>
          <p:nvPr/>
        </p:nvSpPr>
        <p:spPr>
          <a:xfrm>
            <a:off x="565525" y="1481050"/>
            <a:ext cx="5218267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Como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me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encontrar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redes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sociais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?</a:t>
            </a:r>
          </a:p>
          <a:p>
            <a:pPr marL="76200">
              <a:buSzPts val="2400"/>
            </a:pPr>
            <a:endParaRPr lang="en-US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Instagram: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@programi_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twitch.tv/</a:t>
            </a:r>
            <a:r>
              <a:rPr lang="en-US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michele_ambrosio</a:t>
            </a:r>
            <a:endParaRPr lang="en-US" sz="20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19100" indent="-342900">
              <a:buSzPts val="2400"/>
              <a:buChar char="•"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LinkedIn: 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Michele Ambrosio</a:t>
            </a:r>
          </a:p>
          <a:p>
            <a:pPr marL="419100" indent="-342900">
              <a:buSzPts val="2400"/>
              <a:buChar char="•"/>
            </a:pP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Github</a:t>
            </a:r>
            <a:r>
              <a:rPr lang="en-US" sz="20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 @micheleambrosio</a:t>
            </a:r>
          </a:p>
        </p:txBody>
      </p:sp>
      <p:pic>
        <p:nvPicPr>
          <p:cNvPr id="6" name="Imagem 6" descr="Foto em preto e branco de mulher sorrindo&#10;&#10;Descrição gerada automaticamente">
            <a:extLst>
              <a:ext uri="{FF2B5EF4-FFF2-40B4-BE49-F238E27FC236}">
                <a16:creationId xmlns:a16="http://schemas.microsoft.com/office/drawing/2014/main" id="{4A0DA65D-FF46-2CCA-4FDC-6B8CD08F4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289" y="1391036"/>
            <a:ext cx="2743200" cy="317987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Fundamentos</a:t>
            </a:r>
            <a:r>
              <a:rPr lang="en-US" sz="2400" dirty="0">
                <a:latin typeface="Calibri"/>
                <a:ea typeface="Calibri"/>
              </a:rPr>
              <a:t> do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Estilizações</a:t>
            </a:r>
            <a:r>
              <a:rPr lang="en-US" sz="2400" dirty="0">
                <a:latin typeface="Calibri"/>
                <a:ea typeface="Calibri"/>
              </a:rPr>
              <a:t> </a:t>
            </a:r>
            <a:r>
              <a:rPr lang="en-US" sz="2400" dirty="0" err="1">
                <a:latin typeface="Calibri"/>
                <a:ea typeface="Calibri"/>
              </a:rPr>
              <a:t>básicas</a:t>
            </a:r>
            <a:r>
              <a:rPr lang="en-US" sz="2400" dirty="0">
                <a:latin typeface="Calibri"/>
                <a:ea typeface="Calibri"/>
              </a:rPr>
              <a:t> com CSS;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Unidades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Medida</a:t>
            </a:r>
            <a:r>
              <a:rPr lang="en-US" sz="2400" dirty="0">
                <a:latin typeface="Calibri"/>
                <a:ea typeface="Calibri"/>
              </a:rPr>
              <a:t>;</a:t>
            </a:r>
            <a:endParaRPr lang="en-US">
              <a:latin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Posicionamentos</a:t>
            </a:r>
            <a:r>
              <a:rPr lang="en-US" sz="2400" dirty="0">
                <a:latin typeface="Calibri"/>
                <a:ea typeface="Calibri"/>
              </a:rPr>
              <a:t> e displays;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Alinhamento</a:t>
            </a:r>
            <a:r>
              <a:rPr lang="en-US" sz="2400" dirty="0">
                <a:latin typeface="Calibri"/>
                <a:ea typeface="Calibri"/>
              </a:rPr>
              <a:t> de 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(flexbox e grid layout);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Responsividade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309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 algn="just">
              <a:buSzPts val="16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longo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trilha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</a:t>
            </a:r>
            <a:r>
              <a:rPr lang="en-US" sz="2400" dirty="0" err="1">
                <a:latin typeface="Calibri"/>
                <a:ea typeface="Calibri"/>
              </a:rPr>
              <a:t>elementos</a:t>
            </a:r>
            <a:r>
              <a:rPr lang="en-US" sz="2400" dirty="0">
                <a:latin typeface="Calibri"/>
                <a:ea typeface="Calibri"/>
              </a:rPr>
              <a:t> </a:t>
            </a:r>
            <a:endParaRPr lang="en-US" dirty="0">
              <a:ea typeface="Calibri"/>
            </a:endParaRPr>
          </a:p>
          <a:p>
            <a:pPr marL="342900" lvl="1" indent="-342900" algn="just">
              <a:buChar char="•"/>
            </a:pPr>
            <a:r>
              <a:rPr lang="en-US" sz="2400" dirty="0">
                <a:latin typeface="Calibri"/>
                <a:ea typeface="Calibri"/>
              </a:rPr>
              <a:t>Pseudo-classes;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Transições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Animações</a:t>
            </a:r>
            <a:r>
              <a:rPr lang="en-US" sz="2400" dirty="0">
                <a:latin typeface="Calibri"/>
                <a:ea typeface="Calibri"/>
              </a:rPr>
              <a:t>;</a:t>
            </a:r>
          </a:p>
          <a:p>
            <a:pPr marL="342900" lvl="1" indent="-342900" algn="just">
              <a:buChar char="•"/>
            </a:pPr>
            <a:r>
              <a:rPr lang="en-US" sz="2400" dirty="0" err="1">
                <a:latin typeface="Calibri"/>
                <a:ea typeface="Calibri"/>
              </a:rPr>
              <a:t>Convenções</a:t>
            </a:r>
            <a:r>
              <a:rPr lang="en-US" sz="2400" dirty="0">
                <a:latin typeface="Calibri"/>
                <a:ea typeface="Calibri"/>
              </a:rPr>
              <a:t> no CSS e frameworks.</a:t>
            </a:r>
          </a:p>
          <a:p>
            <a:pPr marL="342900" lvl="1" indent="-342900" algn="just">
              <a:buChar char="•"/>
            </a:pPr>
            <a:endParaRPr lang="en-US" sz="2400" dirty="0">
              <a:latin typeface="Calibri"/>
              <a:ea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069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algn="just">
              <a:buClr>
                <a:srgbClr val="040A24"/>
              </a:buClr>
              <a:buSzPts val="2400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É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importante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você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já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tenha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base de HTML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assistido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módulo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1 de CSS,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acompanhar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exemplos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conseguir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estilizar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suas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páginas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Plugins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VSCode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: Live Server e Emmet;</a:t>
            </a:r>
          </a:p>
          <a:p>
            <a:pPr marL="419100" indent="-342900" algn="just">
              <a:buClr>
                <a:srgbClr val="040A24"/>
              </a:buClr>
              <a:buSzPts val="2400"/>
              <a:buChar char="•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Google Chrome.</a:t>
            </a: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Ferramentas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utilizadas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7627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/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Propriedades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exibição</a:t>
            </a: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Posicionando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elementos</a:t>
            </a:r>
            <a:endParaRPr lang="en-US" sz="2400" b="0" i="0" u="none" strike="noStrike" cap="none" dirty="0" err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5C5D83-1E11-4456-A2FC-01CEF50942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no Ecrã (16:9)</PresentationFormat>
  <Slides>11</Slides>
  <Notes>10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538</cp:revision>
  <dcterms:modified xsi:type="dcterms:W3CDTF">2025-05-20T18:54:33Z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