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3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37"/>
      <p:bold r:id="rId38"/>
      <p:italic r:id="rId39"/>
      <p:boldItalic r:id="rId40"/>
    </p:embeddedFon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Fira Code" panose="020B0809050000020004" pitchFamily="49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jYpCQ8suS4KKHvH0VhS1gpB2xW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322E731-7A8A-4888-BF3A-72475743BA48}">
  <a:tblStyle styleId="{6322E731-7A8A-4888-BF3A-72475743BA4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3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6.fntdata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8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6.xml"/><Relationship Id="rId41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643db344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14643db344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643db3440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14643db3440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4643db344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14643db344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643db344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14643db344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43db3440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14643db3440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643db3440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14643db3440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643db3440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14643db3440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4643db344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g14643db344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4643db3440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14643db3440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4643db3440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g14643db3440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4643db344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14643db344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4643db3440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g14643db3440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4643db344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14643db344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14643db3440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0" name="Google Shape;230;g14643db3440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4643db3440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14643db3440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4643db3440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14643db3440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43db344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14643db344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4643db3440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14643db3440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465265403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g1465265403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643db344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g14643db344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643db34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4643db34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4643db344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14643db344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4643db3440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4643db3440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4643db344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4643db344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643db34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643db34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4643db3440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4643db3440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643db3440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Dicionários podem armazenar qualquer tipo de objeto Python como valor, desde que a chave para esse valor seja um objeto imutável como (strings e números).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4643db3440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Dicionários aninhados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9" name="Google Shape;129;g14643db3440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4643db3440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4643db3440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14643db3440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37" name="Google Shape;137;g14643db3440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"3443-2121"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43db3440_0_8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forma mais comum para percorrer os dados de um dicionário é utilizando o comando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14643db3440_0_8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Iterar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g14643db3440_0_8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4643db3440_0_8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4643db3440_0_8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14643db3440_0_8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2" name="Google Shape;152;g14643db3440_0_8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print(chave, contatos[chave])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chave, valor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contatos.items():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print(chave, valor)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guilherme@gmail.com {'nome': 'Guilherme', 'telefone': '3333-2221'}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giovanna@gmail.com {'nome': 'Giovanna', 'telefone': '3443-2121'}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chappie@gmail.com {'nome': 'Chappie', 'telefone': '3344-9871'}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melaine@gmail.com {'nome': 'Melaine', 'telefone': '3333-7766'}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4643db3440_0_10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4643db3440_0_10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  <p:sp>
        <p:nvSpPr>
          <p:cNvPr id="159" name="Google Shape;159;g14643db3440_0_10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14643db3440_0_10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4643db3440_0_108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14643db3440_0_108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4643db3440_0_117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643db3440_0_117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4643db3440_0_117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da classe dict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14643db3440_0_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14643db3440_0_1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4643db3440_0_12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g14643db3440_0_12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{}.clear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14643db3440_0_1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79" name="Google Shape;179;g14643db3440_0_125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contatos.clear()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4643db3440_0_13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14643db3440_0_13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{}.copy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14643db3440_0_1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87" name="Google Shape;187;g14643db3440_0_13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 = contatos.copy()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"telefone": "3333-2221"}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copia[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4643db3440_0_20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14643db3440_0_20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{}.fromkeys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14643db3440_0_20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5" name="Google Shape;195;g14643db3440_0_203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None, "telefone": None}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dict.fromkeys([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"vazio"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"vazio", "telefone": "vazio"}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4643db3440_0_2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643db3440_0_2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{}.get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14643db3440_0_2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03" name="Google Shape;203;g14643db3440_0_2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None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"chave"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contatos.get(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{"guilherme@gmail.com": {"nome": "Guilherme", "telefone": "3333-2221"}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1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funcionamento da estrutura de dados dicionário.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4643db3440_0_2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14643db3440_0_2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{}.items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0" name="Google Shape;210;g14643db3440_0_2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1" name="Google Shape;211;g14643db3440_0_217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contatos.items()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dict_items([('guilherme@gmail.com', {'nome': 'Guilherme', 'telefone': '3333-2221'})])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4643db3440_0_22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14643db3440_0_22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{}.keys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8" name="Google Shape;218;g14643db3440_0_2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19" name="Google Shape;219;g14643db3440_0_224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contatos.keys()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dict_keys(['guilherme@gmail.com'])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4643db3440_0_23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g14643db3440_0_23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g14643db3440_0_2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27" name="Google Shape;227;g14643db3440_0_231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{})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4643db3440_0_23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14643db3440_0_23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{}.popitem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4" name="Google Shape;234;g14643db3440_0_23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35" name="Google Shape;235;g14643db3440_0_238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('guilherme@gmail.com', {'nome': 'Guilherme', 'telefone': '3333-2221'})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contatos.popitem()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KeyError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4643db3440_0_2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g14643db3440_0_2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{}.setdefault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2" name="Google Shape;242;g14643db3440_0_2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43" name="Google Shape;243;g14643db3440_0_245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'nome'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'Guilherme'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'telefone'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'3333-2221'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'3333-2221'}</a:t>
                      </a:r>
                      <a:endParaRPr>
                        <a:solidFill>
                          <a:srgbClr val="75715E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contato.setdefault(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{'nome': 'Guilherme', 'telefone': '3333-2221', 'idade': 28}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4643db3440_0_2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g14643db3440_0_2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{}.update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0" name="Google Shape;250;g14643db3440_0_2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1" name="Google Shape;251;g14643db3440_0_252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contatos.update({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"3322-8181"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}})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'Gui'}, 'giovanna@gmail.com': {'nome': 'Giovanna', 'telefone': '3322-8181'}}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4643db3440_0_25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g14643db3440_0_25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{}.values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8" name="Google Shape;258;g14643db3440_0_25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59" name="Google Shape;259;g14643db3440_0_25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contatos.values()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dict_values([{'nome': 'Guilherme', 'telefone': '3333-2221'}, {'nome': 'Giovanna', 'telefone': '3443-2121'}, {'nome': 'Chappie', 'telefone': '3344-9871'}, {'nome': 'Melaine', 'telefone': '3333-7766'}])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4643db3440_0_13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14643db3440_0_13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6" name="Google Shape;266;g14643db3440_0_13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67" name="Google Shape;267;g14643db3440_0_139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"megui@gmail.com"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True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4652654031_0_1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g14652654031_0_1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4" name="Google Shape;274;g14652654031_0_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275" name="Google Shape;275;g14652654031_0_10"/>
          <p:cNvGraphicFramePr/>
          <p:nvPr/>
        </p:nvGraphicFramePr>
        <p:xfrm>
          <a:off x="566928" y="14813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= {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"3333-2221"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"3443-2121"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"3344-9871"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"Melaine"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"3333-7766"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},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contatos[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"chappie@gmail.com"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contatos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{'guilherme@gmail.com': {'nome': 'Guilherme'}, 'giovanna@gmail.com': {'nome': 'Giovanna', 'telefone': '3443-2121'}, 'melaine@gmail.com': {'nome': 'Melaine', 'telefone': '3333-7766'}}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4643db3440_0_14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g14643db3440_0_1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  <p:sp>
        <p:nvSpPr>
          <p:cNvPr id="282" name="Google Shape;282;g14643db3440_0_14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4643db3440_0_14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i="0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g14643db3440_0_146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g14643db3440_0_146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tuple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Python 3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VSCode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2" name="Google Shape;29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9" name="Google Shape;29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4643db3440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g14643db3440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0" name="Google Shape;80;g14643db3440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g14643db3440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Criação e acesso aos dados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14643db3440_0_0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g14643db3440_0_0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da classe dict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4643db3440_0_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14643db3440_0_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g14643db3440_0_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Criação e acesso aos dados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g14643db3440_0_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14643db3440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4643db3440_0_1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dicionário é um conjunto não-ordenado de pares chave:valor, onde as chaves são únicas em uma dada instância do dicionário. Dicionários são delimitados por chaves: {}, e contém uma lista de pares chave:valor separada por vírgulas.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4643db3440_0_1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dicionários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4643db3440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4643db3440_0_2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4643db3440_0_2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4643db3440_0_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4643db3440_0_23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 = dict(nome=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idade=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pessoa[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"Guilherme", "idade": 28, "telefone": "3333-1234"}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643db3440_0_3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dados são acessados e modificados através da chave.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643db3440_0_3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Acesso aos dados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g14643db3440_0_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643db3440_0_3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g14643db3440_0_3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g14643db3440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2" name="Google Shape;122;g14643db3440_0_3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  <a:tableStyleId>{6322E731-7A8A-4888-BF3A-72475743BA48}</a:tableStyleId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= {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"3333-1234"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"Guilherme"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28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"3333-1234"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"nome"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"Maria"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"idade"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18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dados[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"telefone"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"9988-1781"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dados  </a:t>
                      </a:r>
                      <a:r>
                        <a:rPr lang="en-US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# {"nome": "Maria", "idade": 18, "telefone": "9988-1781"}</a:t>
                      </a:r>
                      <a:endParaRPr sz="1400" u="none" strike="noStrike" cap="none">
                        <a:solidFill>
                          <a:srgbClr val="AE81FF"/>
                        </a:solidFill>
                        <a:highlight>
                          <a:srgbClr val="23241F"/>
                        </a:highlight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5" ma:contentTypeDescription="Crie um novo documento." ma:contentTypeScope="" ma:versionID="b5045d34f54d00713f1d3c8a948584d5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93f5ed8fbc70cc4225b4f59a31ebb55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C35B9C-417F-47F2-B575-5F1261743424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customXml/itemProps2.xml><?xml version="1.0" encoding="utf-8"?>
<ds:datastoreItem xmlns:ds="http://schemas.openxmlformats.org/officeDocument/2006/customXml" ds:itemID="{329D6D15-FE52-414E-8C12-3C929BD16C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5E7D82F-426B-4011-B443-83B2EE51F8B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31</Slides>
  <Notes>31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2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2025-04-15T12:39:44Z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