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2.png" ContentType="image/png"/>
  <Override PartName="/ppt/media/image39.png" ContentType="image/png"/>
  <Override PartName="/ppt/media/image36.png" ContentType="image/png"/>
  <Override PartName="/ppt/media/image34.png" ContentType="image/png"/>
  <Override PartName="/ppt/media/image33.png" ContentType="image/png"/>
  <Override PartName="/ppt/media/image31.png" ContentType="image/png"/>
  <Override PartName="/ppt/media/image29.jpeg" ContentType="image/jpeg"/>
  <Override PartName="/ppt/media/image37.png" ContentType="image/png"/>
  <Override PartName="/ppt/media/image26.jpeg" ContentType="image/jpeg"/>
  <Override PartName="/ppt/media/image23.jpeg" ContentType="image/jpe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43.png" ContentType="image/png"/>
  <Override PartName="/ppt/media/image18.png" ContentType="image/png"/>
  <Override PartName="/ppt/media/image13.png" ContentType="image/png"/>
  <Override PartName="/ppt/media/image9.png" ContentType="image/png"/>
  <Override PartName="/ppt/media/image20.jpeg" ContentType="image/jpeg"/>
  <Override PartName="/ppt/media/image12.png" ContentType="image/png"/>
  <Override PartName="/ppt/media/image14.jpeg" ContentType="image/jpeg"/>
  <Override PartName="/ppt/media/image3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30.png" ContentType="image/png"/>
  <Override PartName="/ppt/media/image11.jpeg" ContentType="image/jpeg"/>
  <Override PartName="/ppt/media/image10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jpeg" ContentType="image/jpeg"/>
  <Override PartName="/ppt/media/image38.jpeg" ContentType="image/jpeg"/>
  <Override PartName="/ppt/media/image32.jpeg" ContentType="image/jpe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media/image1.png" ContentType="image/png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8F66522-A8E4-4EE2-9839-DA308CDDB424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BE1B506-4D1B-479A-B6A7-E74E3C690CFE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74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75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76" name="CustomShape 2"/>
          <p:cNvSpPr/>
          <p:nvPr/>
        </p:nvSpPr>
        <p:spPr>
          <a:xfrm>
            <a:off x="1523880" y="1656000"/>
            <a:ext cx="9143280" cy="162216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 Light"/>
                <a:ea typeface="Arial"/>
              </a:rPr>
              <a:t>Desenvolvimento de um Framework na plataforma Android para gerenciamento de revistas digitais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1523880" y="3939840"/>
            <a:ext cx="9143280" cy="716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Guilherme Viterbo Galvão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1523880" y="5198040"/>
            <a:ext cx="914328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Orientador: Prof. Jorge Luiz Chiara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1523880" y="5856840"/>
            <a:ext cx="9143280" cy="470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840"/>
            <a:ext cx="1884960" cy="999360"/>
          </a:xfrm>
          <a:prstGeom prst="rect">
            <a:avLst/>
          </a:prstGeom>
        </p:spPr>
      </p:pic>
      <p:pic>
        <p:nvPicPr>
          <p:cNvPr descr="" id="11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840"/>
            <a:ext cx="5523120" cy="999360"/>
          </a:xfrm>
          <a:prstGeom prst="rect">
            <a:avLst/>
          </a:prstGeom>
        </p:spPr>
      </p:pic>
      <p:sp>
        <p:nvSpPr>
          <p:cNvPr id="119" name="Line 1"/>
          <p:cNvSpPr/>
          <p:nvPr/>
        </p:nvSpPr>
        <p:spPr>
          <a:xfrm flipV="1">
            <a:off x="667080" y="136008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20" name="CustomShape 2"/>
          <p:cNvSpPr/>
          <p:nvPr/>
        </p:nvSpPr>
        <p:spPr>
          <a:xfrm>
            <a:off x="839520" y="182664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2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82760" y="2360520"/>
            <a:ext cx="3644280" cy="43808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2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24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25" name="CustomShape 2"/>
          <p:cNvSpPr/>
          <p:nvPr/>
        </p:nvSpPr>
        <p:spPr>
          <a:xfrm>
            <a:off x="839880" y="182664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 – O fim? book.json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2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000" y="2232000"/>
            <a:ext cx="6479640" cy="46256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2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29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30" name="CustomShape 2"/>
          <p:cNvSpPr/>
          <p:nvPr/>
        </p:nvSpPr>
        <p:spPr>
          <a:xfrm>
            <a:off x="840240" y="182700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3.1 – Como ele é lido.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3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040" y="3675240"/>
            <a:ext cx="3555360" cy="283140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840"/>
            <a:ext cx="1884960" cy="999360"/>
          </a:xfrm>
          <a:prstGeom prst="rect">
            <a:avLst/>
          </a:prstGeom>
        </p:spPr>
      </p:pic>
      <p:pic>
        <p:nvPicPr>
          <p:cNvPr descr="" id="13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840"/>
            <a:ext cx="5523120" cy="999360"/>
          </a:xfrm>
          <a:prstGeom prst="rect">
            <a:avLst/>
          </a:prstGeom>
        </p:spPr>
      </p:pic>
      <p:sp>
        <p:nvSpPr>
          <p:cNvPr id="134" name="Line 1"/>
          <p:cNvSpPr/>
          <p:nvPr/>
        </p:nvSpPr>
        <p:spPr>
          <a:xfrm flipV="1">
            <a:off x="667080" y="136008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35" name="CustomShape 2"/>
          <p:cNvSpPr/>
          <p:nvPr/>
        </p:nvSpPr>
        <p:spPr>
          <a:xfrm>
            <a:off x="839520" y="182664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0" y="2341440"/>
            <a:ext cx="3771360" cy="441900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3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39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40" name="CustomShape 2"/>
          <p:cNvSpPr/>
          <p:nvPr/>
        </p:nvSpPr>
        <p:spPr>
          <a:xfrm>
            <a:off x="840600" y="182736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 – Como tudo isso é visto?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240" y="2894040"/>
            <a:ext cx="3847320" cy="374580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4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44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45" name="CustomShape 2"/>
          <p:cNvSpPr/>
          <p:nvPr/>
        </p:nvSpPr>
        <p:spPr>
          <a:xfrm>
            <a:off x="840960" y="182772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Demonstração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6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47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48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49" name="CustomShape 2"/>
          <p:cNvSpPr/>
          <p:nvPr/>
        </p:nvSpPr>
        <p:spPr>
          <a:xfrm>
            <a:off x="840960" y="1827720"/>
            <a:ext cx="10514880" cy="2779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Conclusão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O que podemos concluir disso tudo?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Perguntas?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51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52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53" name="Line 2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pic>
        <p:nvPicPr>
          <p:cNvPr descr="" id="154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34200" y="2841480"/>
            <a:ext cx="1027800" cy="117504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Introdução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 que é uma revista digital?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Como elas surgiram ?</a:t>
            </a:r>
            <a:endParaRPr/>
          </a:p>
        </p:txBody>
      </p:sp>
      <p:pic>
        <p:nvPicPr>
          <p:cNvPr descr="" id="81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82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83" name="Line 2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85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86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87" name="CustomShape 2"/>
          <p:cNvSpPr/>
          <p:nvPr/>
        </p:nvSpPr>
        <p:spPr>
          <a:xfrm>
            <a:off x="83844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Mercado atual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Qual a vantegem de ter seu conteúdo digitalizado?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Quais são os custos para isso?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8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90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91" name="CustomShape 2"/>
          <p:cNvSpPr/>
          <p:nvPr/>
        </p:nvSpPr>
        <p:spPr>
          <a:xfrm>
            <a:off x="838800" y="1825560"/>
            <a:ext cx="10514880" cy="4350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Calibri Light"/>
                <a:ea typeface="Arial"/>
              </a:rPr>
              <a:t>Framework gerenciamento de revistas digitais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 que é isso?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9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94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95" name="CustomShape 2"/>
          <p:cNvSpPr/>
          <p:nvPr/>
        </p:nvSpPr>
        <p:spPr>
          <a:xfrm>
            <a:off x="838800" y="182556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Onde tudo começa, enterprise.xml.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9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1040" y="3348000"/>
            <a:ext cx="6349320" cy="34916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9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99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00" name="CustomShape 2"/>
          <p:cNvSpPr/>
          <p:nvPr/>
        </p:nvSpPr>
        <p:spPr>
          <a:xfrm>
            <a:off x="839160" y="182592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1.1 – Como ele é lido.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0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92280" y="3497400"/>
            <a:ext cx="3656880" cy="29710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480"/>
            <a:ext cx="1884960" cy="999360"/>
          </a:xfrm>
          <a:prstGeom prst="rect">
            <a:avLst/>
          </a:prstGeom>
        </p:spPr>
      </p:pic>
      <p:pic>
        <p:nvPicPr>
          <p:cNvPr descr="" id="10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480"/>
            <a:ext cx="5523120" cy="999360"/>
          </a:xfrm>
          <a:prstGeom prst="rect">
            <a:avLst/>
          </a:prstGeom>
        </p:spPr>
      </p:pic>
      <p:sp>
        <p:nvSpPr>
          <p:cNvPr id="104" name="Line 1"/>
          <p:cNvSpPr/>
          <p:nvPr/>
        </p:nvSpPr>
        <p:spPr>
          <a:xfrm flipV="1">
            <a:off x="667080" y="135972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05" name="CustomShape 2"/>
          <p:cNvSpPr/>
          <p:nvPr/>
        </p:nvSpPr>
        <p:spPr>
          <a:xfrm>
            <a:off x="839520" y="182628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0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06160" y="2334960"/>
            <a:ext cx="3669480" cy="443160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0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09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10" name="CustomShape 2"/>
          <p:cNvSpPr/>
          <p:nvPr/>
        </p:nvSpPr>
        <p:spPr>
          <a:xfrm>
            <a:off x="839520" y="182628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O Meio, editions.xml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1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46240" y="3954600"/>
            <a:ext cx="6349320" cy="18406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4960" cy="999360"/>
          </a:xfrm>
          <a:prstGeom prst="rect">
            <a:avLst/>
          </a:prstGeom>
        </p:spPr>
      </p:pic>
      <p:pic>
        <p:nvPicPr>
          <p:cNvPr descr="" id="11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120" cy="999360"/>
          </a:xfrm>
          <a:prstGeom prst="rect">
            <a:avLst/>
          </a:prstGeom>
        </p:spPr>
      </p:pic>
      <p:sp>
        <p:nvSpPr>
          <p:cNvPr id="114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15" name="CustomShape 2"/>
          <p:cNvSpPr/>
          <p:nvPr/>
        </p:nvSpPr>
        <p:spPr>
          <a:xfrm>
            <a:off x="839880" y="1826640"/>
            <a:ext cx="10514880" cy="1486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2.1 – Como ele é lido?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84280" y="3620160"/>
            <a:ext cx="3872880" cy="28695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