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42.png" ContentType="image/png"/>
  <Override PartName="/ppt/media/image39.png" ContentType="image/png"/>
  <Override PartName="/ppt/media/image36.png" ContentType="image/png"/>
  <Override PartName="/ppt/media/image34.png" ContentType="image/png"/>
  <Override PartName="/ppt/media/image33.png" ContentType="image/png"/>
  <Override PartName="/ppt/media/image31.png" ContentType="image/png"/>
  <Override PartName="/ppt/media/image29.jpeg" ContentType="image/jpeg"/>
  <Override PartName="/ppt/media/image37.png" ContentType="image/png"/>
  <Override PartName="/ppt/media/image26.jpeg" ContentType="image/jpeg"/>
  <Override PartName="/ppt/media/image23.jpeg" ContentType="image/jpe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43.png" ContentType="image/png"/>
  <Override PartName="/ppt/media/image18.png" ContentType="image/png"/>
  <Override PartName="/ppt/media/image13.png" ContentType="image/png"/>
  <Override PartName="/ppt/media/image9.png" ContentType="image/png"/>
  <Override PartName="/ppt/media/image20.jpeg" ContentType="image/jpeg"/>
  <Override PartName="/ppt/media/image12.png" ContentType="image/png"/>
  <Override PartName="/ppt/media/image14.jpeg" ContentType="image/jpeg"/>
  <Override PartName="/ppt/media/image3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30.png" ContentType="image/png"/>
  <Override PartName="/ppt/media/image11.jpeg" ContentType="image/jpeg"/>
  <Override PartName="/ppt/media/image10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jpeg" ContentType="image/jpeg"/>
  <Override PartName="/ppt/media/image38.jpeg" ContentType="image/jpeg"/>
  <Override PartName="/ppt/media/image32.jpeg" ContentType="image/jpeg"/>
  <Override PartName="/ppt/media/image3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media/image1.png" ContentType="image/png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&lt;cabeçalho&gt;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&lt;rodapé&gt;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9253903-371F-48BD-A0B7-3FDEA940BCA4}" type="slidenum">
              <a:rPr lang="pt-BR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9956D31-F2E3-4B4E-96C2-7634A7D2EA77}" type="slidenum">
              <a:rPr lang="pt-BR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000000"/>
                </a:solidFill>
                <a:latin typeface="Calibri Ligh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01/06/13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F87857-8563-4D0E-A1EE-B51CB8744949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01/06/13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26644B-B8F2-41BA-ABBD-97C0800E05EB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jpe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80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81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82" name="TextShape 2"/>
          <p:cNvSpPr txBox="1"/>
          <p:nvPr/>
        </p:nvSpPr>
        <p:spPr>
          <a:xfrm>
            <a:off x="1523880" y="2240640"/>
            <a:ext cx="9143640" cy="1037880"/>
          </a:xfrm>
          <a:prstGeom prst="rect">
            <a:avLst/>
          </a:prstGeom>
        </p:spPr>
        <p:txBody>
          <a:bodyPr anchor="b"/>
          <a:p>
            <a:pPr algn="ctr"/>
            <a:r>
              <a:rPr b="1" lang="pt-BR" sz="3600">
                <a:solidFill>
                  <a:srgbClr val="000000"/>
                </a:solidFill>
                <a:latin typeface="Calibri Light"/>
                <a:ea typeface="Arial"/>
              </a:rPr>
              <a:t>GERENCIADOR DE REVISTAS DIGITAIS PARA ANDROID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1523880" y="3939840"/>
            <a:ext cx="9143640" cy="7164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Guilherme Viterbo Galvão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1523880" y="5198040"/>
            <a:ext cx="9143640" cy="47088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Orientador: Prof. (Mestre – Jorge Luiz Chiara)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1523880" y="5856840"/>
            <a:ext cx="9143640" cy="47088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3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840"/>
            <a:ext cx="1885320" cy="999720"/>
          </a:xfrm>
          <a:prstGeom prst="rect">
            <a:avLst/>
          </a:prstGeom>
        </p:spPr>
      </p:pic>
      <p:pic>
        <p:nvPicPr>
          <p:cNvPr descr="" id="124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840"/>
            <a:ext cx="5523480" cy="999720"/>
          </a:xfrm>
          <a:prstGeom prst="rect">
            <a:avLst/>
          </a:prstGeom>
        </p:spPr>
      </p:pic>
      <p:sp>
        <p:nvSpPr>
          <p:cNvPr id="125" name="Line 1"/>
          <p:cNvSpPr/>
          <p:nvPr/>
        </p:nvSpPr>
        <p:spPr>
          <a:xfrm flipV="1">
            <a:off x="667080" y="136008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26" name="TextShape 2"/>
          <p:cNvSpPr txBox="1"/>
          <p:nvPr/>
        </p:nvSpPr>
        <p:spPr>
          <a:xfrm>
            <a:off x="839520" y="182664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2.2 – O que se torna?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2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82760" y="2360520"/>
            <a:ext cx="3644640" cy="438120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29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30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31" name="TextShape 2"/>
          <p:cNvSpPr txBox="1"/>
          <p:nvPr/>
        </p:nvSpPr>
        <p:spPr>
          <a:xfrm>
            <a:off x="839880" y="182664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 – O fim? book.json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3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24000" y="2232000"/>
            <a:ext cx="6480000" cy="462600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3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34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35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36" name="TextShape 2"/>
          <p:cNvSpPr txBox="1"/>
          <p:nvPr/>
        </p:nvSpPr>
        <p:spPr>
          <a:xfrm>
            <a:off x="840240" y="182700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3.1 – Como ele é lido.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3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040" y="3675240"/>
            <a:ext cx="3555720" cy="283176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840"/>
            <a:ext cx="1885320" cy="999720"/>
          </a:xfrm>
          <a:prstGeom prst="rect">
            <a:avLst/>
          </a:prstGeom>
        </p:spPr>
      </p:pic>
      <p:pic>
        <p:nvPicPr>
          <p:cNvPr descr="" id="139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840"/>
            <a:ext cx="5523480" cy="999720"/>
          </a:xfrm>
          <a:prstGeom prst="rect">
            <a:avLst/>
          </a:prstGeom>
        </p:spPr>
      </p:pic>
      <p:sp>
        <p:nvSpPr>
          <p:cNvPr id="140" name="Line 1"/>
          <p:cNvSpPr/>
          <p:nvPr/>
        </p:nvSpPr>
        <p:spPr>
          <a:xfrm flipV="1">
            <a:off x="667080" y="136008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41" name="TextShape 2"/>
          <p:cNvSpPr txBox="1"/>
          <p:nvPr/>
        </p:nvSpPr>
        <p:spPr>
          <a:xfrm>
            <a:off x="839520" y="182664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3.2 – O que se torna?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4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583040" y="2341440"/>
            <a:ext cx="3771720" cy="441936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3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44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45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46" name="TextShape 2"/>
          <p:cNvSpPr txBox="1"/>
          <p:nvPr/>
        </p:nvSpPr>
        <p:spPr>
          <a:xfrm>
            <a:off x="840600" y="182736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4 – Como tudo isso é visto?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4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85240" y="2894040"/>
            <a:ext cx="3847680" cy="374616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49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50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51" name="TextShape 2"/>
          <p:cNvSpPr txBox="1"/>
          <p:nvPr/>
        </p:nvSpPr>
        <p:spPr>
          <a:xfrm>
            <a:off x="840960" y="182772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Demonstração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53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54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55" name="TextShape 2"/>
          <p:cNvSpPr txBox="1"/>
          <p:nvPr/>
        </p:nvSpPr>
        <p:spPr>
          <a:xfrm>
            <a:off x="840960" y="1827720"/>
            <a:ext cx="10515240" cy="278028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Conclusão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O que podemos concluir disso tudo?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Perguntas?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6">
              <a:lnSpc>
                <a:spcPct val="100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57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5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59" name="Line 2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pic>
        <p:nvPicPr>
          <p:cNvPr descr="" id="160" name="Imagem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34200" y="2841480"/>
            <a:ext cx="1028160" cy="117540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Introdução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O que é uma revista digital?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 – Como elas surgiram ?</a:t>
            </a:r>
            <a:endParaRPr/>
          </a:p>
        </p:txBody>
      </p:sp>
      <p:pic>
        <p:nvPicPr>
          <p:cNvPr descr="" id="87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8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89" name="Line 2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0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91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92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93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Mercado atual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Qual a vantegem de ter seu conteúdo digitalizado?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 – Quais são os custos para isso?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4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95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96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97" name="TextShape 2"/>
          <p:cNvSpPr txBox="1"/>
          <p:nvPr/>
        </p:nvSpPr>
        <p:spPr>
          <a:xfrm>
            <a:off x="838800" y="1825560"/>
            <a:ext cx="10515240" cy="435096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Gerenciador de revistas digitais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O que é isso?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99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00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01" name="TextShape 2"/>
          <p:cNvSpPr txBox="1"/>
          <p:nvPr/>
        </p:nvSpPr>
        <p:spPr>
          <a:xfrm>
            <a:off x="838800" y="182556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 – Onde tudo começa, enterprise.xml.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0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21040" y="3348000"/>
            <a:ext cx="6349680" cy="34920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3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04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05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06" name="TextShape 2"/>
          <p:cNvSpPr txBox="1"/>
          <p:nvPr/>
        </p:nvSpPr>
        <p:spPr>
          <a:xfrm>
            <a:off x="839160" y="182592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1.1 – Como ele é lido.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92280" y="3497400"/>
            <a:ext cx="3657240" cy="297144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480"/>
            <a:ext cx="1885320" cy="999720"/>
          </a:xfrm>
          <a:prstGeom prst="rect">
            <a:avLst/>
          </a:prstGeom>
        </p:spPr>
      </p:pic>
      <p:pic>
        <p:nvPicPr>
          <p:cNvPr descr="" id="109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480"/>
            <a:ext cx="5523480" cy="999720"/>
          </a:xfrm>
          <a:prstGeom prst="rect">
            <a:avLst/>
          </a:prstGeom>
        </p:spPr>
      </p:pic>
      <p:sp>
        <p:nvSpPr>
          <p:cNvPr id="110" name="Line 1"/>
          <p:cNvSpPr/>
          <p:nvPr/>
        </p:nvSpPr>
        <p:spPr>
          <a:xfrm flipV="1">
            <a:off x="667080" y="135972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11" name="TextShape 2"/>
          <p:cNvSpPr txBox="1"/>
          <p:nvPr/>
        </p:nvSpPr>
        <p:spPr>
          <a:xfrm>
            <a:off x="839520" y="182628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1.2 – O que se torna?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1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06160" y="2334960"/>
            <a:ext cx="3669840" cy="44319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3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14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15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16" name="TextShape 2"/>
          <p:cNvSpPr txBox="1"/>
          <p:nvPr/>
        </p:nvSpPr>
        <p:spPr>
          <a:xfrm>
            <a:off x="839520" y="182628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 – O Meio, editions.xml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1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46240" y="3954600"/>
            <a:ext cx="6349680" cy="18410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787320" y="366120"/>
            <a:ext cx="1885320" cy="999720"/>
          </a:xfrm>
          <a:prstGeom prst="rect">
            <a:avLst/>
          </a:prstGeom>
        </p:spPr>
      </p:pic>
      <p:pic>
        <p:nvPicPr>
          <p:cNvPr descr="" id="119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720" y="366120"/>
            <a:ext cx="5523480" cy="999720"/>
          </a:xfrm>
          <a:prstGeom prst="rect">
            <a:avLst/>
          </a:prstGeom>
        </p:spPr>
      </p:pic>
      <p:sp>
        <p:nvSpPr>
          <p:cNvPr id="120" name="Line 1"/>
          <p:cNvSpPr/>
          <p:nvPr/>
        </p:nvSpPr>
        <p:spPr>
          <a:xfrm flipV="1">
            <a:off x="667080" y="1359360"/>
            <a:ext cx="10869840" cy="12960"/>
          </a:xfrm>
          <a:prstGeom prst="line">
            <a:avLst/>
          </a:prstGeom>
          <a:ln w="6480">
            <a:solidFill>
              <a:srgbClr val="ad0707"/>
            </a:solidFill>
            <a:miter/>
          </a:ln>
        </p:spPr>
      </p:sp>
      <p:sp>
        <p:nvSpPr>
          <p:cNvPr id="121" name="TextShape 2"/>
          <p:cNvSpPr txBox="1"/>
          <p:nvPr/>
        </p:nvSpPr>
        <p:spPr>
          <a:xfrm>
            <a:off x="839880" y="1826640"/>
            <a:ext cx="10515240" cy="148644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</a:pPr>
            <a:r>
              <a:rPr b="1" lang="pt-BR" sz="2800">
                <a:solidFill>
                  <a:srgbClr val="000000"/>
                </a:solidFill>
                <a:latin typeface="Calibri"/>
              </a:rPr>
              <a:t>Como funciona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2.1 – Como ele é lido?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descr="" id="12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184280" y="3620160"/>
            <a:ext cx="3873240" cy="286992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