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7eaf8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7eaf8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d7aada72d_1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d7aada72d_1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7aada72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7aada72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7aada72d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7aada72d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7aada72d_1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7aada72d_1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7aada72d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7aada72d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7aada72d_1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7aada72d_1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7aada72d_1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7aada72d_1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7aada72d_1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7aada72d_1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d7aada72d_1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d7aada72d_1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30200" y="783925"/>
            <a:ext cx="7083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Métricas em Machine Learning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17911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000000"/>
                </a:solidFill>
              </a:rPr>
              <a:t>Face Recognition, Grupo 6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91350" y="2617801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Gabriela Martins, A81987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Guilherme Andrade, A80426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Guilherme Nunes, A80524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José Costa, A82136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Rui Costa, A79947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Rui Ribeiro, A80207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ctrTitle"/>
          </p:nvPr>
        </p:nvSpPr>
        <p:spPr>
          <a:xfrm>
            <a:off x="1030200" y="783925"/>
            <a:ext cx="7083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Métricas em Machine Learning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891350" y="17911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000000"/>
                </a:solidFill>
              </a:rPr>
              <a:t>Face Recognition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04" name="Google Shape;204;p22"/>
          <p:cNvSpPr txBox="1"/>
          <p:nvPr>
            <p:ph idx="1" type="subTitle"/>
          </p:nvPr>
        </p:nvSpPr>
        <p:spPr>
          <a:xfrm>
            <a:off x="1891350" y="2617801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Gabriela Martins, A81987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Guilherme Andrade, A80426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Guilherme Nunes, A80524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José Costa, A82136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Rui Costa, A79947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Rui Ribeiro, A80207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Dataset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75" y="2083025"/>
            <a:ext cx="1513850" cy="15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075" y="2083025"/>
            <a:ext cx="1513850" cy="15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925" y="2083025"/>
            <a:ext cx="1513850" cy="15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1225" y="2083025"/>
            <a:ext cx="1513850" cy="15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2775" y="2083025"/>
            <a:ext cx="1513850" cy="15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Preparação de dados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950" y="1952350"/>
            <a:ext cx="26574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925" y="1852400"/>
            <a:ext cx="2919950" cy="25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26000" y="352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PCA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11375" y="1232088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-&gt; Vetores e valores próprios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-&gt; Numpy, SVD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13" y="2260975"/>
            <a:ext cx="57245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675" y="567925"/>
            <a:ext cx="4968724" cy="43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383063" y="306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-&gt; projeções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54" y="1151379"/>
            <a:ext cx="4684000" cy="11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688" y="306138"/>
            <a:ext cx="267652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650" y="2428525"/>
            <a:ext cx="27432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6138" y="2428525"/>
            <a:ext cx="26955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948" y="2660798"/>
            <a:ext cx="2451200" cy="21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701" y="480537"/>
            <a:ext cx="4806976" cy="418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573600" y="588300"/>
            <a:ext cx="27552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Pequena representação em 2D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-&gt; 100% Accuracy train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-&gt; 100% Accuracy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77025" y="2576450"/>
            <a:ext cx="23037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Distâncias utilizadas: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-&gt; Euclidiana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-&gt; Norma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-&gt; Mahalanobis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100" y="528500"/>
            <a:ext cx="24288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50" y="528500"/>
            <a:ext cx="24288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434500" y="3286475"/>
            <a:ext cx="49179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Resultados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	-&gt; Boa resposta em elementos presentes no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	-&gt; Falha redondamente em novos elementos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375" y="528500"/>
            <a:ext cx="24288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75" y="293200"/>
            <a:ext cx="7872650" cy="36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554775" y="4231400"/>
            <a:ext cx="2472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-&gt; Tentativa e erro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612725" y="4231400"/>
            <a:ext cx="34773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-&gt; Análise das distâncias mínimas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675" y="1831100"/>
            <a:ext cx="3810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75" y="303600"/>
            <a:ext cx="3180375" cy="452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562" y="1278738"/>
            <a:ext cx="24288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5837" y="1278738"/>
            <a:ext cx="24288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5021250" y="366725"/>
            <a:ext cx="172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latin typeface="Calibri"/>
                <a:ea typeface="Calibri"/>
                <a:cs typeface="Calibri"/>
                <a:sym typeface="Calibri"/>
              </a:rPr>
              <a:t>Erro na previsão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