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sldIdLst>
    <p:sldId id="269" r:id="rId3"/>
    <p:sldId id="257" r:id="rId4"/>
    <p:sldId id="275" r:id="rId5"/>
    <p:sldId id="288" r:id="rId6"/>
    <p:sldId id="260" r:id="rId7"/>
    <p:sldId id="267" r:id="rId8"/>
    <p:sldId id="274" r:id="rId9"/>
    <p:sldId id="298" r:id="rId10"/>
    <p:sldId id="302" r:id="rId11"/>
    <p:sldId id="297" r:id="rId12"/>
    <p:sldId id="301" r:id="rId13"/>
    <p:sldId id="294" r:id="rId14"/>
    <p:sldId id="27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1CD041-9655-4878-8DAB-62B63CCE3FF1}">
          <p14:sldIdLst>
            <p14:sldId id="269"/>
            <p14:sldId id="257"/>
            <p14:sldId id="275"/>
            <p14:sldId id="288"/>
            <p14:sldId id="260"/>
            <p14:sldId id="267"/>
            <p14:sldId id="274"/>
            <p14:sldId id="298"/>
          </p14:sldIdLst>
        </p14:section>
        <p14:section name="Seção sem Título" id="{66031CAA-286D-4598-93B6-E1FF07D3AD08}">
          <p14:sldIdLst>
            <p14:sldId id="302"/>
            <p14:sldId id="297"/>
            <p14:sldId id="301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AC32D-316A-43F4-A45B-A14821599D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DA033B-B078-456D-A070-547D16D60770}">
      <dgm:prSet/>
      <dgm:spPr/>
      <dgm:t>
        <a:bodyPr/>
        <a:lstStyle/>
        <a:p>
          <a:r>
            <a:rPr lang="pt-BR" dirty="0"/>
            <a:t>Listagem de notícias</a:t>
          </a:r>
          <a:endParaRPr lang="en-US" dirty="0"/>
        </a:p>
      </dgm:t>
    </dgm:pt>
    <dgm:pt modelId="{8B6B4A5E-2626-40F2-80F4-FF6DECA11768}" type="parTrans" cxnId="{07CC2D25-AC70-42AD-A69D-E0BB849EFE96}">
      <dgm:prSet/>
      <dgm:spPr/>
      <dgm:t>
        <a:bodyPr/>
        <a:lstStyle/>
        <a:p>
          <a:endParaRPr lang="en-US"/>
        </a:p>
      </dgm:t>
    </dgm:pt>
    <dgm:pt modelId="{58EFCBAA-9031-4823-BD98-4182662ADF6C}" type="sibTrans" cxnId="{07CC2D25-AC70-42AD-A69D-E0BB849EFE96}">
      <dgm:prSet/>
      <dgm:spPr/>
      <dgm:t>
        <a:bodyPr/>
        <a:lstStyle/>
        <a:p>
          <a:endParaRPr lang="en-US"/>
        </a:p>
      </dgm:t>
    </dgm:pt>
    <dgm:pt modelId="{5052E7BD-FE6A-49EE-A302-7D07D4C23521}">
      <dgm:prSet/>
      <dgm:spPr/>
      <dgm:t>
        <a:bodyPr/>
        <a:lstStyle/>
        <a:p>
          <a:r>
            <a:rPr lang="pt-BR" dirty="0"/>
            <a:t>Compartilhamento de notícias</a:t>
          </a:r>
          <a:endParaRPr lang="en-US" dirty="0"/>
        </a:p>
      </dgm:t>
    </dgm:pt>
    <dgm:pt modelId="{DE273A9B-813E-4AAA-9988-CF47D708A767}" type="parTrans" cxnId="{6BC46330-7EF4-44EB-A374-6294705845FE}">
      <dgm:prSet/>
      <dgm:spPr/>
      <dgm:t>
        <a:bodyPr/>
        <a:lstStyle/>
        <a:p>
          <a:endParaRPr lang="en-US"/>
        </a:p>
      </dgm:t>
    </dgm:pt>
    <dgm:pt modelId="{70BBAA79-9DEC-4F4A-8BB3-796C6DFEDBD0}" type="sibTrans" cxnId="{6BC46330-7EF4-44EB-A374-6294705845FE}">
      <dgm:prSet/>
      <dgm:spPr/>
      <dgm:t>
        <a:bodyPr/>
        <a:lstStyle/>
        <a:p>
          <a:endParaRPr lang="en-US"/>
        </a:p>
      </dgm:t>
    </dgm:pt>
    <dgm:pt modelId="{C4B5A227-B2EE-409C-9FDA-5673058F815B}">
      <dgm:prSet/>
      <dgm:spPr/>
      <dgm:t>
        <a:bodyPr/>
        <a:lstStyle/>
        <a:p>
          <a:r>
            <a:rPr lang="pt-BR" dirty="0"/>
            <a:t>Área de comentários</a:t>
          </a:r>
          <a:endParaRPr lang="en-US" dirty="0"/>
        </a:p>
      </dgm:t>
    </dgm:pt>
    <dgm:pt modelId="{41703841-3791-4E5F-8C87-1EF3F0B9FCBF}" type="parTrans" cxnId="{BF14ED90-DBCE-45F0-B648-BCD3714CBCFB}">
      <dgm:prSet/>
      <dgm:spPr/>
      <dgm:t>
        <a:bodyPr/>
        <a:lstStyle/>
        <a:p>
          <a:endParaRPr lang="en-US"/>
        </a:p>
      </dgm:t>
    </dgm:pt>
    <dgm:pt modelId="{15FA582E-F88F-4BE9-86D6-DF7EEB58DB23}" type="sibTrans" cxnId="{BF14ED90-DBCE-45F0-B648-BCD3714CBCFB}">
      <dgm:prSet/>
      <dgm:spPr/>
      <dgm:t>
        <a:bodyPr/>
        <a:lstStyle/>
        <a:p>
          <a:endParaRPr lang="en-US"/>
        </a:p>
      </dgm:t>
    </dgm:pt>
    <dgm:pt modelId="{45B2200A-0F52-46F8-BCB6-342F72CB42CE}">
      <dgm:prSet/>
      <dgm:spPr/>
      <dgm:t>
        <a:bodyPr/>
        <a:lstStyle/>
        <a:p>
          <a:r>
            <a:rPr lang="pt-BR" dirty="0"/>
            <a:t>Canais de denúncia</a:t>
          </a:r>
          <a:endParaRPr lang="en-US" dirty="0"/>
        </a:p>
      </dgm:t>
    </dgm:pt>
    <dgm:pt modelId="{48D1B1F7-E4EF-4949-8EFA-1E322B67B7FD}" type="parTrans" cxnId="{19ABAB8C-4F64-427B-8557-509F040479E6}">
      <dgm:prSet/>
      <dgm:spPr/>
      <dgm:t>
        <a:bodyPr/>
        <a:lstStyle/>
        <a:p>
          <a:endParaRPr lang="en-US"/>
        </a:p>
      </dgm:t>
    </dgm:pt>
    <dgm:pt modelId="{E40D7172-38AA-40E9-8C15-8173A0E0F696}" type="sibTrans" cxnId="{19ABAB8C-4F64-427B-8557-509F040479E6}">
      <dgm:prSet/>
      <dgm:spPr/>
      <dgm:t>
        <a:bodyPr/>
        <a:lstStyle/>
        <a:p>
          <a:endParaRPr lang="en-US"/>
        </a:p>
      </dgm:t>
    </dgm:pt>
    <dgm:pt modelId="{ADEBB588-9F1D-49A1-9EAF-C1D2A47ED135}" type="pres">
      <dgm:prSet presAssocID="{34FAC32D-316A-43F4-A45B-A14821599D01}" presName="root" presStyleCnt="0">
        <dgm:presLayoutVars>
          <dgm:dir/>
          <dgm:resizeHandles val="exact"/>
        </dgm:presLayoutVars>
      </dgm:prSet>
      <dgm:spPr/>
    </dgm:pt>
    <dgm:pt modelId="{C142FBA1-6A0C-4E4F-97E6-4373E387BAE2}" type="pres">
      <dgm:prSet presAssocID="{A9DA033B-B078-456D-A070-547D16D60770}" presName="compNode" presStyleCnt="0"/>
      <dgm:spPr/>
    </dgm:pt>
    <dgm:pt modelId="{1D72C17F-1F09-4F49-8A40-B4FB2E0D075C}" type="pres">
      <dgm:prSet presAssocID="{A9DA033B-B078-456D-A070-547D16D607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D3FBC0AF-759A-43B8-9085-DB37CCEE7020}" type="pres">
      <dgm:prSet presAssocID="{A9DA033B-B078-456D-A070-547D16D60770}" presName="spaceRect" presStyleCnt="0"/>
      <dgm:spPr/>
    </dgm:pt>
    <dgm:pt modelId="{11616F55-9A10-4827-8C50-BF3BEA89C35C}" type="pres">
      <dgm:prSet presAssocID="{A9DA033B-B078-456D-A070-547D16D60770}" presName="textRect" presStyleLbl="revTx" presStyleIdx="0" presStyleCnt="4">
        <dgm:presLayoutVars>
          <dgm:chMax val="1"/>
          <dgm:chPref val="1"/>
        </dgm:presLayoutVars>
      </dgm:prSet>
      <dgm:spPr/>
    </dgm:pt>
    <dgm:pt modelId="{FBCC9514-321E-4A3B-A1B6-466876AE5C70}" type="pres">
      <dgm:prSet presAssocID="{58EFCBAA-9031-4823-BD98-4182662ADF6C}" presName="sibTrans" presStyleCnt="0"/>
      <dgm:spPr/>
    </dgm:pt>
    <dgm:pt modelId="{1034F895-74BD-4DCB-B0B2-B1EB0CF1DA1E}" type="pres">
      <dgm:prSet presAssocID="{5052E7BD-FE6A-49EE-A302-7D07D4C23521}" presName="compNode" presStyleCnt="0"/>
      <dgm:spPr/>
    </dgm:pt>
    <dgm:pt modelId="{942B6F75-0A86-4A13-BE25-169A9C77A3D7}" type="pres">
      <dgm:prSet presAssocID="{5052E7BD-FE6A-49EE-A302-7D07D4C235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FF09533E-F0C3-4B3E-8224-3B7EEF155744}" type="pres">
      <dgm:prSet presAssocID="{5052E7BD-FE6A-49EE-A302-7D07D4C23521}" presName="spaceRect" presStyleCnt="0"/>
      <dgm:spPr/>
    </dgm:pt>
    <dgm:pt modelId="{A898C71F-8048-47D6-BBE3-D07E51EEEDFE}" type="pres">
      <dgm:prSet presAssocID="{5052E7BD-FE6A-49EE-A302-7D07D4C23521}" presName="textRect" presStyleLbl="revTx" presStyleIdx="1" presStyleCnt="4">
        <dgm:presLayoutVars>
          <dgm:chMax val="1"/>
          <dgm:chPref val="1"/>
        </dgm:presLayoutVars>
      </dgm:prSet>
      <dgm:spPr/>
    </dgm:pt>
    <dgm:pt modelId="{F043246E-62E6-42C1-87EF-55A7D15E15AB}" type="pres">
      <dgm:prSet presAssocID="{70BBAA79-9DEC-4F4A-8BB3-796C6DFEDBD0}" presName="sibTrans" presStyleCnt="0"/>
      <dgm:spPr/>
    </dgm:pt>
    <dgm:pt modelId="{2AA960C1-5C9C-4315-8872-E6B1F9A1B52A}" type="pres">
      <dgm:prSet presAssocID="{C4B5A227-B2EE-409C-9FDA-5673058F815B}" presName="compNode" presStyleCnt="0"/>
      <dgm:spPr/>
    </dgm:pt>
    <dgm:pt modelId="{148213C1-D6A0-4863-A86C-64EA13A868B5}" type="pres">
      <dgm:prSet presAssocID="{C4B5A227-B2EE-409C-9FDA-5673058F81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5E6CC46-EE4A-4238-BD8F-634F6043D125}" type="pres">
      <dgm:prSet presAssocID="{C4B5A227-B2EE-409C-9FDA-5673058F815B}" presName="spaceRect" presStyleCnt="0"/>
      <dgm:spPr/>
    </dgm:pt>
    <dgm:pt modelId="{C45B009E-927D-422E-BC79-D7D21D1B4D7E}" type="pres">
      <dgm:prSet presAssocID="{C4B5A227-B2EE-409C-9FDA-5673058F815B}" presName="textRect" presStyleLbl="revTx" presStyleIdx="2" presStyleCnt="4">
        <dgm:presLayoutVars>
          <dgm:chMax val="1"/>
          <dgm:chPref val="1"/>
        </dgm:presLayoutVars>
      </dgm:prSet>
      <dgm:spPr/>
    </dgm:pt>
    <dgm:pt modelId="{4A46BCFB-E1E1-4909-9C82-55B2F8ED104E}" type="pres">
      <dgm:prSet presAssocID="{15FA582E-F88F-4BE9-86D6-DF7EEB58DB23}" presName="sibTrans" presStyleCnt="0"/>
      <dgm:spPr/>
    </dgm:pt>
    <dgm:pt modelId="{6BDF14B7-8D6E-44EF-99FB-A437F023D301}" type="pres">
      <dgm:prSet presAssocID="{45B2200A-0F52-46F8-BCB6-342F72CB42CE}" presName="compNode" presStyleCnt="0"/>
      <dgm:spPr/>
    </dgm:pt>
    <dgm:pt modelId="{351D4436-B6FF-4E0B-B754-676AF2D3BA4B}" type="pres">
      <dgm:prSet presAssocID="{45B2200A-0F52-46F8-BCB6-342F72CB42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A60D10C4-3497-4580-B7FC-E3CDBE30D500}" type="pres">
      <dgm:prSet presAssocID="{45B2200A-0F52-46F8-BCB6-342F72CB42CE}" presName="spaceRect" presStyleCnt="0"/>
      <dgm:spPr/>
    </dgm:pt>
    <dgm:pt modelId="{EB15B4D9-F8C4-43E1-AA2F-025886CDF550}" type="pres">
      <dgm:prSet presAssocID="{45B2200A-0F52-46F8-BCB6-342F72CB42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9D870E-1CB2-4B54-87F3-4C0FFB0E73E8}" type="presOf" srcId="{A9DA033B-B078-456D-A070-547D16D60770}" destId="{11616F55-9A10-4827-8C50-BF3BEA89C35C}" srcOrd="0" destOrd="0" presId="urn:microsoft.com/office/officeart/2018/2/layout/IconLabelList"/>
    <dgm:cxn modelId="{07CC2D25-AC70-42AD-A69D-E0BB849EFE96}" srcId="{34FAC32D-316A-43F4-A45B-A14821599D01}" destId="{A9DA033B-B078-456D-A070-547D16D60770}" srcOrd="0" destOrd="0" parTransId="{8B6B4A5E-2626-40F2-80F4-FF6DECA11768}" sibTransId="{58EFCBAA-9031-4823-BD98-4182662ADF6C}"/>
    <dgm:cxn modelId="{6BC46330-7EF4-44EB-A374-6294705845FE}" srcId="{34FAC32D-316A-43F4-A45B-A14821599D01}" destId="{5052E7BD-FE6A-49EE-A302-7D07D4C23521}" srcOrd="1" destOrd="0" parTransId="{DE273A9B-813E-4AAA-9988-CF47D708A767}" sibTransId="{70BBAA79-9DEC-4F4A-8BB3-796C6DFEDBD0}"/>
    <dgm:cxn modelId="{2FBC653C-09CB-4FA4-9B33-AEA3F21DA494}" type="presOf" srcId="{45B2200A-0F52-46F8-BCB6-342F72CB42CE}" destId="{EB15B4D9-F8C4-43E1-AA2F-025886CDF550}" srcOrd="0" destOrd="0" presId="urn:microsoft.com/office/officeart/2018/2/layout/IconLabelList"/>
    <dgm:cxn modelId="{2ACD6456-4839-46BF-81A9-C7CECB64E088}" type="presOf" srcId="{C4B5A227-B2EE-409C-9FDA-5673058F815B}" destId="{C45B009E-927D-422E-BC79-D7D21D1B4D7E}" srcOrd="0" destOrd="0" presId="urn:microsoft.com/office/officeart/2018/2/layout/IconLabelList"/>
    <dgm:cxn modelId="{19ABAB8C-4F64-427B-8557-509F040479E6}" srcId="{34FAC32D-316A-43F4-A45B-A14821599D01}" destId="{45B2200A-0F52-46F8-BCB6-342F72CB42CE}" srcOrd="3" destOrd="0" parTransId="{48D1B1F7-E4EF-4949-8EFA-1E322B67B7FD}" sibTransId="{E40D7172-38AA-40E9-8C15-8173A0E0F696}"/>
    <dgm:cxn modelId="{BF14ED90-DBCE-45F0-B648-BCD3714CBCFB}" srcId="{34FAC32D-316A-43F4-A45B-A14821599D01}" destId="{C4B5A227-B2EE-409C-9FDA-5673058F815B}" srcOrd="2" destOrd="0" parTransId="{41703841-3791-4E5F-8C87-1EF3F0B9FCBF}" sibTransId="{15FA582E-F88F-4BE9-86D6-DF7EEB58DB23}"/>
    <dgm:cxn modelId="{923D1EDB-5004-4B08-84A7-E325DD718133}" type="presOf" srcId="{34FAC32D-316A-43F4-A45B-A14821599D01}" destId="{ADEBB588-9F1D-49A1-9EAF-C1D2A47ED135}" srcOrd="0" destOrd="0" presId="urn:microsoft.com/office/officeart/2018/2/layout/IconLabelList"/>
    <dgm:cxn modelId="{0E949EFD-A952-4C74-BCE7-F63BDF4386B3}" type="presOf" srcId="{5052E7BD-FE6A-49EE-A302-7D07D4C23521}" destId="{A898C71F-8048-47D6-BBE3-D07E51EEEDFE}" srcOrd="0" destOrd="0" presId="urn:microsoft.com/office/officeart/2018/2/layout/IconLabelList"/>
    <dgm:cxn modelId="{B1E6935D-2BFE-4104-90E8-8346A56E35AA}" type="presParOf" srcId="{ADEBB588-9F1D-49A1-9EAF-C1D2A47ED135}" destId="{C142FBA1-6A0C-4E4F-97E6-4373E387BAE2}" srcOrd="0" destOrd="0" presId="urn:microsoft.com/office/officeart/2018/2/layout/IconLabelList"/>
    <dgm:cxn modelId="{CAC77ECB-E903-4F7B-852C-EB07BC0C592F}" type="presParOf" srcId="{C142FBA1-6A0C-4E4F-97E6-4373E387BAE2}" destId="{1D72C17F-1F09-4F49-8A40-B4FB2E0D075C}" srcOrd="0" destOrd="0" presId="urn:microsoft.com/office/officeart/2018/2/layout/IconLabelList"/>
    <dgm:cxn modelId="{2914FD64-7643-4BF5-A405-D3144C2DD494}" type="presParOf" srcId="{C142FBA1-6A0C-4E4F-97E6-4373E387BAE2}" destId="{D3FBC0AF-759A-43B8-9085-DB37CCEE7020}" srcOrd="1" destOrd="0" presId="urn:microsoft.com/office/officeart/2018/2/layout/IconLabelList"/>
    <dgm:cxn modelId="{E94693BF-3659-4078-9093-4D1F1B0A32D9}" type="presParOf" srcId="{C142FBA1-6A0C-4E4F-97E6-4373E387BAE2}" destId="{11616F55-9A10-4827-8C50-BF3BEA89C35C}" srcOrd="2" destOrd="0" presId="urn:microsoft.com/office/officeart/2018/2/layout/IconLabelList"/>
    <dgm:cxn modelId="{E7D4A3BD-C003-447A-9157-05D0885CE4EF}" type="presParOf" srcId="{ADEBB588-9F1D-49A1-9EAF-C1D2A47ED135}" destId="{FBCC9514-321E-4A3B-A1B6-466876AE5C70}" srcOrd="1" destOrd="0" presId="urn:microsoft.com/office/officeart/2018/2/layout/IconLabelList"/>
    <dgm:cxn modelId="{F5D6EBE8-468F-4AA3-9D10-E1F067DC6402}" type="presParOf" srcId="{ADEBB588-9F1D-49A1-9EAF-C1D2A47ED135}" destId="{1034F895-74BD-4DCB-B0B2-B1EB0CF1DA1E}" srcOrd="2" destOrd="0" presId="urn:microsoft.com/office/officeart/2018/2/layout/IconLabelList"/>
    <dgm:cxn modelId="{D437BDB6-9263-45BF-9714-D1C83CCC57D7}" type="presParOf" srcId="{1034F895-74BD-4DCB-B0B2-B1EB0CF1DA1E}" destId="{942B6F75-0A86-4A13-BE25-169A9C77A3D7}" srcOrd="0" destOrd="0" presId="urn:microsoft.com/office/officeart/2018/2/layout/IconLabelList"/>
    <dgm:cxn modelId="{34A5E6B9-8740-4897-9BA4-5545991CF73A}" type="presParOf" srcId="{1034F895-74BD-4DCB-B0B2-B1EB0CF1DA1E}" destId="{FF09533E-F0C3-4B3E-8224-3B7EEF155744}" srcOrd="1" destOrd="0" presId="urn:microsoft.com/office/officeart/2018/2/layout/IconLabelList"/>
    <dgm:cxn modelId="{4EDB4235-32F8-4DCD-975E-D7064C5B7C2C}" type="presParOf" srcId="{1034F895-74BD-4DCB-B0B2-B1EB0CF1DA1E}" destId="{A898C71F-8048-47D6-BBE3-D07E51EEEDFE}" srcOrd="2" destOrd="0" presId="urn:microsoft.com/office/officeart/2018/2/layout/IconLabelList"/>
    <dgm:cxn modelId="{2FA31D3A-B909-43EE-B389-DB9EEB91C3E2}" type="presParOf" srcId="{ADEBB588-9F1D-49A1-9EAF-C1D2A47ED135}" destId="{F043246E-62E6-42C1-87EF-55A7D15E15AB}" srcOrd="3" destOrd="0" presId="urn:microsoft.com/office/officeart/2018/2/layout/IconLabelList"/>
    <dgm:cxn modelId="{ACCAD4D3-7138-4A20-ADE5-227DB2159BA9}" type="presParOf" srcId="{ADEBB588-9F1D-49A1-9EAF-C1D2A47ED135}" destId="{2AA960C1-5C9C-4315-8872-E6B1F9A1B52A}" srcOrd="4" destOrd="0" presId="urn:microsoft.com/office/officeart/2018/2/layout/IconLabelList"/>
    <dgm:cxn modelId="{2FA7B793-D21E-4EC9-AF78-B2C7A3F31DB7}" type="presParOf" srcId="{2AA960C1-5C9C-4315-8872-E6B1F9A1B52A}" destId="{148213C1-D6A0-4863-A86C-64EA13A868B5}" srcOrd="0" destOrd="0" presId="urn:microsoft.com/office/officeart/2018/2/layout/IconLabelList"/>
    <dgm:cxn modelId="{4421B6BF-ABBC-4314-AC35-81E1064B33B5}" type="presParOf" srcId="{2AA960C1-5C9C-4315-8872-E6B1F9A1B52A}" destId="{85E6CC46-EE4A-4238-BD8F-634F6043D125}" srcOrd="1" destOrd="0" presId="urn:microsoft.com/office/officeart/2018/2/layout/IconLabelList"/>
    <dgm:cxn modelId="{27ED7187-E59A-491D-90E1-DD6A5ABDABCC}" type="presParOf" srcId="{2AA960C1-5C9C-4315-8872-E6B1F9A1B52A}" destId="{C45B009E-927D-422E-BC79-D7D21D1B4D7E}" srcOrd="2" destOrd="0" presId="urn:microsoft.com/office/officeart/2018/2/layout/IconLabelList"/>
    <dgm:cxn modelId="{0826CA43-79F4-4222-8EB6-94905023D7B1}" type="presParOf" srcId="{ADEBB588-9F1D-49A1-9EAF-C1D2A47ED135}" destId="{4A46BCFB-E1E1-4909-9C82-55B2F8ED104E}" srcOrd="5" destOrd="0" presId="urn:microsoft.com/office/officeart/2018/2/layout/IconLabelList"/>
    <dgm:cxn modelId="{50E08CF9-1627-49E5-B25E-110FF893867E}" type="presParOf" srcId="{ADEBB588-9F1D-49A1-9EAF-C1D2A47ED135}" destId="{6BDF14B7-8D6E-44EF-99FB-A437F023D301}" srcOrd="6" destOrd="0" presId="urn:microsoft.com/office/officeart/2018/2/layout/IconLabelList"/>
    <dgm:cxn modelId="{5C6673EA-870A-40A7-9FFA-A60F40299858}" type="presParOf" srcId="{6BDF14B7-8D6E-44EF-99FB-A437F023D301}" destId="{351D4436-B6FF-4E0B-B754-676AF2D3BA4B}" srcOrd="0" destOrd="0" presId="urn:microsoft.com/office/officeart/2018/2/layout/IconLabelList"/>
    <dgm:cxn modelId="{4D7FADC3-E717-47A6-B0A2-99BFC7CAC4A5}" type="presParOf" srcId="{6BDF14B7-8D6E-44EF-99FB-A437F023D301}" destId="{A60D10C4-3497-4580-B7FC-E3CDBE30D500}" srcOrd="1" destOrd="0" presId="urn:microsoft.com/office/officeart/2018/2/layout/IconLabelList"/>
    <dgm:cxn modelId="{CF503328-B60E-4271-A1C8-F2936BEC3F1B}" type="presParOf" srcId="{6BDF14B7-8D6E-44EF-99FB-A437F023D301}" destId="{EB15B4D9-F8C4-43E1-AA2F-025886CDF5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F0BD1-9836-4934-8656-F9076C0F1C20}" type="doc">
      <dgm:prSet loTypeId="urn:microsoft.com/office/officeart/2005/8/layout/h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31DD80F-512E-4017-A11F-3014263CF743}">
      <dgm:prSet phldrT="[Texto]"/>
      <dgm:spPr/>
      <dgm:t>
        <a:bodyPr/>
        <a:lstStyle/>
        <a:p>
          <a:r>
            <a:rPr lang="pt-BR" dirty="0"/>
            <a:t>Informação</a:t>
          </a:r>
        </a:p>
      </dgm:t>
    </dgm:pt>
    <dgm:pt modelId="{9259A4FB-AD24-4D3B-B454-EF6B6648C719}" type="parTrans" cxnId="{F27698E7-DD64-4C7E-BE40-8D62E8355729}">
      <dgm:prSet/>
      <dgm:spPr/>
      <dgm:t>
        <a:bodyPr/>
        <a:lstStyle/>
        <a:p>
          <a:endParaRPr lang="pt-BR"/>
        </a:p>
      </dgm:t>
    </dgm:pt>
    <dgm:pt modelId="{1C2C3077-B5D1-4EE3-977B-A15E05DA1C58}" type="sibTrans" cxnId="{F27698E7-DD64-4C7E-BE40-8D62E8355729}">
      <dgm:prSet/>
      <dgm:spPr/>
      <dgm:t>
        <a:bodyPr/>
        <a:lstStyle/>
        <a:p>
          <a:endParaRPr lang="pt-BR"/>
        </a:p>
      </dgm:t>
    </dgm:pt>
    <dgm:pt modelId="{DD259FBC-58A2-4A7D-96A5-37DE2E852B1B}">
      <dgm:prSet phldrT="[Texto]" custT="1"/>
      <dgm:spPr/>
      <dgm:t>
        <a:bodyPr/>
        <a:lstStyle/>
        <a:p>
          <a:r>
            <a:rPr lang="pt-BR" sz="2000" dirty="0"/>
            <a:t>Noticias no site</a:t>
          </a:r>
        </a:p>
      </dgm:t>
    </dgm:pt>
    <dgm:pt modelId="{B64B5888-7953-4CD5-A203-9E6C6A975CD6}" type="parTrans" cxnId="{C0626BEE-3701-44E2-B126-C43F3D0EBADA}">
      <dgm:prSet/>
      <dgm:spPr/>
      <dgm:t>
        <a:bodyPr/>
        <a:lstStyle/>
        <a:p>
          <a:endParaRPr lang="pt-BR"/>
        </a:p>
      </dgm:t>
    </dgm:pt>
    <dgm:pt modelId="{39518B4B-31B1-47DE-9D59-010A6429FEC8}" type="sibTrans" cxnId="{C0626BEE-3701-44E2-B126-C43F3D0EBADA}">
      <dgm:prSet/>
      <dgm:spPr/>
      <dgm:t>
        <a:bodyPr/>
        <a:lstStyle/>
        <a:p>
          <a:endParaRPr lang="pt-BR"/>
        </a:p>
      </dgm:t>
    </dgm:pt>
    <dgm:pt modelId="{8111E303-E092-402B-BC5B-B03A731B43FE}">
      <dgm:prSet phldrT="[Texto]"/>
      <dgm:spPr/>
      <dgm:t>
        <a:bodyPr/>
        <a:lstStyle/>
        <a:p>
          <a:r>
            <a:rPr lang="pt-BR" dirty="0"/>
            <a:t>Denúncia</a:t>
          </a:r>
        </a:p>
      </dgm:t>
    </dgm:pt>
    <dgm:pt modelId="{608C8B4D-9A51-4F65-81B9-EDC26A03A11F}" type="parTrans" cxnId="{7EB6E333-A130-4DC5-9615-CB7B0D42AF14}">
      <dgm:prSet/>
      <dgm:spPr/>
      <dgm:t>
        <a:bodyPr/>
        <a:lstStyle/>
        <a:p>
          <a:endParaRPr lang="pt-BR"/>
        </a:p>
      </dgm:t>
    </dgm:pt>
    <dgm:pt modelId="{9EE38E9A-C360-48E9-AA64-05F35EC88958}" type="sibTrans" cxnId="{7EB6E333-A130-4DC5-9615-CB7B0D42AF14}">
      <dgm:prSet/>
      <dgm:spPr/>
      <dgm:t>
        <a:bodyPr/>
        <a:lstStyle/>
        <a:p>
          <a:endParaRPr lang="pt-BR"/>
        </a:p>
      </dgm:t>
    </dgm:pt>
    <dgm:pt modelId="{3A6D8D9A-2519-4B7B-98BE-3E8FB971EE42}">
      <dgm:prSet phldrT="[Texto]"/>
      <dgm:spPr/>
      <dgm:t>
        <a:bodyPr/>
        <a:lstStyle/>
        <a:p>
          <a:r>
            <a:rPr lang="pt-BR" dirty="0"/>
            <a:t>Canais de denúncia</a:t>
          </a:r>
        </a:p>
      </dgm:t>
    </dgm:pt>
    <dgm:pt modelId="{5B7F49C1-D0B2-43A8-A005-D814C01EB148}" type="parTrans" cxnId="{BC32D30D-7085-4A4F-B2AF-ADDB47F121AC}">
      <dgm:prSet/>
      <dgm:spPr/>
      <dgm:t>
        <a:bodyPr/>
        <a:lstStyle/>
        <a:p>
          <a:endParaRPr lang="pt-BR"/>
        </a:p>
      </dgm:t>
    </dgm:pt>
    <dgm:pt modelId="{73166F08-501A-4849-946A-582DFBFDF846}" type="sibTrans" cxnId="{BC32D30D-7085-4A4F-B2AF-ADDB47F121AC}">
      <dgm:prSet/>
      <dgm:spPr/>
      <dgm:t>
        <a:bodyPr/>
        <a:lstStyle/>
        <a:p>
          <a:endParaRPr lang="pt-BR"/>
        </a:p>
      </dgm:t>
    </dgm:pt>
    <dgm:pt modelId="{CD256526-6A4A-4259-8D44-D83F848B445D}">
      <dgm:prSet phldrT="[Texto]"/>
      <dgm:spPr/>
      <dgm:t>
        <a:bodyPr/>
        <a:lstStyle/>
        <a:p>
          <a:r>
            <a:rPr lang="pt-BR" dirty="0"/>
            <a:t>Órgãos responsáveis</a:t>
          </a:r>
        </a:p>
      </dgm:t>
    </dgm:pt>
    <dgm:pt modelId="{35CE6376-A555-4277-888D-00D5F9C95E16}" type="parTrans" cxnId="{C21FDCCE-572A-4214-BF89-6E6F163C8490}">
      <dgm:prSet/>
      <dgm:spPr/>
      <dgm:t>
        <a:bodyPr/>
        <a:lstStyle/>
        <a:p>
          <a:endParaRPr lang="pt-BR"/>
        </a:p>
      </dgm:t>
    </dgm:pt>
    <dgm:pt modelId="{9AD3CE9A-9D1C-41B8-AC84-CC86E5A1465A}" type="sibTrans" cxnId="{C21FDCCE-572A-4214-BF89-6E6F163C8490}">
      <dgm:prSet/>
      <dgm:spPr/>
      <dgm:t>
        <a:bodyPr/>
        <a:lstStyle/>
        <a:p>
          <a:endParaRPr lang="pt-BR"/>
        </a:p>
      </dgm:t>
    </dgm:pt>
    <dgm:pt modelId="{752C5B66-70FB-4E91-ACE9-38E210864FC7}">
      <dgm:prSet phldrT="[Texto]"/>
      <dgm:spPr/>
      <dgm:t>
        <a:bodyPr/>
        <a:lstStyle/>
        <a:p>
          <a:r>
            <a:rPr lang="pt-BR" dirty="0"/>
            <a:t>Interação</a:t>
          </a:r>
        </a:p>
      </dgm:t>
    </dgm:pt>
    <dgm:pt modelId="{653B3122-CEC5-4F55-962E-4ED2C6FB8B36}" type="parTrans" cxnId="{C04C10CC-EA45-4E2A-912B-5137B2BBAAC6}">
      <dgm:prSet/>
      <dgm:spPr/>
      <dgm:t>
        <a:bodyPr/>
        <a:lstStyle/>
        <a:p>
          <a:endParaRPr lang="pt-BR"/>
        </a:p>
      </dgm:t>
    </dgm:pt>
    <dgm:pt modelId="{B1854862-7C64-4F41-A581-F214F2AE29D3}" type="sibTrans" cxnId="{C04C10CC-EA45-4E2A-912B-5137B2BBAAC6}">
      <dgm:prSet/>
      <dgm:spPr/>
      <dgm:t>
        <a:bodyPr/>
        <a:lstStyle/>
        <a:p>
          <a:endParaRPr lang="pt-BR"/>
        </a:p>
      </dgm:t>
    </dgm:pt>
    <dgm:pt modelId="{639397FB-2E13-4479-8826-B7DADC63C9B2}">
      <dgm:prSet phldrT="[Texto]" custT="1"/>
      <dgm:spPr/>
      <dgm:t>
        <a:bodyPr/>
        <a:lstStyle/>
        <a:p>
          <a:r>
            <a:rPr lang="pt-BR" sz="2000" dirty="0"/>
            <a:t>Área de comentários</a:t>
          </a:r>
        </a:p>
      </dgm:t>
    </dgm:pt>
    <dgm:pt modelId="{B48B23A2-B768-409A-B70B-4FC5752010A1}" type="parTrans" cxnId="{9AFB9510-24E5-4AFE-996E-A0B5A059F954}">
      <dgm:prSet/>
      <dgm:spPr/>
      <dgm:t>
        <a:bodyPr/>
        <a:lstStyle/>
        <a:p>
          <a:endParaRPr lang="pt-BR"/>
        </a:p>
      </dgm:t>
    </dgm:pt>
    <dgm:pt modelId="{DD67065C-E9F8-4FE8-93FF-5353FE7B1099}" type="sibTrans" cxnId="{9AFB9510-24E5-4AFE-996E-A0B5A059F954}">
      <dgm:prSet/>
      <dgm:spPr/>
      <dgm:t>
        <a:bodyPr/>
        <a:lstStyle/>
        <a:p>
          <a:endParaRPr lang="pt-BR"/>
        </a:p>
      </dgm:t>
    </dgm:pt>
    <dgm:pt modelId="{F12E5125-1D77-48D0-92EF-0A7E52F98C20}">
      <dgm:prSet phldrT="[Texto]" custT="1"/>
      <dgm:spPr/>
      <dgm:t>
        <a:bodyPr/>
        <a:lstStyle/>
        <a:p>
          <a:r>
            <a:rPr lang="pt-BR" sz="2000" dirty="0"/>
            <a:t>Compartilhamento</a:t>
          </a:r>
        </a:p>
      </dgm:t>
    </dgm:pt>
    <dgm:pt modelId="{EE77C421-9374-4B03-BC90-EF801B07DB4B}" type="parTrans" cxnId="{6656F613-FAA9-468F-8448-040FCEE4245D}">
      <dgm:prSet/>
      <dgm:spPr/>
      <dgm:t>
        <a:bodyPr/>
        <a:lstStyle/>
        <a:p>
          <a:endParaRPr lang="pt-BR"/>
        </a:p>
      </dgm:t>
    </dgm:pt>
    <dgm:pt modelId="{13416E6E-298C-412A-AA27-9476F81565E7}" type="sibTrans" cxnId="{6656F613-FAA9-468F-8448-040FCEE4245D}">
      <dgm:prSet/>
      <dgm:spPr/>
      <dgm:t>
        <a:bodyPr/>
        <a:lstStyle/>
        <a:p>
          <a:endParaRPr lang="pt-BR"/>
        </a:p>
      </dgm:t>
    </dgm:pt>
    <dgm:pt modelId="{2926508C-8A42-44CC-8565-A021567E1989}">
      <dgm:prSet phldrT="[Texto]"/>
      <dgm:spPr/>
      <dgm:t>
        <a:bodyPr/>
        <a:lstStyle/>
        <a:p>
          <a:endParaRPr lang="pt-BR" sz="2600" dirty="0"/>
        </a:p>
      </dgm:t>
    </dgm:pt>
    <dgm:pt modelId="{E87F0BB4-0C84-4975-93A4-F9D6DF4A90B5}" type="parTrans" cxnId="{9A7D20D9-5BF5-4A92-B693-133A473BC02B}">
      <dgm:prSet/>
      <dgm:spPr/>
      <dgm:t>
        <a:bodyPr/>
        <a:lstStyle/>
        <a:p>
          <a:endParaRPr lang="pt-BR"/>
        </a:p>
      </dgm:t>
    </dgm:pt>
    <dgm:pt modelId="{FE983B10-BBDB-42A5-BF3D-77E9818FC911}" type="sibTrans" cxnId="{9A7D20D9-5BF5-4A92-B693-133A473BC02B}">
      <dgm:prSet/>
      <dgm:spPr/>
      <dgm:t>
        <a:bodyPr/>
        <a:lstStyle/>
        <a:p>
          <a:endParaRPr lang="pt-BR"/>
        </a:p>
      </dgm:t>
    </dgm:pt>
    <dgm:pt modelId="{2A70AC0D-FD4A-458F-9590-412F6BE6F6A1}">
      <dgm:prSet phldrT="[Texto]" custT="1"/>
      <dgm:spPr/>
      <dgm:t>
        <a:bodyPr/>
        <a:lstStyle/>
        <a:p>
          <a:r>
            <a:rPr lang="pt-BR" sz="2000" dirty="0"/>
            <a:t>Artigos externos</a:t>
          </a:r>
        </a:p>
      </dgm:t>
    </dgm:pt>
    <dgm:pt modelId="{F33AECCD-BD2F-484D-ADE5-3867B7BB5ACA}" type="parTrans" cxnId="{7EF6FA10-C083-4012-B56C-98D86FAF1A57}">
      <dgm:prSet/>
      <dgm:spPr/>
      <dgm:t>
        <a:bodyPr/>
        <a:lstStyle/>
        <a:p>
          <a:endParaRPr lang="pt-BR"/>
        </a:p>
      </dgm:t>
    </dgm:pt>
    <dgm:pt modelId="{60BDB859-6BCC-4C94-B332-7428AEA78A63}" type="sibTrans" cxnId="{7EF6FA10-C083-4012-B56C-98D86FAF1A57}">
      <dgm:prSet/>
      <dgm:spPr/>
      <dgm:t>
        <a:bodyPr/>
        <a:lstStyle/>
        <a:p>
          <a:endParaRPr lang="pt-BR"/>
        </a:p>
      </dgm:t>
    </dgm:pt>
    <dgm:pt modelId="{5AA8F5F8-DF61-4255-8C9D-C064B3134064}">
      <dgm:prSet phldrT="[Texto]" custT="1"/>
      <dgm:spPr/>
      <dgm:t>
        <a:bodyPr/>
        <a:lstStyle/>
        <a:p>
          <a:endParaRPr lang="pt-BR" sz="2000" dirty="0"/>
        </a:p>
      </dgm:t>
    </dgm:pt>
    <dgm:pt modelId="{47A12D76-5FA7-46C4-9DFE-31F48B9A0653}" type="parTrans" cxnId="{28CC53BF-4650-424C-A8D7-ACC7E6AD6415}">
      <dgm:prSet/>
      <dgm:spPr/>
      <dgm:t>
        <a:bodyPr/>
        <a:lstStyle/>
        <a:p>
          <a:endParaRPr lang="pt-BR"/>
        </a:p>
      </dgm:t>
    </dgm:pt>
    <dgm:pt modelId="{5832A1A6-DB5A-45B5-95AB-656D34002CEB}" type="sibTrans" cxnId="{28CC53BF-4650-424C-A8D7-ACC7E6AD6415}">
      <dgm:prSet/>
      <dgm:spPr/>
      <dgm:t>
        <a:bodyPr/>
        <a:lstStyle/>
        <a:p>
          <a:endParaRPr lang="pt-BR"/>
        </a:p>
      </dgm:t>
    </dgm:pt>
    <dgm:pt modelId="{E372184F-E474-4540-B81A-179D2992C66F}">
      <dgm:prSet phldrT="[Texto]"/>
      <dgm:spPr/>
      <dgm:t>
        <a:bodyPr/>
        <a:lstStyle/>
        <a:p>
          <a:endParaRPr lang="pt-BR" dirty="0"/>
        </a:p>
      </dgm:t>
    </dgm:pt>
    <dgm:pt modelId="{BAAEA4AD-1C08-4D92-A9BB-72F712950204}" type="parTrans" cxnId="{277E487E-5CCA-4817-B773-DD9DFAF7177D}">
      <dgm:prSet/>
      <dgm:spPr/>
      <dgm:t>
        <a:bodyPr/>
        <a:lstStyle/>
        <a:p>
          <a:endParaRPr lang="pt-BR"/>
        </a:p>
      </dgm:t>
    </dgm:pt>
    <dgm:pt modelId="{80E9C8E6-ED9C-4ED8-9315-0F25869D212E}" type="sibTrans" cxnId="{277E487E-5CCA-4817-B773-DD9DFAF7177D}">
      <dgm:prSet/>
      <dgm:spPr/>
      <dgm:t>
        <a:bodyPr/>
        <a:lstStyle/>
        <a:p>
          <a:endParaRPr lang="pt-BR"/>
        </a:p>
      </dgm:t>
    </dgm:pt>
    <dgm:pt modelId="{39864C05-0F3E-4A31-AA2F-7205BD6DB01D}">
      <dgm:prSet phldrT="[Texto]" custT="1"/>
      <dgm:spPr/>
      <dgm:t>
        <a:bodyPr/>
        <a:lstStyle/>
        <a:p>
          <a:endParaRPr lang="pt-BR" sz="2000" dirty="0"/>
        </a:p>
      </dgm:t>
    </dgm:pt>
    <dgm:pt modelId="{23F36854-9A70-44C9-86FE-5ADEC795B29E}" type="parTrans" cxnId="{A5C8C975-6004-4AAB-A67B-E27C2C53399C}">
      <dgm:prSet/>
      <dgm:spPr/>
      <dgm:t>
        <a:bodyPr/>
        <a:lstStyle/>
        <a:p>
          <a:endParaRPr lang="pt-BR"/>
        </a:p>
      </dgm:t>
    </dgm:pt>
    <dgm:pt modelId="{0C2EA35A-22DD-4724-A033-92A510C00475}" type="sibTrans" cxnId="{A5C8C975-6004-4AAB-A67B-E27C2C53399C}">
      <dgm:prSet/>
      <dgm:spPr/>
      <dgm:t>
        <a:bodyPr/>
        <a:lstStyle/>
        <a:p>
          <a:endParaRPr lang="pt-BR"/>
        </a:p>
      </dgm:t>
    </dgm:pt>
    <dgm:pt modelId="{0F3FFDB7-643C-49E2-84CB-F68B67FC6E8B}" type="pres">
      <dgm:prSet presAssocID="{670F0BD1-9836-4934-8656-F9076C0F1C20}" presName="linearFlow" presStyleCnt="0">
        <dgm:presLayoutVars>
          <dgm:dir/>
          <dgm:animLvl val="lvl"/>
          <dgm:resizeHandles/>
        </dgm:presLayoutVars>
      </dgm:prSet>
      <dgm:spPr/>
    </dgm:pt>
    <dgm:pt modelId="{0CD6D475-37E3-484B-8A77-3A75CC81EEAF}" type="pres">
      <dgm:prSet presAssocID="{C31DD80F-512E-4017-A11F-3014263CF743}" presName="compositeNode" presStyleCnt="0">
        <dgm:presLayoutVars>
          <dgm:bulletEnabled val="1"/>
        </dgm:presLayoutVars>
      </dgm:prSet>
      <dgm:spPr/>
    </dgm:pt>
    <dgm:pt modelId="{2B207E60-A057-4390-B61B-F2A1DF9A0D91}" type="pres">
      <dgm:prSet presAssocID="{C31DD80F-512E-4017-A11F-3014263CF743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 com preenchimento sólido"/>
        </a:ext>
      </dgm:extLst>
    </dgm:pt>
    <dgm:pt modelId="{2076FE6C-BE3F-4078-9F34-E03071A72064}" type="pres">
      <dgm:prSet presAssocID="{C31DD80F-512E-4017-A11F-3014263CF743}" presName="childNode" presStyleLbl="node1" presStyleIdx="0" presStyleCnt="3">
        <dgm:presLayoutVars>
          <dgm:bulletEnabled val="1"/>
        </dgm:presLayoutVars>
      </dgm:prSet>
      <dgm:spPr/>
    </dgm:pt>
    <dgm:pt modelId="{2A64F7E4-A3BC-4E9D-90CA-09C4B90D2BAB}" type="pres">
      <dgm:prSet presAssocID="{C31DD80F-512E-4017-A11F-3014263CF743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D62CB14-C2E1-4663-94A0-1720D85E0B88}" type="pres">
      <dgm:prSet presAssocID="{1C2C3077-B5D1-4EE3-977B-A15E05DA1C58}" presName="sibTrans" presStyleCnt="0"/>
      <dgm:spPr/>
    </dgm:pt>
    <dgm:pt modelId="{F491A694-8AA9-4405-A09E-02AE47E875AF}" type="pres">
      <dgm:prSet presAssocID="{8111E303-E092-402B-BC5B-B03A731B43FE}" presName="compositeNode" presStyleCnt="0">
        <dgm:presLayoutVars>
          <dgm:bulletEnabled val="1"/>
        </dgm:presLayoutVars>
      </dgm:prSet>
      <dgm:spPr/>
    </dgm:pt>
    <dgm:pt modelId="{BB66DED5-E220-4D74-9929-6A60FFC8E0EC}" type="pres">
      <dgm:prSet presAssocID="{8111E303-E092-402B-BC5B-B03A731B43FE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fone1 com preenchimento sólido"/>
        </a:ext>
      </dgm:extLst>
    </dgm:pt>
    <dgm:pt modelId="{277C6A84-804A-4E97-A5A1-D3721A00CF00}" type="pres">
      <dgm:prSet presAssocID="{8111E303-E092-402B-BC5B-B03A731B43FE}" presName="childNode" presStyleLbl="node1" presStyleIdx="1" presStyleCnt="3">
        <dgm:presLayoutVars>
          <dgm:bulletEnabled val="1"/>
        </dgm:presLayoutVars>
      </dgm:prSet>
      <dgm:spPr/>
    </dgm:pt>
    <dgm:pt modelId="{0FE5F056-F5AE-4837-81A3-3DDC72D96E14}" type="pres">
      <dgm:prSet presAssocID="{8111E303-E092-402B-BC5B-B03A731B43F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383847F7-1020-4D17-8E6E-0EB75165996A}" type="pres">
      <dgm:prSet presAssocID="{9EE38E9A-C360-48E9-AA64-05F35EC88958}" presName="sibTrans" presStyleCnt="0"/>
      <dgm:spPr/>
    </dgm:pt>
    <dgm:pt modelId="{46F8FEC8-DCD7-483B-9D51-CF79DB0E2DAE}" type="pres">
      <dgm:prSet presAssocID="{752C5B66-70FB-4E91-ACE9-38E210864FC7}" presName="compositeNode" presStyleCnt="0">
        <dgm:presLayoutVars>
          <dgm:bulletEnabled val="1"/>
        </dgm:presLayoutVars>
      </dgm:prSet>
      <dgm:spPr/>
    </dgm:pt>
    <dgm:pt modelId="{3501201A-2CD9-4E7A-B282-3A1ECA94EA4A}" type="pres">
      <dgm:prSet presAssocID="{752C5B66-70FB-4E91-ACE9-38E210864FC7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com preenchimento sólido"/>
        </a:ext>
      </dgm:extLst>
    </dgm:pt>
    <dgm:pt modelId="{B66B51A8-DBD9-4DE8-9ED1-A96F6CB05A14}" type="pres">
      <dgm:prSet presAssocID="{752C5B66-70FB-4E91-ACE9-38E210864FC7}" presName="childNode" presStyleLbl="node1" presStyleIdx="2" presStyleCnt="3">
        <dgm:presLayoutVars>
          <dgm:bulletEnabled val="1"/>
        </dgm:presLayoutVars>
      </dgm:prSet>
      <dgm:spPr/>
    </dgm:pt>
    <dgm:pt modelId="{5970C7A5-64D0-4F47-92A4-D86AEB831419}" type="pres">
      <dgm:prSet presAssocID="{752C5B66-70FB-4E91-ACE9-38E210864FC7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C32D30D-7085-4A4F-B2AF-ADDB47F121AC}" srcId="{8111E303-E092-402B-BC5B-B03A731B43FE}" destId="{3A6D8D9A-2519-4B7B-98BE-3E8FB971EE42}" srcOrd="0" destOrd="0" parTransId="{5B7F49C1-D0B2-43A8-A005-D814C01EB148}" sibTransId="{73166F08-501A-4849-946A-582DFBFDF846}"/>
    <dgm:cxn modelId="{9AFB9510-24E5-4AFE-996E-A0B5A059F954}" srcId="{752C5B66-70FB-4E91-ACE9-38E210864FC7}" destId="{639397FB-2E13-4479-8826-B7DADC63C9B2}" srcOrd="0" destOrd="0" parTransId="{B48B23A2-B768-409A-B70B-4FC5752010A1}" sibTransId="{DD67065C-E9F8-4FE8-93FF-5353FE7B1099}"/>
    <dgm:cxn modelId="{7EF6FA10-C083-4012-B56C-98D86FAF1A57}" srcId="{C31DD80F-512E-4017-A11F-3014263CF743}" destId="{2A70AC0D-FD4A-458F-9590-412F6BE6F6A1}" srcOrd="2" destOrd="0" parTransId="{F33AECCD-BD2F-484D-ADE5-3867B7BB5ACA}" sibTransId="{60BDB859-6BCC-4C94-B332-7428AEA78A63}"/>
    <dgm:cxn modelId="{6656F613-FAA9-468F-8448-040FCEE4245D}" srcId="{752C5B66-70FB-4E91-ACE9-38E210864FC7}" destId="{F12E5125-1D77-48D0-92EF-0A7E52F98C20}" srcOrd="2" destOrd="0" parTransId="{EE77C421-9374-4B03-BC90-EF801B07DB4B}" sibTransId="{13416E6E-298C-412A-AA27-9476F81565E7}"/>
    <dgm:cxn modelId="{666D921F-8402-47D0-849A-2B10AE4FCCB6}" type="presOf" srcId="{F12E5125-1D77-48D0-92EF-0A7E52F98C20}" destId="{B66B51A8-DBD9-4DE8-9ED1-A96F6CB05A14}" srcOrd="0" destOrd="2" presId="urn:microsoft.com/office/officeart/2005/8/layout/hList2"/>
    <dgm:cxn modelId="{D88D4125-CEA0-48B0-88F3-8F7D101A4D73}" type="presOf" srcId="{752C5B66-70FB-4E91-ACE9-38E210864FC7}" destId="{5970C7A5-64D0-4F47-92A4-D86AEB831419}" srcOrd="0" destOrd="0" presId="urn:microsoft.com/office/officeart/2005/8/layout/hList2"/>
    <dgm:cxn modelId="{7D32D828-BD71-44BE-91BF-E4403A530EB3}" type="presOf" srcId="{639397FB-2E13-4479-8826-B7DADC63C9B2}" destId="{B66B51A8-DBD9-4DE8-9ED1-A96F6CB05A14}" srcOrd="0" destOrd="0" presId="urn:microsoft.com/office/officeart/2005/8/layout/hList2"/>
    <dgm:cxn modelId="{7EB6E333-A130-4DC5-9615-CB7B0D42AF14}" srcId="{670F0BD1-9836-4934-8656-F9076C0F1C20}" destId="{8111E303-E092-402B-BC5B-B03A731B43FE}" srcOrd="1" destOrd="0" parTransId="{608C8B4D-9A51-4F65-81B9-EDC26A03A11F}" sibTransId="{9EE38E9A-C360-48E9-AA64-05F35EC88958}"/>
    <dgm:cxn modelId="{1E765637-DB8C-4C7F-8840-1A477A356ADD}" type="presOf" srcId="{8111E303-E092-402B-BC5B-B03A731B43FE}" destId="{0FE5F056-F5AE-4837-81A3-3DDC72D96E14}" srcOrd="0" destOrd="0" presId="urn:microsoft.com/office/officeart/2005/8/layout/hList2"/>
    <dgm:cxn modelId="{CE141D66-9060-41E5-BD5D-1853F0DBB3D3}" type="presOf" srcId="{C31DD80F-512E-4017-A11F-3014263CF743}" destId="{2A64F7E4-A3BC-4E9D-90CA-09C4B90D2BAB}" srcOrd="0" destOrd="0" presId="urn:microsoft.com/office/officeart/2005/8/layout/hList2"/>
    <dgm:cxn modelId="{C32E8966-E263-4F00-B7DA-2983A3ECBF65}" type="presOf" srcId="{DD259FBC-58A2-4A7D-96A5-37DE2E852B1B}" destId="{2076FE6C-BE3F-4078-9F34-E03071A72064}" srcOrd="0" destOrd="0" presId="urn:microsoft.com/office/officeart/2005/8/layout/hList2"/>
    <dgm:cxn modelId="{A5C8C975-6004-4AAB-A67B-E27C2C53399C}" srcId="{752C5B66-70FB-4E91-ACE9-38E210864FC7}" destId="{39864C05-0F3E-4A31-AA2F-7205BD6DB01D}" srcOrd="1" destOrd="0" parTransId="{23F36854-9A70-44C9-86FE-5ADEC795B29E}" sibTransId="{0C2EA35A-22DD-4724-A033-92A510C00475}"/>
    <dgm:cxn modelId="{277E487E-5CCA-4817-B773-DD9DFAF7177D}" srcId="{8111E303-E092-402B-BC5B-B03A731B43FE}" destId="{E372184F-E474-4540-B81A-179D2992C66F}" srcOrd="1" destOrd="0" parTransId="{BAAEA4AD-1C08-4D92-A9BB-72F712950204}" sibTransId="{80E9C8E6-ED9C-4ED8-9315-0F25869D212E}"/>
    <dgm:cxn modelId="{E0F2DF88-906F-4169-B5B0-48CDEAF1D6BE}" type="presOf" srcId="{3A6D8D9A-2519-4B7B-98BE-3E8FB971EE42}" destId="{277C6A84-804A-4E97-A5A1-D3721A00CF00}" srcOrd="0" destOrd="0" presId="urn:microsoft.com/office/officeart/2005/8/layout/hList2"/>
    <dgm:cxn modelId="{074A4496-2BFB-4F4A-BBE5-70EE3D99BC7D}" type="presOf" srcId="{2926508C-8A42-44CC-8565-A021567E1989}" destId="{2076FE6C-BE3F-4078-9F34-E03071A72064}" srcOrd="0" destOrd="3" presId="urn:microsoft.com/office/officeart/2005/8/layout/hList2"/>
    <dgm:cxn modelId="{28CC53BF-4650-424C-A8D7-ACC7E6AD6415}" srcId="{C31DD80F-512E-4017-A11F-3014263CF743}" destId="{5AA8F5F8-DF61-4255-8C9D-C064B3134064}" srcOrd="1" destOrd="0" parTransId="{47A12D76-5FA7-46C4-9DFE-31F48B9A0653}" sibTransId="{5832A1A6-DB5A-45B5-95AB-656D34002CEB}"/>
    <dgm:cxn modelId="{29EA0DC9-0833-422A-AB06-94213D0A15B9}" type="presOf" srcId="{39864C05-0F3E-4A31-AA2F-7205BD6DB01D}" destId="{B66B51A8-DBD9-4DE8-9ED1-A96F6CB05A14}" srcOrd="0" destOrd="1" presId="urn:microsoft.com/office/officeart/2005/8/layout/hList2"/>
    <dgm:cxn modelId="{C04C10CC-EA45-4E2A-912B-5137B2BBAAC6}" srcId="{670F0BD1-9836-4934-8656-F9076C0F1C20}" destId="{752C5B66-70FB-4E91-ACE9-38E210864FC7}" srcOrd="2" destOrd="0" parTransId="{653B3122-CEC5-4F55-962E-4ED2C6FB8B36}" sibTransId="{B1854862-7C64-4F41-A581-F214F2AE29D3}"/>
    <dgm:cxn modelId="{C21FDCCE-572A-4214-BF89-6E6F163C8490}" srcId="{8111E303-E092-402B-BC5B-B03A731B43FE}" destId="{CD256526-6A4A-4259-8D44-D83F848B445D}" srcOrd="2" destOrd="0" parTransId="{35CE6376-A555-4277-888D-00D5F9C95E16}" sibTransId="{9AD3CE9A-9D1C-41B8-AC84-CC86E5A1465A}"/>
    <dgm:cxn modelId="{9A7D20D9-5BF5-4A92-B693-133A473BC02B}" srcId="{C31DD80F-512E-4017-A11F-3014263CF743}" destId="{2926508C-8A42-44CC-8565-A021567E1989}" srcOrd="3" destOrd="0" parTransId="{E87F0BB4-0C84-4975-93A4-F9D6DF4A90B5}" sibTransId="{FE983B10-BBDB-42A5-BF3D-77E9818FC911}"/>
    <dgm:cxn modelId="{817ADBE1-02D0-4B51-842D-2DE2C70BF11C}" type="presOf" srcId="{E372184F-E474-4540-B81A-179D2992C66F}" destId="{277C6A84-804A-4E97-A5A1-D3721A00CF00}" srcOrd="0" destOrd="1" presId="urn:microsoft.com/office/officeart/2005/8/layout/hList2"/>
    <dgm:cxn modelId="{64DEFAE5-7F3C-4A39-A044-628C1CF7FE4C}" type="presOf" srcId="{2A70AC0D-FD4A-458F-9590-412F6BE6F6A1}" destId="{2076FE6C-BE3F-4078-9F34-E03071A72064}" srcOrd="0" destOrd="2" presId="urn:microsoft.com/office/officeart/2005/8/layout/hList2"/>
    <dgm:cxn modelId="{F27698E7-DD64-4C7E-BE40-8D62E8355729}" srcId="{670F0BD1-9836-4934-8656-F9076C0F1C20}" destId="{C31DD80F-512E-4017-A11F-3014263CF743}" srcOrd="0" destOrd="0" parTransId="{9259A4FB-AD24-4D3B-B454-EF6B6648C719}" sibTransId="{1C2C3077-B5D1-4EE3-977B-A15E05DA1C58}"/>
    <dgm:cxn modelId="{40B995EA-7271-4E46-A13B-BD2648A626B3}" type="presOf" srcId="{5AA8F5F8-DF61-4255-8C9D-C064B3134064}" destId="{2076FE6C-BE3F-4078-9F34-E03071A72064}" srcOrd="0" destOrd="1" presId="urn:microsoft.com/office/officeart/2005/8/layout/hList2"/>
    <dgm:cxn modelId="{C0626BEE-3701-44E2-B126-C43F3D0EBADA}" srcId="{C31DD80F-512E-4017-A11F-3014263CF743}" destId="{DD259FBC-58A2-4A7D-96A5-37DE2E852B1B}" srcOrd="0" destOrd="0" parTransId="{B64B5888-7953-4CD5-A203-9E6C6A975CD6}" sibTransId="{39518B4B-31B1-47DE-9D59-010A6429FEC8}"/>
    <dgm:cxn modelId="{4F6FD7F0-EE7D-4287-814B-AC01AFD01E8E}" type="presOf" srcId="{CD256526-6A4A-4259-8D44-D83F848B445D}" destId="{277C6A84-804A-4E97-A5A1-D3721A00CF00}" srcOrd="0" destOrd="2" presId="urn:microsoft.com/office/officeart/2005/8/layout/hList2"/>
    <dgm:cxn modelId="{E276EBF9-70A1-42F4-9FF8-15307D6134F0}" type="presOf" srcId="{670F0BD1-9836-4934-8656-F9076C0F1C20}" destId="{0F3FFDB7-643C-49E2-84CB-F68B67FC6E8B}" srcOrd="0" destOrd="0" presId="urn:microsoft.com/office/officeart/2005/8/layout/hList2"/>
    <dgm:cxn modelId="{68CB1B29-622A-4F33-9E67-9BE9050C39F8}" type="presParOf" srcId="{0F3FFDB7-643C-49E2-84CB-F68B67FC6E8B}" destId="{0CD6D475-37E3-484B-8A77-3A75CC81EEAF}" srcOrd="0" destOrd="0" presId="urn:microsoft.com/office/officeart/2005/8/layout/hList2"/>
    <dgm:cxn modelId="{0E0458A5-C642-416A-8D00-DD5E5AFF80BF}" type="presParOf" srcId="{0CD6D475-37E3-484B-8A77-3A75CC81EEAF}" destId="{2B207E60-A057-4390-B61B-F2A1DF9A0D91}" srcOrd="0" destOrd="0" presId="urn:microsoft.com/office/officeart/2005/8/layout/hList2"/>
    <dgm:cxn modelId="{25ACB525-ACAE-4113-999D-E6DFFACF392B}" type="presParOf" srcId="{0CD6D475-37E3-484B-8A77-3A75CC81EEAF}" destId="{2076FE6C-BE3F-4078-9F34-E03071A72064}" srcOrd="1" destOrd="0" presId="urn:microsoft.com/office/officeart/2005/8/layout/hList2"/>
    <dgm:cxn modelId="{7AF2D5BC-7521-4F95-BDA0-945697B43AFC}" type="presParOf" srcId="{0CD6D475-37E3-484B-8A77-3A75CC81EEAF}" destId="{2A64F7E4-A3BC-4E9D-90CA-09C4B90D2BAB}" srcOrd="2" destOrd="0" presId="urn:microsoft.com/office/officeart/2005/8/layout/hList2"/>
    <dgm:cxn modelId="{997D6B4D-EFA1-4869-B705-0BB3C1A207C9}" type="presParOf" srcId="{0F3FFDB7-643C-49E2-84CB-F68B67FC6E8B}" destId="{ED62CB14-C2E1-4663-94A0-1720D85E0B88}" srcOrd="1" destOrd="0" presId="urn:microsoft.com/office/officeart/2005/8/layout/hList2"/>
    <dgm:cxn modelId="{CFC55169-0824-4A71-9FE2-1088436E0DB5}" type="presParOf" srcId="{0F3FFDB7-643C-49E2-84CB-F68B67FC6E8B}" destId="{F491A694-8AA9-4405-A09E-02AE47E875AF}" srcOrd="2" destOrd="0" presId="urn:microsoft.com/office/officeart/2005/8/layout/hList2"/>
    <dgm:cxn modelId="{B0C375E8-08DD-4D59-83E7-6B724CB5760A}" type="presParOf" srcId="{F491A694-8AA9-4405-A09E-02AE47E875AF}" destId="{BB66DED5-E220-4D74-9929-6A60FFC8E0EC}" srcOrd="0" destOrd="0" presId="urn:microsoft.com/office/officeart/2005/8/layout/hList2"/>
    <dgm:cxn modelId="{E3DD0666-C53A-44AA-A8E6-322B93B5D547}" type="presParOf" srcId="{F491A694-8AA9-4405-A09E-02AE47E875AF}" destId="{277C6A84-804A-4E97-A5A1-D3721A00CF00}" srcOrd="1" destOrd="0" presId="urn:microsoft.com/office/officeart/2005/8/layout/hList2"/>
    <dgm:cxn modelId="{B6D4ADF1-6E08-405C-9185-B43DD7F62E54}" type="presParOf" srcId="{F491A694-8AA9-4405-A09E-02AE47E875AF}" destId="{0FE5F056-F5AE-4837-81A3-3DDC72D96E14}" srcOrd="2" destOrd="0" presId="urn:microsoft.com/office/officeart/2005/8/layout/hList2"/>
    <dgm:cxn modelId="{65E66DFA-F22F-450B-9A1B-51748D74630C}" type="presParOf" srcId="{0F3FFDB7-643C-49E2-84CB-F68B67FC6E8B}" destId="{383847F7-1020-4D17-8E6E-0EB75165996A}" srcOrd="3" destOrd="0" presId="urn:microsoft.com/office/officeart/2005/8/layout/hList2"/>
    <dgm:cxn modelId="{24B41D36-EFD7-4935-85C7-7F22DFC6385C}" type="presParOf" srcId="{0F3FFDB7-643C-49E2-84CB-F68B67FC6E8B}" destId="{46F8FEC8-DCD7-483B-9D51-CF79DB0E2DAE}" srcOrd="4" destOrd="0" presId="urn:microsoft.com/office/officeart/2005/8/layout/hList2"/>
    <dgm:cxn modelId="{5E06C5EE-8E26-4F13-B8AF-1D1D0ECBDC99}" type="presParOf" srcId="{46F8FEC8-DCD7-483B-9D51-CF79DB0E2DAE}" destId="{3501201A-2CD9-4E7A-B282-3A1ECA94EA4A}" srcOrd="0" destOrd="0" presId="urn:microsoft.com/office/officeart/2005/8/layout/hList2"/>
    <dgm:cxn modelId="{5EF26D33-C625-443F-8CF6-DD4A2CD6EC7C}" type="presParOf" srcId="{46F8FEC8-DCD7-483B-9D51-CF79DB0E2DAE}" destId="{B66B51A8-DBD9-4DE8-9ED1-A96F6CB05A14}" srcOrd="1" destOrd="0" presId="urn:microsoft.com/office/officeart/2005/8/layout/hList2"/>
    <dgm:cxn modelId="{1A4BE087-2007-4C2D-9B4B-0B6352D2C05B}" type="presParOf" srcId="{46F8FEC8-DCD7-483B-9D51-CF79DB0E2DAE}" destId="{5970C7A5-64D0-4F47-92A4-D86AEB83141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2C17F-1F09-4F49-8A40-B4FB2E0D075C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16F55-9A10-4827-8C50-BF3BEA89C35C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Listagem de notícias</a:t>
          </a:r>
          <a:endParaRPr lang="en-US" sz="1900" kern="1200" dirty="0"/>
        </a:p>
      </dsp:txBody>
      <dsp:txXfrm>
        <a:off x="183800" y="2291463"/>
        <a:ext cx="2044316" cy="720000"/>
      </dsp:txXfrm>
    </dsp:sp>
    <dsp:sp modelId="{942B6F75-0A86-4A13-BE25-169A9C77A3D7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8C71F-8048-47D6-BBE3-D07E51EEEDFE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Compartilhamento de notícias</a:t>
          </a:r>
          <a:endParaRPr lang="en-US" sz="1900" kern="1200" dirty="0"/>
        </a:p>
      </dsp:txBody>
      <dsp:txXfrm>
        <a:off x="2585872" y="2291463"/>
        <a:ext cx="2044316" cy="720000"/>
      </dsp:txXfrm>
    </dsp:sp>
    <dsp:sp modelId="{148213C1-D6A0-4863-A86C-64EA13A868B5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B009E-927D-422E-BC79-D7D21D1B4D7E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Área de comentários</a:t>
          </a:r>
          <a:endParaRPr lang="en-US" sz="1900" kern="1200" dirty="0"/>
        </a:p>
      </dsp:txBody>
      <dsp:txXfrm>
        <a:off x="4987944" y="2291463"/>
        <a:ext cx="2044316" cy="720000"/>
      </dsp:txXfrm>
    </dsp:sp>
    <dsp:sp modelId="{351D4436-B6FF-4E0B-B754-676AF2D3BA4B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5B4D9-F8C4-43E1-AA2F-025886CDF550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Canais de denúncia</a:t>
          </a:r>
          <a:endParaRPr lang="en-US" sz="1900" kern="1200" dirty="0"/>
        </a:p>
      </dsp:txBody>
      <dsp:txXfrm>
        <a:off x="7390016" y="2291463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4F7E4-A3BC-4E9D-90CA-09C4B90D2BAB}">
      <dsp:nvSpPr>
        <dsp:cNvPr id="0" name=""/>
        <dsp:cNvSpPr/>
      </dsp:nvSpPr>
      <dsp:spPr>
        <a:xfrm rot="16200000">
          <a:off x="-1255704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Informação</a:t>
          </a:r>
        </a:p>
      </dsp:txBody>
      <dsp:txXfrm>
        <a:off x="-1255704" y="2006795"/>
        <a:ext cx="3027520" cy="412984"/>
      </dsp:txXfrm>
    </dsp:sp>
    <dsp:sp modelId="{2076FE6C-BE3F-4078-9F34-E03071A72064}">
      <dsp:nvSpPr>
        <dsp:cNvPr id="0" name=""/>
        <dsp:cNvSpPr/>
      </dsp:nvSpPr>
      <dsp:spPr>
        <a:xfrm>
          <a:off x="464547" y="699527"/>
          <a:ext cx="2057099" cy="3027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642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Noticias no 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Artigos externos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 dirty="0"/>
        </a:p>
      </dsp:txBody>
      <dsp:txXfrm>
        <a:off x="464547" y="699527"/>
        <a:ext cx="2057099" cy="3027520"/>
      </dsp:txXfrm>
    </dsp:sp>
    <dsp:sp modelId="{2B207E60-A057-4390-B61B-F2A1DF9A0D91}">
      <dsp:nvSpPr>
        <dsp:cNvPr id="0" name=""/>
        <dsp:cNvSpPr/>
      </dsp:nvSpPr>
      <dsp:spPr>
        <a:xfrm>
          <a:off x="51563" y="154388"/>
          <a:ext cx="825968" cy="825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FE5F056-F5AE-4837-81A3-3DDC72D96E14}">
      <dsp:nvSpPr>
        <dsp:cNvPr id="0" name=""/>
        <dsp:cNvSpPr/>
      </dsp:nvSpPr>
      <dsp:spPr>
        <a:xfrm rot="16200000">
          <a:off x="1755845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Denúncia</a:t>
          </a:r>
        </a:p>
      </dsp:txBody>
      <dsp:txXfrm>
        <a:off x="1755845" y="2006795"/>
        <a:ext cx="3027520" cy="412984"/>
      </dsp:txXfrm>
    </dsp:sp>
    <dsp:sp modelId="{277C6A84-804A-4E97-A5A1-D3721A00CF00}">
      <dsp:nvSpPr>
        <dsp:cNvPr id="0" name=""/>
        <dsp:cNvSpPr/>
      </dsp:nvSpPr>
      <dsp:spPr>
        <a:xfrm>
          <a:off x="3476098" y="699527"/>
          <a:ext cx="2057099" cy="3027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64229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Canais de denúncia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Órgãos responsáveis</a:t>
          </a:r>
        </a:p>
      </dsp:txBody>
      <dsp:txXfrm>
        <a:off x="3476098" y="699527"/>
        <a:ext cx="2057099" cy="3027520"/>
      </dsp:txXfrm>
    </dsp:sp>
    <dsp:sp modelId="{BB66DED5-E220-4D74-9929-6A60FFC8E0EC}">
      <dsp:nvSpPr>
        <dsp:cNvPr id="0" name=""/>
        <dsp:cNvSpPr/>
      </dsp:nvSpPr>
      <dsp:spPr>
        <a:xfrm>
          <a:off x="3063114" y="154388"/>
          <a:ext cx="825968" cy="825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70C7A5-64D0-4F47-92A4-D86AEB831419}">
      <dsp:nvSpPr>
        <dsp:cNvPr id="0" name=""/>
        <dsp:cNvSpPr/>
      </dsp:nvSpPr>
      <dsp:spPr>
        <a:xfrm rot="16200000">
          <a:off x="4767396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Interação</a:t>
          </a:r>
        </a:p>
      </dsp:txBody>
      <dsp:txXfrm>
        <a:off x="4767396" y="2006795"/>
        <a:ext cx="3027520" cy="412984"/>
      </dsp:txXfrm>
    </dsp:sp>
    <dsp:sp modelId="{B66B51A8-DBD9-4DE8-9ED1-A96F6CB05A14}">
      <dsp:nvSpPr>
        <dsp:cNvPr id="0" name=""/>
        <dsp:cNvSpPr/>
      </dsp:nvSpPr>
      <dsp:spPr>
        <a:xfrm>
          <a:off x="6487648" y="699527"/>
          <a:ext cx="2057099" cy="3027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642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Área de comentários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Compartilhamento</a:t>
          </a:r>
        </a:p>
      </dsp:txBody>
      <dsp:txXfrm>
        <a:off x="6487648" y="699527"/>
        <a:ext cx="2057099" cy="3027520"/>
      </dsp:txXfrm>
    </dsp:sp>
    <dsp:sp modelId="{3501201A-2CD9-4E7A-B282-3A1ECA94EA4A}">
      <dsp:nvSpPr>
        <dsp:cNvPr id="0" name=""/>
        <dsp:cNvSpPr/>
      </dsp:nvSpPr>
      <dsp:spPr>
        <a:xfrm>
          <a:off x="6074664" y="154388"/>
          <a:ext cx="825968" cy="825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69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54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mg/triangulo-mineiro/noticia/2021/04/20/abril-laranja-projeto-que-institui-mes-da-conscientizacao-contra-os-maus-tratos-aos-animais-em-uberaba-e-aprovado-na-camara.ghtml" TargetMode="External"/><Relationship Id="rId2" Type="http://schemas.openxmlformats.org/officeDocument/2006/relationships/hyperlink" Target="https://www.bbc.com/portuguese/brasil-5359417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npet.com.br/uncategorized/materia-na-integra-o-perfil-dos-proprietarios-de-pet-no-brasil/" TargetMode="External"/><Relationship Id="rId5" Type="http://schemas.openxmlformats.org/officeDocument/2006/relationships/hyperlink" Target="https://gkpb.com.br/63852/salve-o-ralph-curta-metragem-testes-em-animais/" TargetMode="External"/><Relationship Id="rId4" Type="http://schemas.openxmlformats.org/officeDocument/2006/relationships/hyperlink" Target="https://certifiedhumanebrasil.org/conheca-as-cinco-liberdades-dos-anima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ato com olhar fixo">
            <a:extLst>
              <a:ext uri="{FF2B5EF4-FFF2-40B4-BE49-F238E27FC236}">
                <a16:creationId xmlns:a16="http://schemas.microsoft.com/office/drawing/2014/main" id="{06E0EEAE-E1E7-4EB5-BD41-A3650A51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886" r="22604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3ABAFB-35A1-4D56-8ED5-FDBEFF83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pt-BR" sz="4800" dirty="0"/>
              <a:t>Maus-tratos a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7FD3-54E7-4F97-BD2C-F77BC6C1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pt-BR" sz="1600" dirty="0"/>
              <a:t>Guilherme Werner, </a:t>
            </a:r>
            <a:r>
              <a:rPr lang="pt-BR" sz="1600" dirty="0" err="1"/>
              <a:t>Layla</a:t>
            </a:r>
            <a:r>
              <a:rPr lang="pt-BR" sz="1600" dirty="0"/>
              <a:t> Raissa, Lucas Cabral, Matheus Ribeiro.</a:t>
            </a:r>
          </a:p>
          <a:p>
            <a:endParaRPr lang="pt-BR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Tela de fundo de espaço de trabalho">
            <a:extLst>
              <a:ext uri="{FF2B5EF4-FFF2-40B4-BE49-F238E27FC236}">
                <a16:creationId xmlns:a16="http://schemas.microsoft.com/office/drawing/2014/main" id="{DE0B111E-6EF8-4176-B45F-8FA67FA1F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Entidades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Um usuário pode fazer login no site com o seu nome e senha, e pode possuir e-mail e número de telefone, é identificado pelo id.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noticia tem id, nome, conteúdo e data de publicação.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comentário tem id e conteúdo, é pertence a um usuário e uma noticia.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denúncia tem id, nome, descrição, data e opcionalmente localização.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usuário pode publicar comentários em noticias e realizar uma denúncia.</a:t>
            </a:r>
          </a:p>
        </p:txBody>
      </p:sp>
    </p:spTree>
    <p:extLst>
      <p:ext uri="{BB962C8B-B14F-4D97-AF65-F5344CB8AC3E}">
        <p14:creationId xmlns:p14="http://schemas.microsoft.com/office/powerpoint/2010/main" val="183626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90A783F-CDEF-44BF-95B0-BCDD6AF91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55" y="535543"/>
            <a:ext cx="9282642" cy="57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1FCC9BFE-6E2C-42D6-936A-54EB8E509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" r="66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 dirty="0"/>
              <a:t>Recursos 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Análise dos dados do site</a:t>
            </a:r>
          </a:p>
          <a:p>
            <a:pPr lvl="1"/>
            <a:r>
              <a:rPr lang="pt-BR" dirty="0"/>
              <a:t>Comentários</a:t>
            </a:r>
          </a:p>
          <a:p>
            <a:pPr lvl="1"/>
            <a:r>
              <a:rPr lang="pt-BR" dirty="0"/>
              <a:t>Compartilhamentos</a:t>
            </a:r>
          </a:p>
          <a:p>
            <a:pPr lvl="1"/>
            <a:r>
              <a:rPr lang="pt-BR" dirty="0"/>
              <a:t>Denúncias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Cruzar informações com dados públicos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estatísticos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5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90ED4B3F-6EFF-43C2-9335-41C8E43D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r>
              <a:rPr lang="pt-BR" dirty="0">
                <a:hlinkClick r:id="rId2"/>
              </a:rPr>
              <a:t>https://www.bbc.com/portuguese/brasil-53594179</a:t>
            </a:r>
            <a:endParaRPr lang="pt-BR" dirty="0"/>
          </a:p>
          <a:p>
            <a:r>
              <a:rPr lang="pt-BR" dirty="0">
                <a:hlinkClick r:id="rId3"/>
              </a:rPr>
              <a:t>https://g1.globo.com/mg/triangulo-mineiro/noticia/2021/04/20/abril-laranja-projeto-que-institui-mes-da-conscientizacao-contra-os-maus-tratos-aos-animais-em-uberaba-e-aprovado-na-camara.ghtml</a:t>
            </a:r>
            <a:endParaRPr lang="pt-BR" dirty="0"/>
          </a:p>
          <a:p>
            <a:r>
              <a:rPr lang="pt-BR" dirty="0">
                <a:hlinkClick r:id="rId4"/>
              </a:rPr>
              <a:t>https://certifiedhumanebrasil.org/conheca-as-cinco-liberdades-dos-animais/</a:t>
            </a:r>
            <a:endParaRPr lang="pt-BR" dirty="0"/>
          </a:p>
          <a:p>
            <a:r>
              <a:rPr lang="pt-BR" b="0" i="0" dirty="0">
                <a:solidFill>
                  <a:srgbClr val="CBC7C2"/>
                </a:solidFill>
                <a:effectLst/>
                <a:latin typeface="arial" panose="020B0604020202020204" pitchFamily="34" charset="0"/>
                <a:hlinkClick r:id="rId5"/>
              </a:rPr>
              <a:t>https://gkpb.com.br/63852/salve-o-ralph-curta-metragem-testes-em-animais/</a:t>
            </a:r>
            <a:endParaRPr lang="pt-BR" b="0" i="0" dirty="0">
              <a:solidFill>
                <a:srgbClr val="CBC7C2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hlinkClick r:id="rId6"/>
              </a:rPr>
              <a:t>https://rnpet.com.br/uncategorized/materia-na-integra-o-perfil-dos-proprietarios-de-pet-no-brasil/</a:t>
            </a:r>
            <a:endParaRPr lang="pt-BR" dirty="0">
              <a:solidFill>
                <a:srgbClr val="CBC7C2"/>
              </a:solidFill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6E135-57FC-4ADD-9528-7FC091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761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DDF4-2580-4214-82F7-43A3168A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52218-F558-426A-A796-A8A328082E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Contexto</a:t>
            </a:r>
          </a:p>
          <a:p>
            <a:pPr lvl="1"/>
            <a:r>
              <a:rPr lang="pt-BR" dirty="0"/>
              <a:t>Problema</a:t>
            </a:r>
          </a:p>
          <a:p>
            <a:pPr lvl="1"/>
            <a:r>
              <a:rPr lang="pt-BR" dirty="0"/>
              <a:t>Público-alvo</a:t>
            </a:r>
          </a:p>
          <a:p>
            <a:pPr lvl="1"/>
            <a:r>
              <a:rPr lang="pt-BR" dirty="0"/>
              <a:t>Motivações</a:t>
            </a:r>
          </a:p>
          <a:p>
            <a:pPr lvl="1"/>
            <a:endParaRPr lang="pt-BR" dirty="0"/>
          </a:p>
          <a:p>
            <a:r>
              <a:rPr lang="pt-BR" dirty="0"/>
              <a:t>Proposta</a:t>
            </a:r>
          </a:p>
          <a:p>
            <a:pPr lvl="1"/>
            <a:r>
              <a:rPr lang="pt-BR" dirty="0"/>
              <a:t>Objetivos</a:t>
            </a:r>
          </a:p>
          <a:p>
            <a:pPr lvl="1"/>
            <a:r>
              <a:rPr lang="pt-BR" dirty="0"/>
              <a:t>Impacto</a:t>
            </a:r>
          </a:p>
          <a:p>
            <a:pPr lvl="1"/>
            <a:r>
              <a:rPr lang="pt-BR" dirty="0"/>
              <a:t>Diferencial</a:t>
            </a:r>
          </a:p>
          <a:p>
            <a:pPr marL="40005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8D9023-A0DF-4DAC-BD87-03298E10A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Jornada do Usuário</a:t>
            </a:r>
          </a:p>
          <a:p>
            <a:pPr lvl="1"/>
            <a:endParaRPr lang="pt-BR" dirty="0"/>
          </a:p>
          <a:p>
            <a:r>
              <a:rPr lang="pt-BR" dirty="0"/>
              <a:t>Implementação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20772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22DDF4-2580-4214-82F7-43A3168A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52218-F558-426A-A796-A8A328082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Crescente</a:t>
            </a:r>
            <a:r>
              <a:rPr lang="en-US" dirty="0"/>
              <a:t> </a:t>
            </a:r>
            <a:r>
              <a:rPr lang="en-US"/>
              <a:t>número</a:t>
            </a:r>
            <a:r>
              <a:rPr lang="en-US" dirty="0"/>
              <a:t> de </a:t>
            </a:r>
            <a:r>
              <a:rPr lang="en-US"/>
              <a:t>casos</a:t>
            </a:r>
            <a:r>
              <a:rPr lang="en-US" dirty="0"/>
              <a:t> de </a:t>
            </a:r>
            <a:r>
              <a:rPr lang="en-US"/>
              <a:t>maus-tratos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Violência</a:t>
            </a:r>
            <a:r>
              <a:rPr lang="en-US" dirty="0"/>
              <a:t> </a:t>
            </a:r>
            <a:r>
              <a:rPr lang="en-US"/>
              <a:t>praticada</a:t>
            </a:r>
            <a:r>
              <a:rPr lang="en-US" dirty="0"/>
              <a:t> por um </a:t>
            </a:r>
            <a:r>
              <a:rPr lang="en-US"/>
              <a:t>agente</a:t>
            </a:r>
            <a:r>
              <a:rPr lang="en-US" dirty="0"/>
              <a:t> contra um outro que </a:t>
            </a:r>
            <a:r>
              <a:rPr lang="en-US"/>
              <a:t>esteja</a:t>
            </a:r>
            <a:r>
              <a:rPr lang="en-US" dirty="0"/>
              <a:t> sob </a:t>
            </a:r>
            <a:r>
              <a:rPr lang="en-US"/>
              <a:t>seus</a:t>
            </a:r>
            <a:r>
              <a:rPr lang="en-US" dirty="0"/>
              <a:t> </a:t>
            </a:r>
            <a:r>
              <a:rPr lang="en-US"/>
              <a:t>cuidados</a:t>
            </a:r>
            <a:r>
              <a:rPr lang="en-US" dirty="0"/>
              <a:t>.</a:t>
            </a:r>
          </a:p>
        </p:txBody>
      </p:sp>
      <p:pic>
        <p:nvPicPr>
          <p:cNvPr id="9" name="Espaço Reservado para Conteúdo 8" descr="Cachorro com a língua de fora&#10;&#10;Descrição gerada automaticamente">
            <a:extLst>
              <a:ext uri="{FF2B5EF4-FFF2-40B4-BE49-F238E27FC236}">
                <a16:creationId xmlns:a16="http://schemas.microsoft.com/office/drawing/2014/main" id="{4E42CC7D-31EA-45B3-A091-4EFA9F9EA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649" r="1183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3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8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6010182-C335-4DDD-A221-6AC832BA8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636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Público-alvo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E63125-0BD7-44C7-A967-AA7B8961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Pessoas</a:t>
            </a:r>
            <a:r>
              <a:rPr lang="en-US" dirty="0"/>
              <a:t> que </a:t>
            </a:r>
            <a:r>
              <a:rPr lang="en-US" dirty="0" err="1"/>
              <a:t>buscam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Público</a:t>
            </a:r>
            <a:r>
              <a:rPr lang="en-US" dirty="0"/>
              <a:t> com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adoção</a:t>
            </a:r>
            <a:r>
              <a:rPr lang="en-US" dirty="0"/>
              <a:t> e </a:t>
            </a:r>
            <a:r>
              <a:rPr lang="en-US" dirty="0" err="1"/>
              <a:t>compra</a:t>
            </a:r>
            <a:r>
              <a:rPr lang="en-US" dirty="0"/>
              <a:t> de </a:t>
            </a:r>
            <a:r>
              <a:rPr lang="en-US" dirty="0" err="1"/>
              <a:t>animais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Vontade</a:t>
            </a:r>
            <a:r>
              <a:rPr lang="en-US" dirty="0"/>
              <a:t> de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causa</a:t>
            </a:r>
          </a:p>
          <a:p>
            <a:endParaRPr lang="en-US" dirty="0"/>
          </a:p>
        </p:txBody>
      </p:sp>
      <p:cxnSp>
        <p:nvCxnSpPr>
          <p:cNvPr id="198" name="Straight Connector 19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67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5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B5DD24-D736-4B07-9242-1510EFB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Motivações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B740E-9471-4AE5-A686-A6AEE9DA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Aumento do número de casos durante a pandemia.</a:t>
            </a:r>
          </a:p>
          <a:p>
            <a:pPr marL="0" indent="0"/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Maior reflexão sobre o problema.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Lutar contra a violência aos animais.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9C154C0-C15D-41DC-BB0D-7B98F7000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140314"/>
            <a:ext cx="5143500" cy="4564856"/>
          </a:xfrm>
          <a:prstGeom prst="rect">
            <a:avLst/>
          </a:prstGeom>
        </p:spPr>
      </p:pic>
      <p:sp>
        <p:nvSpPr>
          <p:cNvPr id="71" name="Isosceles Triangle 5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uidados com os animais de estimação: tudo o que você precisa saber antes  de comprar o seu pet - Life Pet Shop">
            <a:extLst>
              <a:ext uri="{FF2B5EF4-FFF2-40B4-BE49-F238E27FC236}">
                <a16:creationId xmlns:a16="http://schemas.microsoft.com/office/drawing/2014/main" id="{F53294A2-F3CB-40F8-AE39-1A8BFD8287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r="2630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B5DD24-D736-4B07-9242-1510EFB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C5D1A-B106-40D6-80D7-2F030227B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Facilitar o acesso a notícias e artigos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Disponibilizar canais de denúncia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Coletar depoimentos dos usuários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B5DD24-D736-4B07-9242-1510EFB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Impacto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C5D1A-B106-40D6-80D7-2F030227B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Conscientização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convívio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animais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animais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Importância</a:t>
            </a:r>
            <a:r>
              <a:rPr lang="en-US" dirty="0"/>
              <a:t> dos </a:t>
            </a:r>
            <a:r>
              <a:rPr lang="en-US" dirty="0" err="1"/>
              <a:t>animais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natureza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150" name="Picture 6" descr="Está Chegando As Aulas E Eu Como? : {~} ☁ | Gatos, Fofinho, Gatinhos">
            <a:extLst>
              <a:ext uri="{FF2B5EF4-FFF2-40B4-BE49-F238E27FC236}">
                <a16:creationId xmlns:a16="http://schemas.microsoft.com/office/drawing/2014/main" id="{D344CF6C-7E1F-46CE-B90D-9E298D4709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97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Diferencial</a:t>
            </a:r>
            <a:br>
              <a:rPr lang="pt-BR" dirty="0"/>
            </a:br>
            <a:endParaRPr lang="pt-B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8EFDD16-8C33-4942-BC90-FFE5F3020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106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19B0D52-85F4-48D0-88D5-0315E4AD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Jornada do Usuário</a:t>
            </a:r>
          </a:p>
        </p:txBody>
      </p:sp>
      <p:graphicFrame>
        <p:nvGraphicFramePr>
          <p:cNvPr id="37" name="Espaço Reservado para Conteúdo 36">
            <a:extLst>
              <a:ext uri="{FF2B5EF4-FFF2-40B4-BE49-F238E27FC236}">
                <a16:creationId xmlns:a16="http://schemas.microsoft.com/office/drawing/2014/main" id="{497644D2-A42A-4E3D-87A1-8CBBC0265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18917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5135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332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</vt:lpstr>
      <vt:lpstr>Century Gothic</vt:lpstr>
      <vt:lpstr>Trebuchet MS</vt:lpstr>
      <vt:lpstr>Wingdings 3</vt:lpstr>
      <vt:lpstr>BrushVTI</vt:lpstr>
      <vt:lpstr>Facetado</vt:lpstr>
      <vt:lpstr>Maus-tratos a Animais</vt:lpstr>
      <vt:lpstr>Sumário</vt:lpstr>
      <vt:lpstr>Problema</vt:lpstr>
      <vt:lpstr>Público-alvo</vt:lpstr>
      <vt:lpstr>Motivações</vt:lpstr>
      <vt:lpstr>Objetivos</vt:lpstr>
      <vt:lpstr>Impacto</vt:lpstr>
      <vt:lpstr>Diferencial </vt:lpstr>
      <vt:lpstr>Jornada do Usuário</vt:lpstr>
      <vt:lpstr>Entidades </vt:lpstr>
      <vt:lpstr>Apresentação do PowerPoint</vt:lpstr>
      <vt:lpstr>Recursos 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 Tratos aos Animais</dc:title>
  <dc:creator>Guilherme Werner</dc:creator>
  <cp:lastModifiedBy>Guilherme Werner</cp:lastModifiedBy>
  <cp:revision>48</cp:revision>
  <dcterms:created xsi:type="dcterms:W3CDTF">2021-04-25T17:40:13Z</dcterms:created>
  <dcterms:modified xsi:type="dcterms:W3CDTF">2021-09-30T18:44:28Z</dcterms:modified>
</cp:coreProperties>
</file>