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sldIdLst>
    <p:sldId id="269" r:id="rId3"/>
    <p:sldId id="257" r:id="rId4"/>
    <p:sldId id="308" r:id="rId5"/>
    <p:sldId id="297" r:id="rId6"/>
    <p:sldId id="305" r:id="rId7"/>
    <p:sldId id="307" r:id="rId8"/>
    <p:sldId id="306" r:id="rId9"/>
    <p:sldId id="303" r:id="rId10"/>
    <p:sldId id="27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1CD041-9655-4878-8DAB-62B63CCE3FF1}">
          <p14:sldIdLst>
            <p14:sldId id="269"/>
            <p14:sldId id="257"/>
            <p14:sldId id="308"/>
          </p14:sldIdLst>
        </p14:section>
        <p14:section name="Seção sem Título" id="{66031CAA-286D-4598-93B6-E1FF07D3AD08}">
          <p14:sldIdLst>
            <p14:sldId id="297"/>
            <p14:sldId id="305"/>
            <p14:sldId id="307"/>
            <p14:sldId id="306"/>
            <p14:sldId id="30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5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69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543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8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mg/triangulo-mineiro/noticia/2021/04/20/abril-laranja-projeto-que-institui-mes-da-conscientizacao-contra-os-maus-tratos-aos-animais-em-uberaba-e-aprovado-na-camara.ghtml" TargetMode="External"/><Relationship Id="rId2" Type="http://schemas.openxmlformats.org/officeDocument/2006/relationships/hyperlink" Target="https://www.bbc.com/portuguese/brasil-5359417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npet.com.br/uncategorized/materia-na-integra-o-perfil-dos-proprietarios-de-pet-no-brasil/" TargetMode="External"/><Relationship Id="rId5" Type="http://schemas.openxmlformats.org/officeDocument/2006/relationships/hyperlink" Target="https://gkpb.com.br/63852/salve-o-ralph-curta-metragem-testes-em-animais/" TargetMode="External"/><Relationship Id="rId4" Type="http://schemas.openxmlformats.org/officeDocument/2006/relationships/hyperlink" Target="https://certifiedhumanebrasil.org/conheca-as-cinco-liberdades-dos-anima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gato com olhar fixo">
            <a:extLst>
              <a:ext uri="{FF2B5EF4-FFF2-40B4-BE49-F238E27FC236}">
                <a16:creationId xmlns:a16="http://schemas.microsoft.com/office/drawing/2014/main" id="{06E0EEAE-E1E7-4EB5-BD41-A3650A51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886" r="22604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3ABAFB-35A1-4D56-8ED5-FDBEFF83F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pt-BR" sz="4800" dirty="0"/>
              <a:t>Maus-tratos a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A7FD3-54E7-4F97-BD2C-F77BC6C1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pt-BR" sz="1600" dirty="0"/>
              <a:t>Guilherme Werner, </a:t>
            </a:r>
            <a:r>
              <a:rPr lang="pt-BR" sz="1600" dirty="0" err="1"/>
              <a:t>Layla</a:t>
            </a:r>
            <a:r>
              <a:rPr lang="pt-BR" sz="1600" dirty="0"/>
              <a:t> Raissa, Lucas Cabral, Matheus Ribeiro.</a:t>
            </a:r>
          </a:p>
          <a:p>
            <a:endParaRPr lang="pt-BR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5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DDF4-2580-4214-82F7-43A3168A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52218-F558-426A-A796-A8A328082E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Contexto</a:t>
            </a:r>
          </a:p>
          <a:p>
            <a:pPr lvl="1"/>
            <a:r>
              <a:rPr lang="pt-BR" dirty="0"/>
              <a:t>Problema</a:t>
            </a:r>
          </a:p>
          <a:p>
            <a:pPr lvl="1"/>
            <a:r>
              <a:rPr lang="pt-BR" dirty="0"/>
              <a:t>Público-alvo</a:t>
            </a:r>
          </a:p>
          <a:p>
            <a:pPr lvl="1"/>
            <a:r>
              <a:rPr lang="pt-BR" dirty="0"/>
              <a:t>Motivações</a:t>
            </a:r>
          </a:p>
          <a:p>
            <a:pPr lvl="1"/>
            <a:endParaRPr lang="pt-BR" dirty="0"/>
          </a:p>
          <a:p>
            <a:r>
              <a:rPr lang="pt-BR" dirty="0"/>
              <a:t>Proposta</a:t>
            </a:r>
          </a:p>
          <a:p>
            <a:pPr lvl="1"/>
            <a:r>
              <a:rPr lang="pt-BR" dirty="0"/>
              <a:t>Objetivos</a:t>
            </a:r>
          </a:p>
          <a:p>
            <a:pPr lvl="1"/>
            <a:r>
              <a:rPr lang="pt-BR" dirty="0"/>
              <a:t>Impacto</a:t>
            </a:r>
          </a:p>
          <a:p>
            <a:pPr lvl="1"/>
            <a:r>
              <a:rPr lang="pt-BR" dirty="0"/>
              <a:t>Diferencial</a:t>
            </a:r>
          </a:p>
          <a:p>
            <a:pPr marL="400050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8D9023-A0DF-4DAC-BD87-03298E10A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Jornada do Usuário</a:t>
            </a:r>
          </a:p>
          <a:p>
            <a:pPr lvl="1"/>
            <a:endParaRPr lang="pt-BR" dirty="0"/>
          </a:p>
          <a:p>
            <a:r>
              <a:rPr lang="pt-BR" dirty="0"/>
              <a:t>Implementação</a:t>
            </a:r>
          </a:p>
          <a:p>
            <a:pPr lvl="1"/>
            <a:r>
              <a:rPr lang="pt-BR" dirty="0"/>
              <a:t>Entidades</a:t>
            </a:r>
          </a:p>
          <a:p>
            <a:pPr lvl="1"/>
            <a:r>
              <a:rPr lang="pt-BR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20772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/>
              <a:t>Funções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t-BR" dirty="0"/>
              <a:t>Listagem de noticias</a:t>
            </a:r>
          </a:p>
          <a:p>
            <a:endParaRPr lang="pt-BR" dirty="0"/>
          </a:p>
          <a:p>
            <a:r>
              <a:rPr lang="pt-BR" dirty="0"/>
              <a:t>Disponibilizar canais de denúncia</a:t>
            </a:r>
          </a:p>
          <a:p>
            <a:endParaRPr lang="pt-BR" dirty="0"/>
          </a:p>
          <a:p>
            <a:r>
              <a:rPr lang="pt-BR" dirty="0"/>
              <a:t>Cadastro do usuário</a:t>
            </a:r>
          </a:p>
          <a:p>
            <a:endParaRPr lang="pt-BR" dirty="0"/>
          </a:p>
          <a:p>
            <a:r>
              <a:rPr lang="pt-BR" dirty="0"/>
              <a:t>Publicação de comentários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89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Tela de fundo de espaço de trabalho">
            <a:extLst>
              <a:ext uri="{FF2B5EF4-FFF2-40B4-BE49-F238E27FC236}">
                <a16:creationId xmlns:a16="http://schemas.microsoft.com/office/drawing/2014/main" id="{DE0B111E-6EF8-4176-B45F-8FA67FA1F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Minimundo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F40F-FCDE-4AD7-BC73-A1FFD9E9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Um usuário pode fazer login no site com o seu nome e senha, e pode possuir e-mail e número de telefone, é identificado pelo id.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noticia tem id, nome, conteúdo e data de publicação.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comentário tem id e conteúdo e data.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denúncia tem id, nome, descrição, data e opcionalmente localização.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usuário pode publicar comentários em noticias e realizar uma denúncia.</a:t>
            </a:r>
          </a:p>
        </p:txBody>
      </p:sp>
    </p:spTree>
    <p:extLst>
      <p:ext uri="{BB962C8B-B14F-4D97-AF65-F5344CB8AC3E}">
        <p14:creationId xmlns:p14="http://schemas.microsoft.com/office/powerpoint/2010/main" val="183626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Espaço Reservado para Conteúdo 22" descr="Diagrama&#10;&#10;Descrição gerada automaticamente">
            <a:extLst>
              <a:ext uri="{FF2B5EF4-FFF2-40B4-BE49-F238E27FC236}">
                <a16:creationId xmlns:a16="http://schemas.microsoft.com/office/drawing/2014/main" id="{01CF8321-E014-493E-812A-8CCE0C83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17" y="1131994"/>
            <a:ext cx="746404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Diagrama, Linha do tempo&#10;&#10;Descrição gerada automaticamente">
            <a:extLst>
              <a:ext uri="{FF2B5EF4-FFF2-40B4-BE49-F238E27FC236}">
                <a16:creationId xmlns:a16="http://schemas.microsoft.com/office/drawing/2014/main" id="{834C3E77-26FC-4CDB-8280-F7FCB3F3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4" y="1131994"/>
            <a:ext cx="895684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ço Reservado para Conteúdo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92B44FCD-F653-40C4-A219-A9952A0D7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17" y="1131994"/>
            <a:ext cx="746404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46392EF5-6910-4414-AC97-A1236DF9A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r="1" b="12742"/>
          <a:stretch/>
        </p:blipFill>
        <p:spPr bwMode="auto">
          <a:xfrm>
            <a:off x="508663" y="537124"/>
            <a:ext cx="11171626" cy="57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1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90ED4B3F-6EFF-43C2-9335-41C8E43D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r>
              <a:rPr lang="pt-BR" dirty="0">
                <a:hlinkClick r:id="rId2"/>
              </a:rPr>
              <a:t>https://www.bbc.com/portuguese/brasil-53594179</a:t>
            </a:r>
            <a:endParaRPr lang="pt-BR" dirty="0"/>
          </a:p>
          <a:p>
            <a:r>
              <a:rPr lang="pt-BR" dirty="0">
                <a:hlinkClick r:id="rId3"/>
              </a:rPr>
              <a:t>https://g1.globo.com/mg/triangulo-mineiro/noticia/2021/04/20/abril-laranja-projeto-que-institui-mes-da-conscientizacao-contra-os-maus-tratos-aos-animais-em-uberaba-e-aprovado-na-camara.ghtml</a:t>
            </a:r>
            <a:endParaRPr lang="pt-BR" dirty="0"/>
          </a:p>
          <a:p>
            <a:r>
              <a:rPr lang="pt-BR" dirty="0">
                <a:hlinkClick r:id="rId4"/>
              </a:rPr>
              <a:t>https://certifiedhumanebrasil.org/conheca-as-cinco-liberdades-dos-animais/</a:t>
            </a:r>
            <a:endParaRPr lang="pt-BR" dirty="0"/>
          </a:p>
          <a:p>
            <a:r>
              <a:rPr lang="pt-BR" b="0" i="0" dirty="0">
                <a:solidFill>
                  <a:srgbClr val="CBC7C2"/>
                </a:solidFill>
                <a:effectLst/>
                <a:latin typeface="arial" panose="020B0604020202020204" pitchFamily="34" charset="0"/>
                <a:hlinkClick r:id="rId5"/>
              </a:rPr>
              <a:t>https://gkpb.com.br/63852/salve-o-ralph-curta-metragem-testes-em-animais/</a:t>
            </a:r>
            <a:endParaRPr lang="pt-BR" b="0" i="0" dirty="0">
              <a:solidFill>
                <a:srgbClr val="CBC7C2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>
                <a:hlinkClick r:id="rId6"/>
              </a:rPr>
              <a:t>https://rnpet.com.br/uncategorized/materia-na-integra-o-perfil-dos-proprietarios-de-pet-no-brasil/</a:t>
            </a:r>
            <a:endParaRPr lang="pt-BR" dirty="0">
              <a:solidFill>
                <a:srgbClr val="CBC7C2"/>
              </a:solidFill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6E135-57FC-4ADD-9528-7FC0918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7618407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E29038"/>
      </a:accent1>
      <a:accent2>
        <a:srgbClr val="EB7E72"/>
      </a:accent2>
      <a:accent3>
        <a:srgbClr val="ABA553"/>
      </a:accent3>
      <a:accent4>
        <a:srgbClr val="3FB492"/>
      </a:accent4>
      <a:accent5>
        <a:srgbClr val="35B2C4"/>
      </a:accent5>
      <a:accent6>
        <a:srgbClr val="5296E6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ad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185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</vt:lpstr>
      <vt:lpstr>Century Gothic</vt:lpstr>
      <vt:lpstr>Trebuchet MS</vt:lpstr>
      <vt:lpstr>Wingdings 3</vt:lpstr>
      <vt:lpstr>BrushVTI</vt:lpstr>
      <vt:lpstr>Facetado</vt:lpstr>
      <vt:lpstr>Maus-tratos a Animais</vt:lpstr>
      <vt:lpstr>Sumário</vt:lpstr>
      <vt:lpstr>Funções</vt:lpstr>
      <vt:lpstr>Minimundo 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 Tratos aos Animais</dc:title>
  <dc:creator>Guilherme Werner</dc:creator>
  <cp:lastModifiedBy>Guilherme Werner</cp:lastModifiedBy>
  <cp:revision>54</cp:revision>
  <dcterms:created xsi:type="dcterms:W3CDTF">2021-04-25T17:40:13Z</dcterms:created>
  <dcterms:modified xsi:type="dcterms:W3CDTF">2021-10-02T20:30:28Z</dcterms:modified>
</cp:coreProperties>
</file>