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40" r:id="rId2"/>
  </p:sldMasterIdLst>
  <p:notesMasterIdLst>
    <p:notesMasterId r:id="rId19"/>
  </p:notesMasterIdLst>
  <p:sldIdLst>
    <p:sldId id="269" r:id="rId3"/>
    <p:sldId id="257" r:id="rId4"/>
    <p:sldId id="308" r:id="rId5"/>
    <p:sldId id="310" r:id="rId6"/>
    <p:sldId id="312" r:id="rId7"/>
    <p:sldId id="297" r:id="rId8"/>
    <p:sldId id="305" r:id="rId9"/>
    <p:sldId id="307" r:id="rId10"/>
    <p:sldId id="306" r:id="rId11"/>
    <p:sldId id="315" r:id="rId12"/>
    <p:sldId id="313" r:id="rId13"/>
    <p:sldId id="303" r:id="rId14"/>
    <p:sldId id="317" r:id="rId15"/>
    <p:sldId id="318" r:id="rId16"/>
    <p:sldId id="321" r:id="rId17"/>
    <p:sldId id="27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1CD041-9655-4878-8DAB-62B63CCE3FF1}">
          <p14:sldIdLst>
            <p14:sldId id="269"/>
            <p14:sldId id="257"/>
            <p14:sldId id="308"/>
            <p14:sldId id="310"/>
            <p14:sldId id="312"/>
          </p14:sldIdLst>
        </p14:section>
        <p14:section name="Seção sem Título" id="{66031CAA-286D-4598-93B6-E1FF07D3AD08}">
          <p14:sldIdLst>
            <p14:sldId id="297"/>
            <p14:sldId id="305"/>
            <p14:sldId id="307"/>
            <p14:sldId id="306"/>
            <p14:sldId id="315"/>
            <p14:sldId id="313"/>
            <p14:sldId id="303"/>
            <p14:sldId id="317"/>
            <p14:sldId id="318"/>
            <p14:sldId id="32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15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82376-27D3-4D15-8330-8AF6C086F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5B840BB-1EE9-4A7D-88F4-D976CECDEFE8}">
      <dgm:prSet/>
      <dgm:spPr/>
      <dgm:t>
        <a:bodyPr/>
        <a:lstStyle/>
        <a:p>
          <a:r>
            <a:rPr lang="pt-BR"/>
            <a:t>Seleção de notícias relacionadas. (sites externos)</a:t>
          </a:r>
          <a:endParaRPr lang="en-US"/>
        </a:p>
      </dgm:t>
    </dgm:pt>
    <dgm:pt modelId="{3A55BA1F-4542-4353-867F-06ADA8275D7D}" type="parTrans" cxnId="{B12904D5-7D5D-469A-903B-E9A208235A84}">
      <dgm:prSet/>
      <dgm:spPr/>
      <dgm:t>
        <a:bodyPr/>
        <a:lstStyle/>
        <a:p>
          <a:endParaRPr lang="en-US"/>
        </a:p>
      </dgm:t>
    </dgm:pt>
    <dgm:pt modelId="{576EBA35-BAD1-4D75-9F62-64C2DDE4CD20}" type="sibTrans" cxnId="{B12904D5-7D5D-469A-903B-E9A208235A84}">
      <dgm:prSet/>
      <dgm:spPr/>
      <dgm:t>
        <a:bodyPr/>
        <a:lstStyle/>
        <a:p>
          <a:endParaRPr lang="en-US"/>
        </a:p>
      </dgm:t>
    </dgm:pt>
    <dgm:pt modelId="{B3D78B74-8E68-4817-B3B3-05C031909499}">
      <dgm:prSet/>
      <dgm:spPr/>
      <dgm:t>
        <a:bodyPr/>
        <a:lstStyle/>
        <a:p>
          <a:r>
            <a:rPr lang="pt-BR"/>
            <a:t>Usuários registrados podem comentar e compartilhar notícias.</a:t>
          </a:r>
          <a:endParaRPr lang="en-US"/>
        </a:p>
      </dgm:t>
    </dgm:pt>
    <dgm:pt modelId="{0C1D7A51-7543-42EF-93E2-03E3123B765D}" type="sibTrans" cxnId="{37FFB18A-9E34-46F3-8F5D-02AFF8D4F3A4}">
      <dgm:prSet/>
      <dgm:spPr/>
      <dgm:t>
        <a:bodyPr/>
        <a:lstStyle/>
        <a:p>
          <a:endParaRPr lang="en-US"/>
        </a:p>
      </dgm:t>
    </dgm:pt>
    <dgm:pt modelId="{7A27DB17-B8CE-4BE5-986F-64AF55014E26}" type="parTrans" cxnId="{37FFB18A-9E34-46F3-8F5D-02AFF8D4F3A4}">
      <dgm:prSet/>
      <dgm:spPr/>
      <dgm:t>
        <a:bodyPr/>
        <a:lstStyle/>
        <a:p>
          <a:endParaRPr lang="en-US"/>
        </a:p>
      </dgm:t>
    </dgm:pt>
    <dgm:pt modelId="{632B34B8-A540-4FC1-828B-E03AB52132F7}" type="pres">
      <dgm:prSet presAssocID="{85A82376-27D3-4D15-8330-8AF6C086FFC6}" presName="root" presStyleCnt="0">
        <dgm:presLayoutVars>
          <dgm:dir/>
          <dgm:resizeHandles val="exact"/>
        </dgm:presLayoutVars>
      </dgm:prSet>
      <dgm:spPr/>
    </dgm:pt>
    <dgm:pt modelId="{8C1C1540-D164-49F7-B14C-3B041C85274E}" type="pres">
      <dgm:prSet presAssocID="{55B840BB-1EE9-4A7D-88F4-D976CECDEFE8}" presName="compNode" presStyleCnt="0"/>
      <dgm:spPr/>
    </dgm:pt>
    <dgm:pt modelId="{994788B0-7340-4821-9245-ED18AF31F97A}" type="pres">
      <dgm:prSet presAssocID="{55B840BB-1EE9-4A7D-88F4-D976CECDEF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6DA3BEC-91A9-4BF6-8B2D-22B5E5917355}" type="pres">
      <dgm:prSet presAssocID="{55B840BB-1EE9-4A7D-88F4-D976CECDEFE8}" presName="spaceRect" presStyleCnt="0"/>
      <dgm:spPr/>
    </dgm:pt>
    <dgm:pt modelId="{9FCAF8CA-64F6-4A76-B356-48802E6C8A53}" type="pres">
      <dgm:prSet presAssocID="{55B840BB-1EE9-4A7D-88F4-D976CECDEFE8}" presName="textRect" presStyleLbl="revTx" presStyleIdx="0" presStyleCnt="2">
        <dgm:presLayoutVars>
          <dgm:chMax val="1"/>
          <dgm:chPref val="1"/>
        </dgm:presLayoutVars>
      </dgm:prSet>
      <dgm:spPr/>
    </dgm:pt>
    <dgm:pt modelId="{625152E2-50B3-45C8-9F3D-2DE554EF6C9E}" type="pres">
      <dgm:prSet presAssocID="{576EBA35-BAD1-4D75-9F62-64C2DDE4CD20}" presName="sibTrans" presStyleCnt="0"/>
      <dgm:spPr/>
    </dgm:pt>
    <dgm:pt modelId="{B4426981-AE6C-4065-B044-C70D080466AE}" type="pres">
      <dgm:prSet presAssocID="{B3D78B74-8E68-4817-B3B3-05C031909499}" presName="compNode" presStyleCnt="0"/>
      <dgm:spPr/>
    </dgm:pt>
    <dgm:pt modelId="{114B2193-0F71-4719-A8A3-E20D5905F813}" type="pres">
      <dgm:prSet presAssocID="{B3D78B74-8E68-4817-B3B3-05C0319094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06604BA-0443-45B4-B4E3-F5723CC0D237}" type="pres">
      <dgm:prSet presAssocID="{B3D78B74-8E68-4817-B3B3-05C031909499}" presName="spaceRect" presStyleCnt="0"/>
      <dgm:spPr/>
    </dgm:pt>
    <dgm:pt modelId="{BF5E6D94-4B0B-4BB4-8270-BAC38D71DC7E}" type="pres">
      <dgm:prSet presAssocID="{B3D78B74-8E68-4817-B3B3-05C03190949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6DF4F4B-FE74-4F11-8B27-A4A145D83C4B}" type="presOf" srcId="{55B840BB-1EE9-4A7D-88F4-D976CECDEFE8}" destId="{9FCAF8CA-64F6-4A76-B356-48802E6C8A53}" srcOrd="0" destOrd="0" presId="urn:microsoft.com/office/officeart/2018/2/layout/IconLabelList"/>
    <dgm:cxn modelId="{F3F95D6E-B12D-44CE-B87B-CCA160227C2E}" type="presOf" srcId="{B3D78B74-8E68-4817-B3B3-05C031909499}" destId="{BF5E6D94-4B0B-4BB4-8270-BAC38D71DC7E}" srcOrd="0" destOrd="0" presId="urn:microsoft.com/office/officeart/2018/2/layout/IconLabelList"/>
    <dgm:cxn modelId="{37FFB18A-9E34-46F3-8F5D-02AFF8D4F3A4}" srcId="{85A82376-27D3-4D15-8330-8AF6C086FFC6}" destId="{B3D78B74-8E68-4817-B3B3-05C031909499}" srcOrd="1" destOrd="0" parTransId="{7A27DB17-B8CE-4BE5-986F-64AF55014E26}" sibTransId="{0C1D7A51-7543-42EF-93E2-03E3123B765D}"/>
    <dgm:cxn modelId="{B12904D5-7D5D-469A-903B-E9A208235A84}" srcId="{85A82376-27D3-4D15-8330-8AF6C086FFC6}" destId="{55B840BB-1EE9-4A7D-88F4-D976CECDEFE8}" srcOrd="0" destOrd="0" parTransId="{3A55BA1F-4542-4353-867F-06ADA8275D7D}" sibTransId="{576EBA35-BAD1-4D75-9F62-64C2DDE4CD20}"/>
    <dgm:cxn modelId="{4BE9CDDC-4F86-45B8-A36E-C8D620CA7972}" type="presOf" srcId="{85A82376-27D3-4D15-8330-8AF6C086FFC6}" destId="{632B34B8-A540-4FC1-828B-E03AB52132F7}" srcOrd="0" destOrd="0" presId="urn:microsoft.com/office/officeart/2018/2/layout/IconLabelList"/>
    <dgm:cxn modelId="{B83D0C7C-FBF2-420C-A768-D735F3F9C10E}" type="presParOf" srcId="{632B34B8-A540-4FC1-828B-E03AB52132F7}" destId="{8C1C1540-D164-49F7-B14C-3B041C85274E}" srcOrd="0" destOrd="0" presId="urn:microsoft.com/office/officeart/2018/2/layout/IconLabelList"/>
    <dgm:cxn modelId="{C572D4FA-7174-45E2-B8F2-FA8A8E4281F1}" type="presParOf" srcId="{8C1C1540-D164-49F7-B14C-3B041C85274E}" destId="{994788B0-7340-4821-9245-ED18AF31F97A}" srcOrd="0" destOrd="0" presId="urn:microsoft.com/office/officeart/2018/2/layout/IconLabelList"/>
    <dgm:cxn modelId="{85B6ACE4-431F-48E9-9ABF-DED744FEC5B3}" type="presParOf" srcId="{8C1C1540-D164-49F7-B14C-3B041C85274E}" destId="{66DA3BEC-91A9-4BF6-8B2D-22B5E5917355}" srcOrd="1" destOrd="0" presId="urn:microsoft.com/office/officeart/2018/2/layout/IconLabelList"/>
    <dgm:cxn modelId="{D44C60B3-7547-41EF-971A-9D7D66EE77EC}" type="presParOf" srcId="{8C1C1540-D164-49F7-B14C-3B041C85274E}" destId="{9FCAF8CA-64F6-4A76-B356-48802E6C8A53}" srcOrd="2" destOrd="0" presId="urn:microsoft.com/office/officeart/2018/2/layout/IconLabelList"/>
    <dgm:cxn modelId="{0BF732E1-5299-4A8F-96A7-FE1DEF6EDFCA}" type="presParOf" srcId="{632B34B8-A540-4FC1-828B-E03AB52132F7}" destId="{625152E2-50B3-45C8-9F3D-2DE554EF6C9E}" srcOrd="1" destOrd="0" presId="urn:microsoft.com/office/officeart/2018/2/layout/IconLabelList"/>
    <dgm:cxn modelId="{12CBCD06-AE0F-49AA-B99F-110605B47167}" type="presParOf" srcId="{632B34B8-A540-4FC1-828B-E03AB52132F7}" destId="{B4426981-AE6C-4065-B044-C70D080466AE}" srcOrd="2" destOrd="0" presId="urn:microsoft.com/office/officeart/2018/2/layout/IconLabelList"/>
    <dgm:cxn modelId="{0AD74B78-DDB6-4D35-BA91-A2DFFB8092E4}" type="presParOf" srcId="{B4426981-AE6C-4065-B044-C70D080466AE}" destId="{114B2193-0F71-4719-A8A3-E20D5905F813}" srcOrd="0" destOrd="0" presId="urn:microsoft.com/office/officeart/2018/2/layout/IconLabelList"/>
    <dgm:cxn modelId="{35247E7C-6077-4BBB-A22A-629B7E894B1E}" type="presParOf" srcId="{B4426981-AE6C-4065-B044-C70D080466AE}" destId="{606604BA-0443-45B4-B4E3-F5723CC0D237}" srcOrd="1" destOrd="0" presId="urn:microsoft.com/office/officeart/2018/2/layout/IconLabelList"/>
    <dgm:cxn modelId="{136D26A7-146D-4DD2-8D74-AC3077C061F0}" type="presParOf" srcId="{B4426981-AE6C-4065-B044-C70D080466AE}" destId="{BF5E6D94-4B0B-4BB4-8270-BAC38D71DC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A82376-27D3-4D15-8330-8AF6C086FF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B840BB-1EE9-4A7D-88F4-D976CECDEF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Divulgação de meios de contato a organizações competentes</a:t>
          </a:r>
          <a:endParaRPr lang="en-US"/>
        </a:p>
      </dgm:t>
    </dgm:pt>
    <dgm:pt modelId="{3A55BA1F-4542-4353-867F-06ADA8275D7D}" type="parTrans" cxnId="{B12904D5-7D5D-469A-903B-E9A208235A84}">
      <dgm:prSet/>
      <dgm:spPr/>
      <dgm:t>
        <a:bodyPr/>
        <a:lstStyle/>
        <a:p>
          <a:endParaRPr lang="en-US"/>
        </a:p>
      </dgm:t>
    </dgm:pt>
    <dgm:pt modelId="{576EBA35-BAD1-4D75-9F62-64C2DDE4CD20}" type="sibTrans" cxnId="{B12904D5-7D5D-469A-903B-E9A208235A84}">
      <dgm:prSet/>
      <dgm:spPr/>
      <dgm:t>
        <a:bodyPr/>
        <a:lstStyle/>
        <a:p>
          <a:endParaRPr lang="en-US"/>
        </a:p>
      </dgm:t>
    </dgm:pt>
    <dgm:pt modelId="{B3D78B74-8E68-4817-B3B3-05C03190949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Armazenamento de denúncias em um banco de dados</a:t>
          </a:r>
          <a:endParaRPr lang="en-US"/>
        </a:p>
      </dgm:t>
    </dgm:pt>
    <dgm:pt modelId="{7A27DB17-B8CE-4BE5-986F-64AF55014E26}" type="parTrans" cxnId="{37FFB18A-9E34-46F3-8F5D-02AFF8D4F3A4}">
      <dgm:prSet/>
      <dgm:spPr/>
      <dgm:t>
        <a:bodyPr/>
        <a:lstStyle/>
        <a:p>
          <a:endParaRPr lang="en-US"/>
        </a:p>
      </dgm:t>
    </dgm:pt>
    <dgm:pt modelId="{0C1D7A51-7543-42EF-93E2-03E3123B765D}" type="sibTrans" cxnId="{37FFB18A-9E34-46F3-8F5D-02AFF8D4F3A4}">
      <dgm:prSet/>
      <dgm:spPr/>
      <dgm:t>
        <a:bodyPr/>
        <a:lstStyle/>
        <a:p>
          <a:endParaRPr lang="en-US"/>
        </a:p>
      </dgm:t>
    </dgm:pt>
    <dgm:pt modelId="{99625C13-7D68-4231-AB9D-52C9565F431A}" type="pres">
      <dgm:prSet presAssocID="{85A82376-27D3-4D15-8330-8AF6C086FFC6}" presName="root" presStyleCnt="0">
        <dgm:presLayoutVars>
          <dgm:dir/>
          <dgm:resizeHandles val="exact"/>
        </dgm:presLayoutVars>
      </dgm:prSet>
      <dgm:spPr/>
    </dgm:pt>
    <dgm:pt modelId="{7D0A4408-029D-4F41-A24C-7E2A3EB14D61}" type="pres">
      <dgm:prSet presAssocID="{55B840BB-1EE9-4A7D-88F4-D976CECDEFE8}" presName="compNode" presStyleCnt="0"/>
      <dgm:spPr/>
    </dgm:pt>
    <dgm:pt modelId="{E4CD0EBF-FB8B-4DBB-ABC7-18B8F5BB5C72}" type="pres">
      <dgm:prSet presAssocID="{55B840BB-1EE9-4A7D-88F4-D976CECDEFE8}" presName="bgRect" presStyleLbl="bgShp" presStyleIdx="0" presStyleCnt="2"/>
      <dgm:spPr/>
    </dgm:pt>
    <dgm:pt modelId="{7ED64312-5C75-4FF2-B248-4A84FA139978}" type="pres">
      <dgm:prSet presAssocID="{55B840BB-1EE9-4A7D-88F4-D976CECDEF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iz"/>
        </a:ext>
      </dgm:extLst>
    </dgm:pt>
    <dgm:pt modelId="{287DFFD2-1CC7-4B90-A2CA-A2D071941164}" type="pres">
      <dgm:prSet presAssocID="{55B840BB-1EE9-4A7D-88F4-D976CECDEFE8}" presName="spaceRect" presStyleCnt="0"/>
      <dgm:spPr/>
    </dgm:pt>
    <dgm:pt modelId="{A9F5B9A8-9DB1-4511-99A3-25CCE4DF87C1}" type="pres">
      <dgm:prSet presAssocID="{55B840BB-1EE9-4A7D-88F4-D976CECDEFE8}" presName="parTx" presStyleLbl="revTx" presStyleIdx="0" presStyleCnt="2">
        <dgm:presLayoutVars>
          <dgm:chMax val="0"/>
          <dgm:chPref val="0"/>
        </dgm:presLayoutVars>
      </dgm:prSet>
      <dgm:spPr/>
    </dgm:pt>
    <dgm:pt modelId="{A55AC030-4055-464B-A523-341BAD3F5D10}" type="pres">
      <dgm:prSet presAssocID="{576EBA35-BAD1-4D75-9F62-64C2DDE4CD20}" presName="sibTrans" presStyleCnt="0"/>
      <dgm:spPr/>
    </dgm:pt>
    <dgm:pt modelId="{E7F28052-31F0-46FB-A2F3-628AE835C498}" type="pres">
      <dgm:prSet presAssocID="{B3D78B74-8E68-4817-B3B3-05C031909499}" presName="compNode" presStyleCnt="0"/>
      <dgm:spPr/>
    </dgm:pt>
    <dgm:pt modelId="{06B2B873-8C4A-4FEB-B9B4-1DD5FC301A3C}" type="pres">
      <dgm:prSet presAssocID="{B3D78B74-8E68-4817-B3B3-05C031909499}" presName="bgRect" presStyleLbl="bgShp" presStyleIdx="1" presStyleCnt="2"/>
      <dgm:spPr/>
    </dgm:pt>
    <dgm:pt modelId="{DF125C20-2589-472E-B266-707380A83F5B}" type="pres">
      <dgm:prSet presAssocID="{B3D78B74-8E68-4817-B3B3-05C0319094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AD5F8678-2DC8-4C3C-B2CE-51F132353453}" type="pres">
      <dgm:prSet presAssocID="{B3D78B74-8E68-4817-B3B3-05C031909499}" presName="spaceRect" presStyleCnt="0"/>
      <dgm:spPr/>
    </dgm:pt>
    <dgm:pt modelId="{05682035-5205-4B3E-968F-62A20726463A}" type="pres">
      <dgm:prSet presAssocID="{B3D78B74-8E68-4817-B3B3-05C03190949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BABE453-9C24-42BE-8323-7D7CB5D992CB}" type="presOf" srcId="{B3D78B74-8E68-4817-B3B3-05C031909499}" destId="{05682035-5205-4B3E-968F-62A20726463A}" srcOrd="0" destOrd="0" presId="urn:microsoft.com/office/officeart/2018/2/layout/IconVerticalSolidList"/>
    <dgm:cxn modelId="{37FFB18A-9E34-46F3-8F5D-02AFF8D4F3A4}" srcId="{85A82376-27D3-4D15-8330-8AF6C086FFC6}" destId="{B3D78B74-8E68-4817-B3B3-05C031909499}" srcOrd="1" destOrd="0" parTransId="{7A27DB17-B8CE-4BE5-986F-64AF55014E26}" sibTransId="{0C1D7A51-7543-42EF-93E2-03E3123B765D}"/>
    <dgm:cxn modelId="{4943938F-6C5B-48D5-9023-9EF65DC1FD95}" type="presOf" srcId="{85A82376-27D3-4D15-8330-8AF6C086FFC6}" destId="{99625C13-7D68-4231-AB9D-52C9565F431A}" srcOrd="0" destOrd="0" presId="urn:microsoft.com/office/officeart/2018/2/layout/IconVerticalSolidList"/>
    <dgm:cxn modelId="{B12904D5-7D5D-469A-903B-E9A208235A84}" srcId="{85A82376-27D3-4D15-8330-8AF6C086FFC6}" destId="{55B840BB-1EE9-4A7D-88F4-D976CECDEFE8}" srcOrd="0" destOrd="0" parTransId="{3A55BA1F-4542-4353-867F-06ADA8275D7D}" sibTransId="{576EBA35-BAD1-4D75-9F62-64C2DDE4CD20}"/>
    <dgm:cxn modelId="{532225FC-C7D6-4908-875D-FC0522291510}" type="presOf" srcId="{55B840BB-1EE9-4A7D-88F4-D976CECDEFE8}" destId="{A9F5B9A8-9DB1-4511-99A3-25CCE4DF87C1}" srcOrd="0" destOrd="0" presId="urn:microsoft.com/office/officeart/2018/2/layout/IconVerticalSolidList"/>
    <dgm:cxn modelId="{2EC20499-7613-4C8B-AFA6-60F9BBC57FB9}" type="presParOf" srcId="{99625C13-7D68-4231-AB9D-52C9565F431A}" destId="{7D0A4408-029D-4F41-A24C-7E2A3EB14D61}" srcOrd="0" destOrd="0" presId="urn:microsoft.com/office/officeart/2018/2/layout/IconVerticalSolidList"/>
    <dgm:cxn modelId="{71F94161-6D1C-4E5C-8C07-672A23094C14}" type="presParOf" srcId="{7D0A4408-029D-4F41-A24C-7E2A3EB14D61}" destId="{E4CD0EBF-FB8B-4DBB-ABC7-18B8F5BB5C72}" srcOrd="0" destOrd="0" presId="urn:microsoft.com/office/officeart/2018/2/layout/IconVerticalSolidList"/>
    <dgm:cxn modelId="{C1FFDD9A-9C67-46B4-9008-B15804957BFD}" type="presParOf" srcId="{7D0A4408-029D-4F41-A24C-7E2A3EB14D61}" destId="{7ED64312-5C75-4FF2-B248-4A84FA139978}" srcOrd="1" destOrd="0" presId="urn:microsoft.com/office/officeart/2018/2/layout/IconVerticalSolidList"/>
    <dgm:cxn modelId="{3A21FFE9-DD85-49E7-9A02-7ABBD229B38E}" type="presParOf" srcId="{7D0A4408-029D-4F41-A24C-7E2A3EB14D61}" destId="{287DFFD2-1CC7-4B90-A2CA-A2D071941164}" srcOrd="2" destOrd="0" presId="urn:microsoft.com/office/officeart/2018/2/layout/IconVerticalSolidList"/>
    <dgm:cxn modelId="{820C39B0-7DC5-46AE-988D-56F736A11D17}" type="presParOf" srcId="{7D0A4408-029D-4F41-A24C-7E2A3EB14D61}" destId="{A9F5B9A8-9DB1-4511-99A3-25CCE4DF87C1}" srcOrd="3" destOrd="0" presId="urn:microsoft.com/office/officeart/2018/2/layout/IconVerticalSolidList"/>
    <dgm:cxn modelId="{C2598E58-4AD9-47D5-917F-3B004260DED1}" type="presParOf" srcId="{99625C13-7D68-4231-AB9D-52C9565F431A}" destId="{A55AC030-4055-464B-A523-341BAD3F5D10}" srcOrd="1" destOrd="0" presId="urn:microsoft.com/office/officeart/2018/2/layout/IconVerticalSolidList"/>
    <dgm:cxn modelId="{AF634415-8D9D-4393-A23B-06D12CF37A46}" type="presParOf" srcId="{99625C13-7D68-4231-AB9D-52C9565F431A}" destId="{E7F28052-31F0-46FB-A2F3-628AE835C498}" srcOrd="2" destOrd="0" presId="urn:microsoft.com/office/officeart/2018/2/layout/IconVerticalSolidList"/>
    <dgm:cxn modelId="{6CC65D1B-BE6B-48A1-8424-F3EA0DFE68E6}" type="presParOf" srcId="{E7F28052-31F0-46FB-A2F3-628AE835C498}" destId="{06B2B873-8C4A-4FEB-B9B4-1DD5FC301A3C}" srcOrd="0" destOrd="0" presId="urn:microsoft.com/office/officeart/2018/2/layout/IconVerticalSolidList"/>
    <dgm:cxn modelId="{5F755859-D9B6-4E4E-B412-7FD52773CA7F}" type="presParOf" srcId="{E7F28052-31F0-46FB-A2F3-628AE835C498}" destId="{DF125C20-2589-472E-B266-707380A83F5B}" srcOrd="1" destOrd="0" presId="urn:microsoft.com/office/officeart/2018/2/layout/IconVerticalSolidList"/>
    <dgm:cxn modelId="{8821215A-95E6-486D-A562-EB9B87150AD0}" type="presParOf" srcId="{E7F28052-31F0-46FB-A2F3-628AE835C498}" destId="{AD5F8678-2DC8-4C3C-B2CE-51F132353453}" srcOrd="2" destOrd="0" presId="urn:microsoft.com/office/officeart/2018/2/layout/IconVerticalSolidList"/>
    <dgm:cxn modelId="{1261CF19-BBF8-43C4-A85C-99E511E55CF3}" type="presParOf" srcId="{E7F28052-31F0-46FB-A2F3-628AE835C498}" destId="{05682035-5205-4B3E-968F-62A2072646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8E39F-48B5-4350-9C71-A484E024631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A82AFE7-3F57-4F2D-AE14-BF97270F2ECC}">
      <dgm:prSet/>
      <dgm:spPr/>
      <dgm:t>
        <a:bodyPr/>
        <a:lstStyle/>
        <a:p>
          <a:pPr>
            <a:defRPr cap="all"/>
          </a:pPr>
          <a:r>
            <a:rPr lang="pt-BR"/>
            <a:t>Design </a:t>
          </a:r>
        </a:p>
        <a:p>
          <a:pPr>
            <a:defRPr cap="all"/>
          </a:pPr>
          <a:r>
            <a:rPr lang="pt-BR"/>
            <a:t>responsivo</a:t>
          </a:r>
          <a:endParaRPr lang="en-US"/>
        </a:p>
      </dgm:t>
    </dgm:pt>
    <dgm:pt modelId="{00BA9E15-F47C-4151-AB06-FE5842B70134}" type="parTrans" cxnId="{4D13F82F-C411-4427-8881-DBFE62C1D74B}">
      <dgm:prSet/>
      <dgm:spPr/>
      <dgm:t>
        <a:bodyPr/>
        <a:lstStyle/>
        <a:p>
          <a:endParaRPr lang="en-US"/>
        </a:p>
      </dgm:t>
    </dgm:pt>
    <dgm:pt modelId="{5BA5868B-E931-4CD7-906E-71FF1EEE0635}" type="sibTrans" cxnId="{4D13F82F-C411-4427-8881-DBFE62C1D74B}">
      <dgm:prSet/>
      <dgm:spPr/>
      <dgm:t>
        <a:bodyPr/>
        <a:lstStyle/>
        <a:p>
          <a:endParaRPr lang="en-US"/>
        </a:p>
      </dgm:t>
    </dgm:pt>
    <dgm:pt modelId="{29BDEA01-83E7-44A4-905F-09C1958D8CB7}">
      <dgm:prSet/>
      <dgm:spPr/>
      <dgm:t>
        <a:bodyPr/>
        <a:lstStyle/>
        <a:p>
          <a:pPr>
            <a:defRPr cap="all"/>
          </a:pPr>
          <a:r>
            <a:rPr lang="pt-BR"/>
            <a:t>Framework </a:t>
          </a:r>
        </a:p>
        <a:p>
          <a:pPr>
            <a:defRPr cap="all"/>
          </a:pPr>
          <a:r>
            <a:rPr lang="pt-BR"/>
            <a:t>bootstrap</a:t>
          </a:r>
          <a:endParaRPr lang="en-US"/>
        </a:p>
      </dgm:t>
    </dgm:pt>
    <dgm:pt modelId="{62162A7C-D5B9-4328-A373-88C22664410A}" type="parTrans" cxnId="{984EA72D-5E4E-4A87-B085-2020EB7CD8A8}">
      <dgm:prSet/>
      <dgm:spPr/>
      <dgm:t>
        <a:bodyPr/>
        <a:lstStyle/>
        <a:p>
          <a:endParaRPr lang="en-US"/>
        </a:p>
      </dgm:t>
    </dgm:pt>
    <dgm:pt modelId="{DC9DC157-463D-447D-A95C-C2DA3DA10DC6}" type="sibTrans" cxnId="{984EA72D-5E4E-4A87-B085-2020EB7CD8A8}">
      <dgm:prSet/>
      <dgm:spPr/>
      <dgm:t>
        <a:bodyPr/>
        <a:lstStyle/>
        <a:p>
          <a:endParaRPr lang="en-US"/>
        </a:p>
      </dgm:t>
    </dgm:pt>
    <dgm:pt modelId="{269A339A-A20E-4A8F-9BE8-23D8FFB6A997}">
      <dgm:prSet/>
      <dgm:spPr/>
      <dgm:t>
        <a:bodyPr/>
        <a:lstStyle/>
        <a:p>
          <a:pPr>
            <a:defRPr cap="all"/>
          </a:pPr>
          <a:r>
            <a:rPr lang="pt-BR"/>
            <a:t>Navegação </a:t>
          </a:r>
        </a:p>
        <a:p>
          <a:pPr>
            <a:defRPr cap="all"/>
          </a:pPr>
          <a:r>
            <a:rPr lang="pt-BR"/>
            <a:t>intuitiva</a:t>
          </a:r>
          <a:endParaRPr lang="en-US"/>
        </a:p>
      </dgm:t>
    </dgm:pt>
    <dgm:pt modelId="{94B70C13-4D1F-4523-AD4A-00114CE3A907}" type="parTrans" cxnId="{FABFDB4A-CC8C-467B-999F-6DA289FACCC7}">
      <dgm:prSet/>
      <dgm:spPr/>
      <dgm:t>
        <a:bodyPr/>
        <a:lstStyle/>
        <a:p>
          <a:endParaRPr lang="en-US"/>
        </a:p>
      </dgm:t>
    </dgm:pt>
    <dgm:pt modelId="{83D4E6A0-1440-4BCD-9861-12F8B07D0FAB}" type="sibTrans" cxnId="{FABFDB4A-CC8C-467B-999F-6DA289FACCC7}">
      <dgm:prSet/>
      <dgm:spPr/>
      <dgm:t>
        <a:bodyPr/>
        <a:lstStyle/>
        <a:p>
          <a:endParaRPr lang="en-US"/>
        </a:p>
      </dgm:t>
    </dgm:pt>
    <dgm:pt modelId="{37F1ECD0-5CFB-4331-A212-5280C6532941}" type="pres">
      <dgm:prSet presAssocID="{3CE8E39F-48B5-4350-9C71-A484E0246314}" presName="root" presStyleCnt="0">
        <dgm:presLayoutVars>
          <dgm:dir/>
          <dgm:resizeHandles val="exact"/>
        </dgm:presLayoutVars>
      </dgm:prSet>
      <dgm:spPr/>
    </dgm:pt>
    <dgm:pt modelId="{131F4162-9725-47B5-B103-CCCCFBE3D17F}" type="pres">
      <dgm:prSet presAssocID="{2A82AFE7-3F57-4F2D-AE14-BF97270F2ECC}" presName="compNode" presStyleCnt="0"/>
      <dgm:spPr/>
    </dgm:pt>
    <dgm:pt modelId="{4F61B5E9-C2F4-4C8E-9887-7BF24293524C}" type="pres">
      <dgm:prSet presAssocID="{2A82AFE7-3F57-4F2D-AE14-BF97270F2E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34A441-C3E7-4D9D-A779-86E6C3E56F62}" type="pres">
      <dgm:prSet presAssocID="{2A82AFE7-3F57-4F2D-AE14-BF97270F2E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tura"/>
        </a:ext>
      </dgm:extLst>
    </dgm:pt>
    <dgm:pt modelId="{5EB130EB-48DB-4035-A476-09E81F568D4E}" type="pres">
      <dgm:prSet presAssocID="{2A82AFE7-3F57-4F2D-AE14-BF97270F2ECC}" presName="spaceRect" presStyleCnt="0"/>
      <dgm:spPr/>
    </dgm:pt>
    <dgm:pt modelId="{868BACD2-44A8-4120-A29B-6E4263867E27}" type="pres">
      <dgm:prSet presAssocID="{2A82AFE7-3F57-4F2D-AE14-BF97270F2ECC}" presName="textRect" presStyleLbl="revTx" presStyleIdx="0" presStyleCnt="3">
        <dgm:presLayoutVars>
          <dgm:chMax val="1"/>
          <dgm:chPref val="1"/>
        </dgm:presLayoutVars>
      </dgm:prSet>
      <dgm:spPr/>
    </dgm:pt>
    <dgm:pt modelId="{5F5A2D64-A637-490D-952A-95B81A451B44}" type="pres">
      <dgm:prSet presAssocID="{5BA5868B-E931-4CD7-906E-71FF1EEE0635}" presName="sibTrans" presStyleCnt="0"/>
      <dgm:spPr/>
    </dgm:pt>
    <dgm:pt modelId="{BCD003DE-9775-4ADC-AC4B-020C87F322E2}" type="pres">
      <dgm:prSet presAssocID="{29BDEA01-83E7-44A4-905F-09C1958D8CB7}" presName="compNode" presStyleCnt="0"/>
      <dgm:spPr/>
    </dgm:pt>
    <dgm:pt modelId="{426CD364-D021-4C46-B47F-940B6D449C9D}" type="pres">
      <dgm:prSet presAssocID="{29BDEA01-83E7-44A4-905F-09C1958D8CB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2E77A55-3733-477F-86C9-F8EA369F8EBC}" type="pres">
      <dgm:prSet presAssocID="{29BDEA01-83E7-44A4-905F-09C1958D8C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 com preenchimento sólido"/>
        </a:ext>
      </dgm:extLst>
    </dgm:pt>
    <dgm:pt modelId="{A1DC6D21-7213-4452-81A1-C8BF4C22B97E}" type="pres">
      <dgm:prSet presAssocID="{29BDEA01-83E7-44A4-905F-09C1958D8CB7}" presName="spaceRect" presStyleCnt="0"/>
      <dgm:spPr/>
    </dgm:pt>
    <dgm:pt modelId="{D22759A8-8551-4283-84BC-2726640C4C8B}" type="pres">
      <dgm:prSet presAssocID="{29BDEA01-83E7-44A4-905F-09C1958D8CB7}" presName="textRect" presStyleLbl="revTx" presStyleIdx="1" presStyleCnt="3">
        <dgm:presLayoutVars>
          <dgm:chMax val="1"/>
          <dgm:chPref val="1"/>
        </dgm:presLayoutVars>
      </dgm:prSet>
      <dgm:spPr/>
    </dgm:pt>
    <dgm:pt modelId="{4CD5BC90-EDC6-416C-A95F-992339269156}" type="pres">
      <dgm:prSet presAssocID="{DC9DC157-463D-447D-A95C-C2DA3DA10DC6}" presName="sibTrans" presStyleCnt="0"/>
      <dgm:spPr/>
    </dgm:pt>
    <dgm:pt modelId="{8399D880-3339-4EB2-B133-2020A5B32AB5}" type="pres">
      <dgm:prSet presAssocID="{269A339A-A20E-4A8F-9BE8-23D8FFB6A997}" presName="compNode" presStyleCnt="0"/>
      <dgm:spPr/>
    </dgm:pt>
    <dgm:pt modelId="{A003D6F8-1CBD-4C1E-A219-7ABF62DAA5B8}" type="pres">
      <dgm:prSet presAssocID="{269A339A-A20E-4A8F-9BE8-23D8FFB6A99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CEB25A-4D85-4A6C-BEF5-9465E8F5E163}" type="pres">
      <dgm:prSet presAssocID="{269A339A-A20E-4A8F-9BE8-23D8FFB6A9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ússola"/>
        </a:ext>
      </dgm:extLst>
    </dgm:pt>
    <dgm:pt modelId="{54E377FE-364A-4A3A-B9FF-2EC8ABE619EB}" type="pres">
      <dgm:prSet presAssocID="{269A339A-A20E-4A8F-9BE8-23D8FFB6A997}" presName="spaceRect" presStyleCnt="0"/>
      <dgm:spPr/>
    </dgm:pt>
    <dgm:pt modelId="{071CF0E3-282F-4D18-BB42-FB6CC4D0D987}" type="pres">
      <dgm:prSet presAssocID="{269A339A-A20E-4A8F-9BE8-23D8FFB6A9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4EA72D-5E4E-4A87-B085-2020EB7CD8A8}" srcId="{3CE8E39F-48B5-4350-9C71-A484E0246314}" destId="{29BDEA01-83E7-44A4-905F-09C1958D8CB7}" srcOrd="1" destOrd="0" parTransId="{62162A7C-D5B9-4328-A373-88C22664410A}" sibTransId="{DC9DC157-463D-447D-A95C-C2DA3DA10DC6}"/>
    <dgm:cxn modelId="{4D13F82F-C411-4427-8881-DBFE62C1D74B}" srcId="{3CE8E39F-48B5-4350-9C71-A484E0246314}" destId="{2A82AFE7-3F57-4F2D-AE14-BF97270F2ECC}" srcOrd="0" destOrd="0" parTransId="{00BA9E15-F47C-4151-AB06-FE5842B70134}" sibTransId="{5BA5868B-E931-4CD7-906E-71FF1EEE0635}"/>
    <dgm:cxn modelId="{DE9E2137-C345-4051-9E01-9DD9362DAE9C}" type="presOf" srcId="{269A339A-A20E-4A8F-9BE8-23D8FFB6A997}" destId="{071CF0E3-282F-4D18-BB42-FB6CC4D0D987}" srcOrd="0" destOrd="0" presId="urn:microsoft.com/office/officeart/2018/5/layout/IconLeafLabelList"/>
    <dgm:cxn modelId="{1EB3245C-6995-47C1-81BD-FEB65F897DB7}" type="presOf" srcId="{2A82AFE7-3F57-4F2D-AE14-BF97270F2ECC}" destId="{868BACD2-44A8-4120-A29B-6E4263867E27}" srcOrd="0" destOrd="0" presId="urn:microsoft.com/office/officeart/2018/5/layout/IconLeafLabelList"/>
    <dgm:cxn modelId="{FABFDB4A-CC8C-467B-999F-6DA289FACCC7}" srcId="{3CE8E39F-48B5-4350-9C71-A484E0246314}" destId="{269A339A-A20E-4A8F-9BE8-23D8FFB6A997}" srcOrd="2" destOrd="0" parTransId="{94B70C13-4D1F-4523-AD4A-00114CE3A907}" sibTransId="{83D4E6A0-1440-4BCD-9861-12F8B07D0FAB}"/>
    <dgm:cxn modelId="{852F5478-A14E-4139-8E68-87CE47045A87}" type="presOf" srcId="{3CE8E39F-48B5-4350-9C71-A484E0246314}" destId="{37F1ECD0-5CFB-4331-A212-5280C6532941}" srcOrd="0" destOrd="0" presId="urn:microsoft.com/office/officeart/2018/5/layout/IconLeafLabelList"/>
    <dgm:cxn modelId="{4B0B5FFD-0B75-472A-8F6E-8ADD81A357B2}" type="presOf" srcId="{29BDEA01-83E7-44A4-905F-09C1958D8CB7}" destId="{D22759A8-8551-4283-84BC-2726640C4C8B}" srcOrd="0" destOrd="0" presId="urn:microsoft.com/office/officeart/2018/5/layout/IconLeafLabelList"/>
    <dgm:cxn modelId="{46C20CD0-8F1B-4ACC-8734-A16F2D1E925F}" type="presParOf" srcId="{37F1ECD0-5CFB-4331-A212-5280C6532941}" destId="{131F4162-9725-47B5-B103-CCCCFBE3D17F}" srcOrd="0" destOrd="0" presId="urn:microsoft.com/office/officeart/2018/5/layout/IconLeafLabelList"/>
    <dgm:cxn modelId="{D6FB539D-A9EC-453A-80D8-35424F986790}" type="presParOf" srcId="{131F4162-9725-47B5-B103-CCCCFBE3D17F}" destId="{4F61B5E9-C2F4-4C8E-9887-7BF24293524C}" srcOrd="0" destOrd="0" presId="urn:microsoft.com/office/officeart/2018/5/layout/IconLeafLabelList"/>
    <dgm:cxn modelId="{119F4DF5-C5F6-43A3-A481-F23D67BFD2F2}" type="presParOf" srcId="{131F4162-9725-47B5-B103-CCCCFBE3D17F}" destId="{E934A441-C3E7-4D9D-A779-86E6C3E56F62}" srcOrd="1" destOrd="0" presId="urn:microsoft.com/office/officeart/2018/5/layout/IconLeafLabelList"/>
    <dgm:cxn modelId="{26337827-4B5A-4125-903A-5813AEDAE7D7}" type="presParOf" srcId="{131F4162-9725-47B5-B103-CCCCFBE3D17F}" destId="{5EB130EB-48DB-4035-A476-09E81F568D4E}" srcOrd="2" destOrd="0" presId="urn:microsoft.com/office/officeart/2018/5/layout/IconLeafLabelList"/>
    <dgm:cxn modelId="{AF171D2E-9731-4FF4-9771-74EC73DC5D06}" type="presParOf" srcId="{131F4162-9725-47B5-B103-CCCCFBE3D17F}" destId="{868BACD2-44A8-4120-A29B-6E4263867E27}" srcOrd="3" destOrd="0" presId="urn:microsoft.com/office/officeart/2018/5/layout/IconLeafLabelList"/>
    <dgm:cxn modelId="{B8B25C2E-901E-46C8-B928-7EA2F227EDEE}" type="presParOf" srcId="{37F1ECD0-5CFB-4331-A212-5280C6532941}" destId="{5F5A2D64-A637-490D-952A-95B81A451B44}" srcOrd="1" destOrd="0" presId="urn:microsoft.com/office/officeart/2018/5/layout/IconLeafLabelList"/>
    <dgm:cxn modelId="{613F2ED8-5213-44EE-BA5D-0FDF1C4DB57C}" type="presParOf" srcId="{37F1ECD0-5CFB-4331-A212-5280C6532941}" destId="{BCD003DE-9775-4ADC-AC4B-020C87F322E2}" srcOrd="2" destOrd="0" presId="urn:microsoft.com/office/officeart/2018/5/layout/IconLeafLabelList"/>
    <dgm:cxn modelId="{F57217B3-0831-4391-9CBC-BBCC4B8EF95B}" type="presParOf" srcId="{BCD003DE-9775-4ADC-AC4B-020C87F322E2}" destId="{426CD364-D021-4C46-B47F-940B6D449C9D}" srcOrd="0" destOrd="0" presId="urn:microsoft.com/office/officeart/2018/5/layout/IconLeafLabelList"/>
    <dgm:cxn modelId="{167A0141-D83F-4394-8130-6C9CA40AC6EF}" type="presParOf" srcId="{BCD003DE-9775-4ADC-AC4B-020C87F322E2}" destId="{22E77A55-3733-477F-86C9-F8EA369F8EBC}" srcOrd="1" destOrd="0" presId="urn:microsoft.com/office/officeart/2018/5/layout/IconLeafLabelList"/>
    <dgm:cxn modelId="{CD775FA0-ACAC-49FE-9A8F-4A331C8A058E}" type="presParOf" srcId="{BCD003DE-9775-4ADC-AC4B-020C87F322E2}" destId="{A1DC6D21-7213-4452-81A1-C8BF4C22B97E}" srcOrd="2" destOrd="0" presId="urn:microsoft.com/office/officeart/2018/5/layout/IconLeafLabelList"/>
    <dgm:cxn modelId="{98BB0DCF-6BCE-4B40-959E-C5E5CDB0B909}" type="presParOf" srcId="{BCD003DE-9775-4ADC-AC4B-020C87F322E2}" destId="{D22759A8-8551-4283-84BC-2726640C4C8B}" srcOrd="3" destOrd="0" presId="urn:microsoft.com/office/officeart/2018/5/layout/IconLeafLabelList"/>
    <dgm:cxn modelId="{F710D8A6-2AA9-4A5E-8B19-70C0282435F6}" type="presParOf" srcId="{37F1ECD0-5CFB-4331-A212-5280C6532941}" destId="{4CD5BC90-EDC6-416C-A95F-992339269156}" srcOrd="3" destOrd="0" presId="urn:microsoft.com/office/officeart/2018/5/layout/IconLeafLabelList"/>
    <dgm:cxn modelId="{0C9FAEFD-3326-4247-A44B-C59F6B0A4CB3}" type="presParOf" srcId="{37F1ECD0-5CFB-4331-A212-5280C6532941}" destId="{8399D880-3339-4EB2-B133-2020A5B32AB5}" srcOrd="4" destOrd="0" presId="urn:microsoft.com/office/officeart/2018/5/layout/IconLeafLabelList"/>
    <dgm:cxn modelId="{05BF2DDE-B299-4877-8019-573548A4C2F5}" type="presParOf" srcId="{8399D880-3339-4EB2-B133-2020A5B32AB5}" destId="{A003D6F8-1CBD-4C1E-A219-7ABF62DAA5B8}" srcOrd="0" destOrd="0" presId="urn:microsoft.com/office/officeart/2018/5/layout/IconLeafLabelList"/>
    <dgm:cxn modelId="{6224469C-7568-420F-AC99-58AAD6072532}" type="presParOf" srcId="{8399D880-3339-4EB2-B133-2020A5B32AB5}" destId="{A0CEB25A-4D85-4A6C-BEF5-9465E8F5E163}" srcOrd="1" destOrd="0" presId="urn:microsoft.com/office/officeart/2018/5/layout/IconLeafLabelList"/>
    <dgm:cxn modelId="{12DB1A92-CCDD-4521-9135-A701A1E4AFEA}" type="presParOf" srcId="{8399D880-3339-4EB2-B133-2020A5B32AB5}" destId="{54E377FE-364A-4A3A-B9FF-2EC8ABE619EB}" srcOrd="2" destOrd="0" presId="urn:microsoft.com/office/officeart/2018/5/layout/IconLeafLabelList"/>
    <dgm:cxn modelId="{4893C1F3-4186-4145-A039-46CC38D02949}" type="presParOf" srcId="{8399D880-3339-4EB2-B133-2020A5B32AB5}" destId="{071CF0E3-282F-4D18-BB42-FB6CC4D0D98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788B0-7340-4821-9245-ED18AF31F97A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AF8CA-64F6-4A76-B356-48802E6C8A53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Seleção de notícias relacionadas. (sites externos)</a:t>
          </a:r>
          <a:endParaRPr lang="en-US" sz="2200" kern="1200"/>
        </a:p>
      </dsp:txBody>
      <dsp:txXfrm>
        <a:off x="111066" y="2893916"/>
        <a:ext cx="4320000" cy="720000"/>
      </dsp:txXfrm>
    </dsp:sp>
    <dsp:sp modelId="{114B2193-0F71-4719-A8A3-E20D5905F813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E6D94-4B0B-4BB4-8270-BAC38D71DC7E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Usuários registrados podem comentar e compartilhar notícias.</a:t>
          </a:r>
          <a:endParaRPr lang="en-US" sz="2200" kern="1200"/>
        </a:p>
      </dsp:txBody>
      <dsp:txXfrm>
        <a:off x="5187066" y="289391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D0EBF-FB8B-4DBB-ABC7-18B8F5BB5C72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64312-5C75-4FF2-B248-4A84FA139978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5B9A8-9DB1-4511-99A3-25CCE4DF87C1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Divulgação de meios de contato a organizações competentes</a:t>
          </a:r>
          <a:endParaRPr lang="en-US" sz="2500" kern="1200"/>
        </a:p>
      </dsp:txBody>
      <dsp:txXfrm>
        <a:off x="1418391" y="665190"/>
        <a:ext cx="8199741" cy="1228044"/>
      </dsp:txXfrm>
    </dsp:sp>
    <dsp:sp modelId="{06B2B873-8C4A-4FEB-B9B4-1DD5FC301A3C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25C20-2589-472E-B266-707380A83F5B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82035-5205-4B3E-968F-62A20726463A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Armazenamento de denúncias em um banco de dados</a:t>
          </a:r>
          <a:endParaRPr lang="en-US" sz="2500" kern="1200"/>
        </a:p>
      </dsp:txBody>
      <dsp:txXfrm>
        <a:off x="1418391" y="2200246"/>
        <a:ext cx="8199741" cy="1228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1B5E9-C2F4-4C8E-9887-7BF24293524C}">
      <dsp:nvSpPr>
        <dsp:cNvPr id="0" name=""/>
        <dsp:cNvSpPr/>
      </dsp:nvSpPr>
      <dsp:spPr>
        <a:xfrm>
          <a:off x="563316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4A441-C3E7-4D9D-A779-86E6C3E56F62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BACD2-44A8-4120-A29B-6E4263867E27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Design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responsivo</a:t>
          </a:r>
          <a:endParaRPr lang="en-US" sz="2200" kern="1200"/>
        </a:p>
      </dsp:txBody>
      <dsp:txXfrm>
        <a:off x="3910" y="2834241"/>
        <a:ext cx="2868750" cy="720000"/>
      </dsp:txXfrm>
    </dsp:sp>
    <dsp:sp modelId="{426CD364-D021-4C46-B47F-940B6D449C9D}">
      <dsp:nvSpPr>
        <dsp:cNvPr id="0" name=""/>
        <dsp:cNvSpPr/>
      </dsp:nvSpPr>
      <dsp:spPr>
        <a:xfrm>
          <a:off x="3934097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77A55-3733-477F-86C9-F8EA369F8EBC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759A8-8551-4283-84BC-2726640C4C8B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Framework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bootstrap</a:t>
          </a:r>
          <a:endParaRPr lang="en-US" sz="2200" kern="1200"/>
        </a:p>
      </dsp:txBody>
      <dsp:txXfrm>
        <a:off x="3374691" y="2834241"/>
        <a:ext cx="2868750" cy="720000"/>
      </dsp:txXfrm>
    </dsp:sp>
    <dsp:sp modelId="{A003D6F8-1CBD-4C1E-A219-7ABF62DAA5B8}">
      <dsp:nvSpPr>
        <dsp:cNvPr id="0" name=""/>
        <dsp:cNvSpPr/>
      </dsp:nvSpPr>
      <dsp:spPr>
        <a:xfrm>
          <a:off x="7304879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EB25A-4D85-4A6C-BEF5-9465E8F5E163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CF0E3-282F-4D18-BB42-FB6CC4D0D987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Navegação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intuitiva</a:t>
          </a:r>
          <a:endParaRPr lang="en-US" sz="2200" kern="1200"/>
        </a:p>
      </dsp:txBody>
      <dsp:txXfrm>
        <a:off x="6745472" y="28342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EBCD1-9524-4EC4-AF35-3833EB4B6B3C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D3F3-F531-4EED-81BB-C8B446B7E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14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D3F3-F531-4EED-81BB-C8B446B7EA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33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D3F3-F531-4EED-81BB-C8B446B7EAF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86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D3F3-F531-4EED-81BB-C8B446B7EAF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11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3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5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31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5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4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4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35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69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89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543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2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68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7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7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5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gs-delta.vercel.app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lhermeWerner/TI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mg/triangulo-mineiro/noticia/2021/04/20/abril-laranja-projeto-que-institui-mes-da-conscientizacao-contra-os-maus-tratos-aos-animais-em-uberaba-e-aprovado-na-camara.ghtml" TargetMode="External"/><Relationship Id="rId2" Type="http://schemas.openxmlformats.org/officeDocument/2006/relationships/hyperlink" Target="https://www.bbc.com/portuguese/brasil-53594179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npet.com.br/uncategorized/materia-na-integra-o-perfil-dos-proprietarios-de-pet-no-brasil/" TargetMode="External"/><Relationship Id="rId5" Type="http://schemas.openxmlformats.org/officeDocument/2006/relationships/hyperlink" Target="https://gkpb.com.br/63852/salve-o-ralph-curta-metragem-testes-em-animais/" TargetMode="External"/><Relationship Id="rId4" Type="http://schemas.openxmlformats.org/officeDocument/2006/relationships/hyperlink" Target="https://certifiedhumanebrasil.org/conheca-as-cinco-liberdades-dos-animai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OG TV - Sky">
            <a:extLst>
              <a:ext uri="{FF2B5EF4-FFF2-40B4-BE49-F238E27FC236}">
                <a16:creationId xmlns:a16="http://schemas.microsoft.com/office/drawing/2014/main" id="{D498D022-8948-4886-B33C-6D36EEADC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Parallelogram 14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3ABAFB-35A1-4D56-8ED5-FDBEFF83F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pt-BR" dirty="0"/>
              <a:t>Maus-tratos a Animais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A7FD3-54E7-4F97-BD2C-F77BC6C1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Guilherme Werner, </a:t>
            </a:r>
            <a:r>
              <a:rPr lang="pt-BR">
                <a:solidFill>
                  <a:schemeClr val="bg1"/>
                </a:solidFill>
              </a:rPr>
              <a:t>Layla</a:t>
            </a:r>
            <a:r>
              <a:rPr lang="pt-BR" dirty="0">
                <a:solidFill>
                  <a:schemeClr val="bg1"/>
                </a:solidFill>
              </a:rPr>
              <a:t> Raissa, Lucas Cabral, Matheus Ribeiro.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5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6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245631-34FE-4521-AD7D-780638A8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dogs-</a:t>
            </a:r>
            <a:r>
              <a:rPr lang="en-US" sz="4800" kern="1200" dirty="0" err="1">
                <a:solidFill>
                  <a:schemeClr val="accent2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delta.vercel.app</a:t>
            </a:r>
            <a:endParaRPr lang="en-US" sz="48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6" name="Graphic 57" descr="Earth Globe Americas">
            <a:extLst>
              <a:ext uri="{FF2B5EF4-FFF2-40B4-BE49-F238E27FC236}">
                <a16:creationId xmlns:a16="http://schemas.microsoft.com/office/drawing/2014/main" id="{6AFFA9D1-EA8E-46E2-AF78-31F385A7E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ED314-DFF7-48B1-B988-65F28780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/>
              <a:t>Interface</a:t>
            </a:r>
            <a:endParaRPr lang="pt-BR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98C31363-5102-49C4-B751-AF4F479B0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6694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15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4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46392EF5-6910-4414-AC97-A1236DF9AA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" r="1" b="12742"/>
          <a:stretch/>
        </p:blipFill>
        <p:spPr bwMode="auto">
          <a:xfrm>
            <a:off x="508663" y="537124"/>
            <a:ext cx="11171626" cy="57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1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98560FF-D78A-4EBB-B3F8-10570DD7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Blog</a:t>
            </a:r>
          </a:p>
        </p:txBody>
      </p:sp>
      <p:sp>
        <p:nvSpPr>
          <p:cNvPr id="28" name="Content Placeholder 16">
            <a:extLst>
              <a:ext uri="{FF2B5EF4-FFF2-40B4-BE49-F238E27FC236}">
                <a16:creationId xmlns:a16="http://schemas.microsoft.com/office/drawing/2014/main" id="{B56DF50C-FF75-45CE-B759-A3DFC1A1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Listagem das notícias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Publicação de comentários</a:t>
            </a:r>
          </a:p>
        </p:txBody>
      </p:sp>
      <p:pic>
        <p:nvPicPr>
          <p:cNvPr id="13" name="Espaço Reservado para Conteúdo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ABBD4EF-6C48-453F-A0D1-C61A0272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34" y="972608"/>
            <a:ext cx="3344433" cy="4900269"/>
          </a:xfrm>
          <a:prstGeom prst="rect">
            <a:avLst/>
          </a:prstGeom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0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3A1FFD-1AF6-4345-822E-0AD249B9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Denúncias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03EC03D-2A4F-4C3F-B4D1-20AB86306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Realização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denúncias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Publicação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depoimentos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Espaço Reservado para Conteúdo 22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CE9EB2DA-07D0-45C7-B9E5-F239822AA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114597"/>
            <a:ext cx="5143500" cy="4616291"/>
          </a:xfrm>
          <a:prstGeom prst="rect">
            <a:avLst/>
          </a:prstGeom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6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77372-345D-4058-A76A-895DA7D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t-BR" dirty="0"/>
              <a:t>Extras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18313-820F-45EA-99DE-937FC470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endParaRPr lang="pt-BR" dirty="0">
              <a:solidFill>
                <a:schemeClr val="accent3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https://github.com/GuilhermeWerner/TI2</a:t>
            </a:r>
            <a:endParaRPr lang="pt-B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75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90ED4B3F-6EFF-43C2-9335-41C8E43D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https://www.bbc.com/portuguese/brasil-53594179</a:t>
            </a:r>
            <a:endParaRPr lang="pt-BR" dirty="0">
              <a:solidFill>
                <a:schemeClr val="accent2"/>
              </a:solidFill>
            </a:endParaRPr>
          </a:p>
          <a:p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https://g1.globo.com/mg/triangulo-mineiro/noticia/2021/04/20/abril-laranja-projeto-que-institui-mes-da-conscientizacao-contra-os-maus-tratos-aos-animais-em-uberaba-e-aprovado-na-camara.ghtml</a:t>
            </a:r>
            <a:endParaRPr lang="pt-BR" dirty="0">
              <a:solidFill>
                <a:schemeClr val="accent2"/>
              </a:solidFill>
            </a:endParaRPr>
          </a:p>
          <a:p>
            <a:r>
              <a:rPr lang="pt-BR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https://certifiedhumanebrasil.org/conheca-as-cinco-liberdades-dos-animais/</a:t>
            </a:r>
            <a:endParaRPr lang="pt-BR" dirty="0">
              <a:solidFill>
                <a:schemeClr val="accent2"/>
              </a:solidFill>
            </a:endParaRPr>
          </a:p>
          <a:p>
            <a:r>
              <a:rPr lang="pt-BR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https://gkpb.com.br/63852/salve-o-ralph-curta-metragem-testes-em-animais/</a:t>
            </a:r>
            <a:endParaRPr lang="pt-BR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r>
              <a:rPr lang="pt-BR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https://rnpet.com.br/uncategorized/materia-na-integra-o-perfil-dos-proprietarios-de-pet-no-brasil/</a:t>
            </a:r>
            <a:endParaRPr lang="pt-BR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F6E135-57FC-4ADD-9528-7FC09183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4761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2DDF4-2580-4214-82F7-43A3168A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52218-F558-426A-A796-A8A328082E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</a:t>
            </a:r>
          </a:p>
          <a:p>
            <a:pPr lvl="1"/>
            <a:r>
              <a:rPr lang="pt-BR" dirty="0"/>
              <a:t>Requisitos</a:t>
            </a:r>
          </a:p>
          <a:p>
            <a:pPr lvl="1"/>
            <a:r>
              <a:rPr lang="pt-BR" dirty="0"/>
              <a:t>Implementação</a:t>
            </a:r>
          </a:p>
          <a:p>
            <a:pPr lvl="1"/>
            <a:endParaRPr lang="pt-BR" dirty="0"/>
          </a:p>
          <a:p>
            <a:r>
              <a:rPr lang="pt-BR" dirty="0"/>
              <a:t>Banco de dados</a:t>
            </a:r>
          </a:p>
          <a:p>
            <a:pPr lvl="1"/>
            <a:r>
              <a:rPr lang="pt-BR" dirty="0"/>
              <a:t>Minimundo</a:t>
            </a:r>
          </a:p>
          <a:p>
            <a:pPr lvl="1"/>
            <a:r>
              <a:rPr lang="pt-BR" dirty="0"/>
              <a:t>Diagramas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8D9023-A0DF-4DAC-BD87-03298E10A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Aplicação</a:t>
            </a:r>
          </a:p>
          <a:p>
            <a:pPr lvl="1"/>
            <a:r>
              <a:rPr lang="pt-BR" dirty="0"/>
              <a:t>Hospedagem</a:t>
            </a:r>
          </a:p>
          <a:p>
            <a:pPr lvl="1"/>
            <a:r>
              <a:rPr lang="pt-BR" dirty="0"/>
              <a:t>Interface</a:t>
            </a:r>
          </a:p>
          <a:p>
            <a:pPr lvl="1"/>
            <a:r>
              <a:rPr lang="pt-BR" dirty="0"/>
              <a:t>Navegação</a:t>
            </a:r>
          </a:p>
          <a:p>
            <a:pPr lvl="1"/>
            <a:r>
              <a:rPr lang="pt-BR" dirty="0"/>
              <a:t>Páginas</a:t>
            </a:r>
          </a:p>
        </p:txBody>
      </p:sp>
    </p:spTree>
    <p:extLst>
      <p:ext uri="{BB962C8B-B14F-4D97-AF65-F5344CB8AC3E}">
        <p14:creationId xmlns:p14="http://schemas.microsoft.com/office/powerpoint/2010/main" val="207729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77372-345D-4058-A76A-895DA7D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18313-820F-45EA-99DE-937FC470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t-BR" dirty="0"/>
              <a:t>Listagem de notícias</a:t>
            </a:r>
          </a:p>
          <a:p>
            <a:endParaRPr lang="pt-BR" dirty="0"/>
          </a:p>
          <a:p>
            <a:r>
              <a:rPr lang="pt-BR" dirty="0"/>
              <a:t>Disponibilizar canais de denúncia</a:t>
            </a:r>
          </a:p>
          <a:p>
            <a:endParaRPr lang="pt-BR" dirty="0"/>
          </a:p>
          <a:p>
            <a:r>
              <a:rPr lang="pt-BR" dirty="0"/>
              <a:t>Cadastro do usuário</a:t>
            </a:r>
          </a:p>
          <a:p>
            <a:endParaRPr lang="pt-BR" dirty="0"/>
          </a:p>
          <a:p>
            <a:r>
              <a:rPr lang="pt-BR" dirty="0"/>
              <a:t>Publicação de comentários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89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4EFE90-75FB-4312-8C28-646CF328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Notícias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9A8FD542-06ED-4B73-8F0F-98EB28989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59210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07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2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4EFE90-75FB-4312-8C28-646CF328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/>
              <a:t>Denúncias</a:t>
            </a:r>
          </a:p>
        </p:txBody>
      </p:sp>
      <p:sp>
        <p:nvSpPr>
          <p:cNvPr id="85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9A8FD542-06ED-4B73-8F0F-98EB28989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48260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77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Tela de fundo de espaço de trabalho">
            <a:extLst>
              <a:ext uri="{FF2B5EF4-FFF2-40B4-BE49-F238E27FC236}">
                <a16:creationId xmlns:a16="http://schemas.microsoft.com/office/drawing/2014/main" id="{DE0B111E-6EF8-4176-B45F-8FA67FA1F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4D6A34-873C-449E-B13F-CDFD31A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Minimundo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F40F-FCDE-4AD7-BC73-A1FFD9E9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Um usuário pode fazer login no site com o seu nome e senha, e pode possuir e-mail e número de telefone, é identificado pelo id.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Uma noticia tem id, nome, conteúdo e data de publicação.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 comentário tem id e conteúdo e data.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Uma denúncia tem id, nome, descrição, data e opcionalmente localização.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 usuário pode publicar comentários em noticias e realizar uma denúncia.</a:t>
            </a:r>
          </a:p>
        </p:txBody>
      </p:sp>
    </p:spTree>
    <p:extLst>
      <p:ext uri="{BB962C8B-B14F-4D97-AF65-F5344CB8AC3E}">
        <p14:creationId xmlns:p14="http://schemas.microsoft.com/office/powerpoint/2010/main" val="183626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Espaço Reservado para Conteúdo 22" descr="Diagrama&#10;&#10;Descrição gerada automaticamente">
            <a:extLst>
              <a:ext uri="{FF2B5EF4-FFF2-40B4-BE49-F238E27FC236}">
                <a16:creationId xmlns:a16="http://schemas.microsoft.com/office/drawing/2014/main" id="{01CF8321-E014-493E-812A-8CCE0C83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17" y="1131994"/>
            <a:ext cx="746404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Diagrama, Linha do tempo&#10;&#10;Descrição gerada automaticamente">
            <a:extLst>
              <a:ext uri="{FF2B5EF4-FFF2-40B4-BE49-F238E27FC236}">
                <a16:creationId xmlns:a16="http://schemas.microsoft.com/office/drawing/2014/main" id="{834C3E77-26FC-4CDB-8280-F7FCB3F3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14" y="1131994"/>
            <a:ext cx="895684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7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spaço Reservado para Conteúdo 2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92B44FCD-F653-40C4-A219-A9952A0D7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17" y="1131994"/>
            <a:ext cx="746404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0905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E29038"/>
      </a:accent1>
      <a:accent2>
        <a:srgbClr val="EB7E72"/>
      </a:accent2>
      <a:accent3>
        <a:srgbClr val="ABA553"/>
      </a:accent3>
      <a:accent4>
        <a:srgbClr val="3FB492"/>
      </a:accent4>
      <a:accent5>
        <a:srgbClr val="35B2C4"/>
      </a:accent5>
      <a:accent6>
        <a:srgbClr val="5296E6"/>
      </a:accent6>
      <a:hlink>
        <a:srgbClr val="6084A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acetad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259</Words>
  <Application>Microsoft Office PowerPoint</Application>
  <PresentationFormat>Widescreen</PresentationFormat>
  <Paragraphs>67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Century Gothic</vt:lpstr>
      <vt:lpstr>Trebuchet MS</vt:lpstr>
      <vt:lpstr>Wingdings 3</vt:lpstr>
      <vt:lpstr>BrushVTI</vt:lpstr>
      <vt:lpstr>Facetado</vt:lpstr>
      <vt:lpstr>Maus-tratos a Animais</vt:lpstr>
      <vt:lpstr>Sumário</vt:lpstr>
      <vt:lpstr>Requisitos</vt:lpstr>
      <vt:lpstr>Notícias</vt:lpstr>
      <vt:lpstr>Denúncias</vt:lpstr>
      <vt:lpstr>Minimundo </vt:lpstr>
      <vt:lpstr>Apresentação do PowerPoint</vt:lpstr>
      <vt:lpstr>Apresentação do PowerPoint</vt:lpstr>
      <vt:lpstr>Apresentação do PowerPoint</vt:lpstr>
      <vt:lpstr>dogs-delta.vercel.app</vt:lpstr>
      <vt:lpstr>Interface</vt:lpstr>
      <vt:lpstr>Apresentação do PowerPoint</vt:lpstr>
      <vt:lpstr>Blog</vt:lpstr>
      <vt:lpstr>Denúncias</vt:lpstr>
      <vt:lpstr>Extras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Maus Tratos aos Animais</dc:title>
  <dc:creator>Guilherme Werner</dc:creator>
  <cp:lastModifiedBy>Guilherme Werner</cp:lastModifiedBy>
  <cp:revision>68</cp:revision>
  <dcterms:created xsi:type="dcterms:W3CDTF">2021-04-25T17:40:13Z</dcterms:created>
  <dcterms:modified xsi:type="dcterms:W3CDTF">2021-10-03T18:44:41Z</dcterms:modified>
</cp:coreProperties>
</file>