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40" r:id="rId2"/>
  </p:sldMasterIdLst>
  <p:notesMasterIdLst>
    <p:notesMasterId r:id="rId20"/>
  </p:notesMasterIdLst>
  <p:sldIdLst>
    <p:sldId id="269" r:id="rId3"/>
    <p:sldId id="308" r:id="rId4"/>
    <p:sldId id="330" r:id="rId5"/>
    <p:sldId id="336" r:id="rId6"/>
    <p:sldId id="331" r:id="rId7"/>
    <p:sldId id="337" r:id="rId8"/>
    <p:sldId id="329" r:id="rId9"/>
    <p:sldId id="332" r:id="rId10"/>
    <p:sldId id="339" r:id="rId11"/>
    <p:sldId id="306" r:id="rId12"/>
    <p:sldId id="313" r:id="rId13"/>
    <p:sldId id="343" r:id="rId14"/>
    <p:sldId id="344" r:id="rId15"/>
    <p:sldId id="345" r:id="rId16"/>
    <p:sldId id="346" r:id="rId17"/>
    <p:sldId id="321" r:id="rId18"/>
    <p:sldId id="27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1CD041-9655-4878-8DAB-62B63CCE3FF1}">
          <p14:sldIdLst>
            <p14:sldId id="269"/>
            <p14:sldId id="308"/>
            <p14:sldId id="330"/>
            <p14:sldId id="336"/>
            <p14:sldId id="331"/>
            <p14:sldId id="337"/>
            <p14:sldId id="329"/>
            <p14:sldId id="332"/>
            <p14:sldId id="339"/>
            <p14:sldId id="306"/>
          </p14:sldIdLst>
        </p14:section>
        <p14:section name="Seção sem Título" id="{66031CAA-286D-4598-93B6-E1FF07D3AD08}">
          <p14:sldIdLst>
            <p14:sldId id="313"/>
            <p14:sldId id="343"/>
            <p14:sldId id="344"/>
            <p14:sldId id="345"/>
            <p14:sldId id="346"/>
            <p14:sldId id="32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15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3DB84-6B54-404B-AE55-B9FEF40EFC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9A77956D-B76B-4240-B029-3138314917E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GET: Listar todos os registros de um modelo.</a:t>
          </a:r>
          <a:endParaRPr lang="en-US" dirty="0"/>
        </a:p>
      </dgm:t>
    </dgm:pt>
    <dgm:pt modelId="{17B3B8B1-8DD1-434F-A606-F46FC016AF82}" type="parTrans" cxnId="{96599DA7-87BB-4527-836B-16B16896F987}">
      <dgm:prSet/>
      <dgm:spPr/>
      <dgm:t>
        <a:bodyPr/>
        <a:lstStyle/>
        <a:p>
          <a:endParaRPr lang="en-US"/>
        </a:p>
      </dgm:t>
    </dgm:pt>
    <dgm:pt modelId="{E921449F-4A4E-4B3F-89C8-8AAD30A670AC}" type="sibTrans" cxnId="{96599DA7-87BB-4527-836B-16B16896F987}">
      <dgm:prSet/>
      <dgm:spPr/>
      <dgm:t>
        <a:bodyPr/>
        <a:lstStyle/>
        <a:p>
          <a:endParaRPr lang="en-US"/>
        </a:p>
      </dgm:t>
    </dgm:pt>
    <dgm:pt modelId="{4E27F595-9896-444B-B754-478DA548669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GET: Obter somente um registro através do seu identificador.</a:t>
          </a:r>
          <a:endParaRPr lang="en-US" dirty="0"/>
        </a:p>
      </dgm:t>
    </dgm:pt>
    <dgm:pt modelId="{2008E203-8EE2-4C84-A8B6-E397A621403D}" type="parTrans" cxnId="{A54C6BF9-C0C8-485A-B985-95705F3319C1}">
      <dgm:prSet/>
      <dgm:spPr/>
      <dgm:t>
        <a:bodyPr/>
        <a:lstStyle/>
        <a:p>
          <a:endParaRPr lang="en-US"/>
        </a:p>
      </dgm:t>
    </dgm:pt>
    <dgm:pt modelId="{899A2854-1C6A-46C7-9A8F-A937A6F70457}" type="sibTrans" cxnId="{A54C6BF9-C0C8-485A-B985-95705F3319C1}">
      <dgm:prSet/>
      <dgm:spPr/>
      <dgm:t>
        <a:bodyPr/>
        <a:lstStyle/>
        <a:p>
          <a:endParaRPr lang="en-US"/>
        </a:p>
      </dgm:t>
    </dgm:pt>
    <dgm:pt modelId="{B75689AA-6F47-4614-B209-46F44222DC4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POST: Cadastrar um novo registro.</a:t>
          </a:r>
          <a:endParaRPr lang="en-US" dirty="0"/>
        </a:p>
      </dgm:t>
    </dgm:pt>
    <dgm:pt modelId="{5E5DF98D-846F-4875-83DC-4FAE8F66F281}" type="parTrans" cxnId="{67D05853-526C-48CE-B1E6-6F058FE990C7}">
      <dgm:prSet/>
      <dgm:spPr/>
      <dgm:t>
        <a:bodyPr/>
        <a:lstStyle/>
        <a:p>
          <a:endParaRPr lang="en-US"/>
        </a:p>
      </dgm:t>
    </dgm:pt>
    <dgm:pt modelId="{6F774618-2D13-4DDC-8AC5-A04FBCC7EAFC}" type="sibTrans" cxnId="{67D05853-526C-48CE-B1E6-6F058FE990C7}">
      <dgm:prSet/>
      <dgm:spPr/>
      <dgm:t>
        <a:bodyPr/>
        <a:lstStyle/>
        <a:p>
          <a:endParaRPr lang="en-US"/>
        </a:p>
      </dgm:t>
    </dgm:pt>
    <dgm:pt modelId="{DBEB33F6-45A1-40D6-BFA5-F016DAAB0A0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PUT: Atualizar os dados de um registro existente.</a:t>
          </a:r>
          <a:endParaRPr lang="en-US" dirty="0"/>
        </a:p>
      </dgm:t>
    </dgm:pt>
    <dgm:pt modelId="{2B4BB526-19C4-4EC5-AC5F-550A8D364F67}" type="parTrans" cxnId="{52079C20-CDB5-4AA6-B477-9A3B640203B6}">
      <dgm:prSet/>
      <dgm:spPr/>
      <dgm:t>
        <a:bodyPr/>
        <a:lstStyle/>
        <a:p>
          <a:endParaRPr lang="en-US"/>
        </a:p>
      </dgm:t>
    </dgm:pt>
    <dgm:pt modelId="{F011281A-3CDA-489B-BCEF-9921C18049B9}" type="sibTrans" cxnId="{52079C20-CDB5-4AA6-B477-9A3B640203B6}">
      <dgm:prSet/>
      <dgm:spPr/>
      <dgm:t>
        <a:bodyPr/>
        <a:lstStyle/>
        <a:p>
          <a:endParaRPr lang="en-US"/>
        </a:p>
      </dgm:t>
    </dgm:pt>
    <dgm:pt modelId="{1AD4F82B-0D76-4BBB-AFA0-30242F81081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DELETE: Excluir um registro do bando de dados.</a:t>
          </a:r>
          <a:endParaRPr lang="en-US" dirty="0"/>
        </a:p>
      </dgm:t>
    </dgm:pt>
    <dgm:pt modelId="{C8144D4B-7AB8-42A0-BDFC-276492FF0F97}" type="parTrans" cxnId="{FD854BB7-0309-477D-8205-5602435EF85E}">
      <dgm:prSet/>
      <dgm:spPr/>
      <dgm:t>
        <a:bodyPr/>
        <a:lstStyle/>
        <a:p>
          <a:endParaRPr lang="en-US"/>
        </a:p>
      </dgm:t>
    </dgm:pt>
    <dgm:pt modelId="{2E449424-9DC8-411A-B040-E9521D167A62}" type="sibTrans" cxnId="{FD854BB7-0309-477D-8205-5602435EF85E}">
      <dgm:prSet/>
      <dgm:spPr/>
      <dgm:t>
        <a:bodyPr/>
        <a:lstStyle/>
        <a:p>
          <a:endParaRPr lang="en-US"/>
        </a:p>
      </dgm:t>
    </dgm:pt>
    <dgm:pt modelId="{87691B95-147D-49A8-878E-B9DF89C7910E}" type="pres">
      <dgm:prSet presAssocID="{6213DB84-6B54-404B-AE55-B9FEF40EFC8B}" presName="root" presStyleCnt="0">
        <dgm:presLayoutVars>
          <dgm:dir/>
          <dgm:resizeHandles val="exact"/>
        </dgm:presLayoutVars>
      </dgm:prSet>
      <dgm:spPr/>
    </dgm:pt>
    <dgm:pt modelId="{A8F853D9-64A2-41C8-9D1E-10044E9155AA}" type="pres">
      <dgm:prSet presAssocID="{9A77956D-B76B-4240-B029-3138314917E9}" presName="compNode" presStyleCnt="0"/>
      <dgm:spPr/>
    </dgm:pt>
    <dgm:pt modelId="{808B0F73-F671-445B-BE58-FE4F3F714768}" type="pres">
      <dgm:prSet presAssocID="{9A77956D-B76B-4240-B029-3138314917E9}" presName="bgRect" presStyleLbl="bgShp" presStyleIdx="0" presStyleCnt="5"/>
      <dgm:spPr/>
    </dgm:pt>
    <dgm:pt modelId="{D0235721-E0BD-4637-96F1-C9EB1C78B7F4}" type="pres">
      <dgm:prSet presAssocID="{9A77956D-B76B-4240-B029-3138314917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E5DF9EA-4A65-4232-94F9-C02F04E2C734}" type="pres">
      <dgm:prSet presAssocID="{9A77956D-B76B-4240-B029-3138314917E9}" presName="spaceRect" presStyleCnt="0"/>
      <dgm:spPr/>
    </dgm:pt>
    <dgm:pt modelId="{BD098FC5-8D45-40AD-B31E-42FB2F00473F}" type="pres">
      <dgm:prSet presAssocID="{9A77956D-B76B-4240-B029-3138314917E9}" presName="parTx" presStyleLbl="revTx" presStyleIdx="0" presStyleCnt="5">
        <dgm:presLayoutVars>
          <dgm:chMax val="0"/>
          <dgm:chPref val="0"/>
        </dgm:presLayoutVars>
      </dgm:prSet>
      <dgm:spPr/>
    </dgm:pt>
    <dgm:pt modelId="{39983904-FC8C-4E5F-8346-7BF81C847821}" type="pres">
      <dgm:prSet presAssocID="{E921449F-4A4E-4B3F-89C8-8AAD30A670AC}" presName="sibTrans" presStyleCnt="0"/>
      <dgm:spPr/>
    </dgm:pt>
    <dgm:pt modelId="{9EB14249-427E-4CF2-9F99-A5FDAC72DDEA}" type="pres">
      <dgm:prSet presAssocID="{4E27F595-9896-444B-B754-478DA548669A}" presName="compNode" presStyleCnt="0"/>
      <dgm:spPr/>
    </dgm:pt>
    <dgm:pt modelId="{65D53CDF-FE38-4536-BE65-69EEAA62FE58}" type="pres">
      <dgm:prSet presAssocID="{4E27F595-9896-444B-B754-478DA548669A}" presName="bgRect" presStyleLbl="bgShp" presStyleIdx="1" presStyleCnt="5"/>
      <dgm:spPr/>
    </dgm:pt>
    <dgm:pt modelId="{BFCDED05-729F-4BC1-A528-30FF27856A24}" type="pres">
      <dgm:prSet presAssocID="{4E27F595-9896-444B-B754-478DA548669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034A5E6-3735-4E59-AC89-54E358D2E07D}" type="pres">
      <dgm:prSet presAssocID="{4E27F595-9896-444B-B754-478DA548669A}" presName="spaceRect" presStyleCnt="0"/>
      <dgm:spPr/>
    </dgm:pt>
    <dgm:pt modelId="{4CF05106-03B9-4DD1-9FCB-322B4E3D0CE1}" type="pres">
      <dgm:prSet presAssocID="{4E27F595-9896-444B-B754-478DA548669A}" presName="parTx" presStyleLbl="revTx" presStyleIdx="1" presStyleCnt="5">
        <dgm:presLayoutVars>
          <dgm:chMax val="0"/>
          <dgm:chPref val="0"/>
        </dgm:presLayoutVars>
      </dgm:prSet>
      <dgm:spPr/>
    </dgm:pt>
    <dgm:pt modelId="{44583290-7121-4557-B405-5D48D3AC6002}" type="pres">
      <dgm:prSet presAssocID="{899A2854-1C6A-46C7-9A8F-A937A6F70457}" presName="sibTrans" presStyleCnt="0"/>
      <dgm:spPr/>
    </dgm:pt>
    <dgm:pt modelId="{BFE48155-AC63-46B2-B181-A134FBD160EF}" type="pres">
      <dgm:prSet presAssocID="{B75689AA-6F47-4614-B209-46F44222DC4E}" presName="compNode" presStyleCnt="0"/>
      <dgm:spPr/>
    </dgm:pt>
    <dgm:pt modelId="{D280BCE3-494E-45D6-946D-7178EB1C4F49}" type="pres">
      <dgm:prSet presAssocID="{B75689AA-6F47-4614-B209-46F44222DC4E}" presName="bgRect" presStyleLbl="bgShp" presStyleIdx="2" presStyleCnt="5"/>
      <dgm:spPr/>
    </dgm:pt>
    <dgm:pt modelId="{8F994952-2A67-4545-9E3B-040EC541985F}" type="pres">
      <dgm:prSet presAssocID="{B75689AA-6F47-4614-B209-46F44222DC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D412E3C2-78C7-4D4A-A2B2-BB1C5CB5C2CF}" type="pres">
      <dgm:prSet presAssocID="{B75689AA-6F47-4614-B209-46F44222DC4E}" presName="spaceRect" presStyleCnt="0"/>
      <dgm:spPr/>
    </dgm:pt>
    <dgm:pt modelId="{EC8DF99D-AECB-4538-B364-0861274684A0}" type="pres">
      <dgm:prSet presAssocID="{B75689AA-6F47-4614-B209-46F44222DC4E}" presName="parTx" presStyleLbl="revTx" presStyleIdx="2" presStyleCnt="5">
        <dgm:presLayoutVars>
          <dgm:chMax val="0"/>
          <dgm:chPref val="0"/>
        </dgm:presLayoutVars>
      </dgm:prSet>
      <dgm:spPr/>
    </dgm:pt>
    <dgm:pt modelId="{7BD79456-C094-4DF1-8235-7634A6A791EB}" type="pres">
      <dgm:prSet presAssocID="{6F774618-2D13-4DDC-8AC5-A04FBCC7EAFC}" presName="sibTrans" presStyleCnt="0"/>
      <dgm:spPr/>
    </dgm:pt>
    <dgm:pt modelId="{E4AAE1D3-6920-4381-AC76-D6C644F36BA0}" type="pres">
      <dgm:prSet presAssocID="{DBEB33F6-45A1-40D6-BFA5-F016DAAB0A0B}" presName="compNode" presStyleCnt="0"/>
      <dgm:spPr/>
    </dgm:pt>
    <dgm:pt modelId="{9625CD71-84AD-4AED-A39E-AFD84E57E2A0}" type="pres">
      <dgm:prSet presAssocID="{DBEB33F6-45A1-40D6-BFA5-F016DAAB0A0B}" presName="bgRect" presStyleLbl="bgShp" presStyleIdx="3" presStyleCnt="5"/>
      <dgm:spPr/>
    </dgm:pt>
    <dgm:pt modelId="{4B255F5E-E322-4E6C-8ADE-944EBB41EFC3}" type="pres">
      <dgm:prSet presAssocID="{DBEB33F6-45A1-40D6-BFA5-F016DAAB0A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FD950095-A379-401D-8F29-A6B064CAB0D5}" type="pres">
      <dgm:prSet presAssocID="{DBEB33F6-45A1-40D6-BFA5-F016DAAB0A0B}" presName="spaceRect" presStyleCnt="0"/>
      <dgm:spPr/>
    </dgm:pt>
    <dgm:pt modelId="{FD7AAE08-C79F-4E14-A74B-3F20E7F2A27B}" type="pres">
      <dgm:prSet presAssocID="{DBEB33F6-45A1-40D6-BFA5-F016DAAB0A0B}" presName="parTx" presStyleLbl="revTx" presStyleIdx="3" presStyleCnt="5">
        <dgm:presLayoutVars>
          <dgm:chMax val="0"/>
          <dgm:chPref val="0"/>
        </dgm:presLayoutVars>
      </dgm:prSet>
      <dgm:spPr/>
    </dgm:pt>
    <dgm:pt modelId="{094314A4-EB81-4001-9B39-602D810D8A52}" type="pres">
      <dgm:prSet presAssocID="{F011281A-3CDA-489B-BCEF-9921C18049B9}" presName="sibTrans" presStyleCnt="0"/>
      <dgm:spPr/>
    </dgm:pt>
    <dgm:pt modelId="{3B0D58E7-2AFC-403C-8A3B-BB04F27D8765}" type="pres">
      <dgm:prSet presAssocID="{1AD4F82B-0D76-4BBB-AFA0-30242F81081D}" presName="compNode" presStyleCnt="0"/>
      <dgm:spPr/>
    </dgm:pt>
    <dgm:pt modelId="{49307038-186E-4369-A465-1FDF1D7F544C}" type="pres">
      <dgm:prSet presAssocID="{1AD4F82B-0D76-4BBB-AFA0-30242F81081D}" presName="bgRect" presStyleLbl="bgShp" presStyleIdx="4" presStyleCnt="5"/>
      <dgm:spPr/>
    </dgm:pt>
    <dgm:pt modelId="{FD7712B8-2FBC-4B2D-900F-B07504A97C65}" type="pres">
      <dgm:prSet presAssocID="{1AD4F82B-0D76-4BBB-AFA0-30242F81081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xo"/>
        </a:ext>
      </dgm:extLst>
    </dgm:pt>
    <dgm:pt modelId="{44948EFE-D81D-439A-9A3A-1A738BEC545D}" type="pres">
      <dgm:prSet presAssocID="{1AD4F82B-0D76-4BBB-AFA0-30242F81081D}" presName="spaceRect" presStyleCnt="0"/>
      <dgm:spPr/>
    </dgm:pt>
    <dgm:pt modelId="{B4F4AD04-5C1E-46A3-945D-1F1732A9F854}" type="pres">
      <dgm:prSet presAssocID="{1AD4F82B-0D76-4BBB-AFA0-30242F81081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2079C20-CDB5-4AA6-B477-9A3B640203B6}" srcId="{6213DB84-6B54-404B-AE55-B9FEF40EFC8B}" destId="{DBEB33F6-45A1-40D6-BFA5-F016DAAB0A0B}" srcOrd="3" destOrd="0" parTransId="{2B4BB526-19C4-4EC5-AC5F-550A8D364F67}" sibTransId="{F011281A-3CDA-489B-BCEF-9921C18049B9}"/>
    <dgm:cxn modelId="{E95B8B28-D0CA-4931-B89E-315890A52E8E}" type="presOf" srcId="{1AD4F82B-0D76-4BBB-AFA0-30242F81081D}" destId="{B4F4AD04-5C1E-46A3-945D-1F1732A9F854}" srcOrd="0" destOrd="0" presId="urn:microsoft.com/office/officeart/2018/2/layout/IconVerticalSolidList"/>
    <dgm:cxn modelId="{11ECAC3A-B2E7-4B6E-AC87-DA5D421EAFB8}" type="presOf" srcId="{DBEB33F6-45A1-40D6-BFA5-F016DAAB0A0B}" destId="{FD7AAE08-C79F-4E14-A74B-3F20E7F2A27B}" srcOrd="0" destOrd="0" presId="urn:microsoft.com/office/officeart/2018/2/layout/IconVerticalSolidList"/>
    <dgm:cxn modelId="{C016C147-B49D-4AAF-8FEC-D9889BC4BA40}" type="presOf" srcId="{B75689AA-6F47-4614-B209-46F44222DC4E}" destId="{EC8DF99D-AECB-4538-B364-0861274684A0}" srcOrd="0" destOrd="0" presId="urn:microsoft.com/office/officeart/2018/2/layout/IconVerticalSolidList"/>
    <dgm:cxn modelId="{67D05853-526C-48CE-B1E6-6F058FE990C7}" srcId="{6213DB84-6B54-404B-AE55-B9FEF40EFC8B}" destId="{B75689AA-6F47-4614-B209-46F44222DC4E}" srcOrd="2" destOrd="0" parTransId="{5E5DF98D-846F-4875-83DC-4FAE8F66F281}" sibTransId="{6F774618-2D13-4DDC-8AC5-A04FBCC7EAFC}"/>
    <dgm:cxn modelId="{DB529F7C-998A-4586-921F-FB68A07363ED}" type="presOf" srcId="{4E27F595-9896-444B-B754-478DA548669A}" destId="{4CF05106-03B9-4DD1-9FCB-322B4E3D0CE1}" srcOrd="0" destOrd="0" presId="urn:microsoft.com/office/officeart/2018/2/layout/IconVerticalSolidList"/>
    <dgm:cxn modelId="{96599DA7-87BB-4527-836B-16B16896F987}" srcId="{6213DB84-6B54-404B-AE55-B9FEF40EFC8B}" destId="{9A77956D-B76B-4240-B029-3138314917E9}" srcOrd="0" destOrd="0" parTransId="{17B3B8B1-8DD1-434F-A606-F46FC016AF82}" sibTransId="{E921449F-4A4E-4B3F-89C8-8AAD30A670AC}"/>
    <dgm:cxn modelId="{FD854BB7-0309-477D-8205-5602435EF85E}" srcId="{6213DB84-6B54-404B-AE55-B9FEF40EFC8B}" destId="{1AD4F82B-0D76-4BBB-AFA0-30242F81081D}" srcOrd="4" destOrd="0" parTransId="{C8144D4B-7AB8-42A0-BDFC-276492FF0F97}" sibTransId="{2E449424-9DC8-411A-B040-E9521D167A62}"/>
    <dgm:cxn modelId="{BFDBDBC1-0493-4572-8594-D928915316B5}" type="presOf" srcId="{9A77956D-B76B-4240-B029-3138314917E9}" destId="{BD098FC5-8D45-40AD-B31E-42FB2F00473F}" srcOrd="0" destOrd="0" presId="urn:microsoft.com/office/officeart/2018/2/layout/IconVerticalSolidList"/>
    <dgm:cxn modelId="{02F367F7-3E70-49CB-9F2B-FE50C1B409CE}" type="presOf" srcId="{6213DB84-6B54-404B-AE55-B9FEF40EFC8B}" destId="{87691B95-147D-49A8-878E-B9DF89C7910E}" srcOrd="0" destOrd="0" presId="urn:microsoft.com/office/officeart/2018/2/layout/IconVerticalSolidList"/>
    <dgm:cxn modelId="{A54C6BF9-C0C8-485A-B985-95705F3319C1}" srcId="{6213DB84-6B54-404B-AE55-B9FEF40EFC8B}" destId="{4E27F595-9896-444B-B754-478DA548669A}" srcOrd="1" destOrd="0" parTransId="{2008E203-8EE2-4C84-A8B6-E397A621403D}" sibTransId="{899A2854-1C6A-46C7-9A8F-A937A6F70457}"/>
    <dgm:cxn modelId="{4018B18A-6806-4EB4-951D-292E0E3E5C32}" type="presParOf" srcId="{87691B95-147D-49A8-878E-B9DF89C7910E}" destId="{A8F853D9-64A2-41C8-9D1E-10044E9155AA}" srcOrd="0" destOrd="0" presId="urn:microsoft.com/office/officeart/2018/2/layout/IconVerticalSolidList"/>
    <dgm:cxn modelId="{ACA28903-D37F-442A-9BAF-DDD2D6D6448B}" type="presParOf" srcId="{A8F853D9-64A2-41C8-9D1E-10044E9155AA}" destId="{808B0F73-F671-445B-BE58-FE4F3F714768}" srcOrd="0" destOrd="0" presId="urn:microsoft.com/office/officeart/2018/2/layout/IconVerticalSolidList"/>
    <dgm:cxn modelId="{0E96E208-2DAF-470A-926E-539A73B999A1}" type="presParOf" srcId="{A8F853D9-64A2-41C8-9D1E-10044E9155AA}" destId="{D0235721-E0BD-4637-96F1-C9EB1C78B7F4}" srcOrd="1" destOrd="0" presId="urn:microsoft.com/office/officeart/2018/2/layout/IconVerticalSolidList"/>
    <dgm:cxn modelId="{BB2A1E26-4557-4FEC-B5EB-3BBD8688EA00}" type="presParOf" srcId="{A8F853D9-64A2-41C8-9D1E-10044E9155AA}" destId="{4E5DF9EA-4A65-4232-94F9-C02F04E2C734}" srcOrd="2" destOrd="0" presId="urn:microsoft.com/office/officeart/2018/2/layout/IconVerticalSolidList"/>
    <dgm:cxn modelId="{68AD8CCE-10BB-409C-961C-E728787906E5}" type="presParOf" srcId="{A8F853D9-64A2-41C8-9D1E-10044E9155AA}" destId="{BD098FC5-8D45-40AD-B31E-42FB2F00473F}" srcOrd="3" destOrd="0" presId="urn:microsoft.com/office/officeart/2018/2/layout/IconVerticalSolidList"/>
    <dgm:cxn modelId="{4ECE5E4C-126C-4DDC-8814-7A12E0A4C26F}" type="presParOf" srcId="{87691B95-147D-49A8-878E-B9DF89C7910E}" destId="{39983904-FC8C-4E5F-8346-7BF81C847821}" srcOrd="1" destOrd="0" presId="urn:microsoft.com/office/officeart/2018/2/layout/IconVerticalSolidList"/>
    <dgm:cxn modelId="{AF759A94-6074-4534-82ED-FA844DB671D0}" type="presParOf" srcId="{87691B95-147D-49A8-878E-B9DF89C7910E}" destId="{9EB14249-427E-4CF2-9F99-A5FDAC72DDEA}" srcOrd="2" destOrd="0" presId="urn:microsoft.com/office/officeart/2018/2/layout/IconVerticalSolidList"/>
    <dgm:cxn modelId="{90509967-40F8-446B-8FD2-49E7F336BBEC}" type="presParOf" srcId="{9EB14249-427E-4CF2-9F99-A5FDAC72DDEA}" destId="{65D53CDF-FE38-4536-BE65-69EEAA62FE58}" srcOrd="0" destOrd="0" presId="urn:microsoft.com/office/officeart/2018/2/layout/IconVerticalSolidList"/>
    <dgm:cxn modelId="{274AC709-E7CD-4781-BEB1-95D7E856750C}" type="presParOf" srcId="{9EB14249-427E-4CF2-9F99-A5FDAC72DDEA}" destId="{BFCDED05-729F-4BC1-A528-30FF27856A24}" srcOrd="1" destOrd="0" presId="urn:microsoft.com/office/officeart/2018/2/layout/IconVerticalSolidList"/>
    <dgm:cxn modelId="{A9F83DAB-650A-416F-B747-D3B14F0412CB}" type="presParOf" srcId="{9EB14249-427E-4CF2-9F99-A5FDAC72DDEA}" destId="{F034A5E6-3735-4E59-AC89-54E358D2E07D}" srcOrd="2" destOrd="0" presId="urn:microsoft.com/office/officeart/2018/2/layout/IconVerticalSolidList"/>
    <dgm:cxn modelId="{DB2EFE3A-C3D1-42A6-8205-1A5E1F2DB91B}" type="presParOf" srcId="{9EB14249-427E-4CF2-9F99-A5FDAC72DDEA}" destId="{4CF05106-03B9-4DD1-9FCB-322B4E3D0CE1}" srcOrd="3" destOrd="0" presId="urn:microsoft.com/office/officeart/2018/2/layout/IconVerticalSolidList"/>
    <dgm:cxn modelId="{87E5FC43-2908-4D11-AA66-FE5B8712477B}" type="presParOf" srcId="{87691B95-147D-49A8-878E-B9DF89C7910E}" destId="{44583290-7121-4557-B405-5D48D3AC6002}" srcOrd="3" destOrd="0" presId="urn:microsoft.com/office/officeart/2018/2/layout/IconVerticalSolidList"/>
    <dgm:cxn modelId="{93786C33-0BAA-4623-A4F3-04A6EE880D88}" type="presParOf" srcId="{87691B95-147D-49A8-878E-B9DF89C7910E}" destId="{BFE48155-AC63-46B2-B181-A134FBD160EF}" srcOrd="4" destOrd="0" presId="urn:microsoft.com/office/officeart/2018/2/layout/IconVerticalSolidList"/>
    <dgm:cxn modelId="{4F1A2525-B3F3-49D4-AA8D-56381E49FD27}" type="presParOf" srcId="{BFE48155-AC63-46B2-B181-A134FBD160EF}" destId="{D280BCE3-494E-45D6-946D-7178EB1C4F49}" srcOrd="0" destOrd="0" presId="urn:microsoft.com/office/officeart/2018/2/layout/IconVerticalSolidList"/>
    <dgm:cxn modelId="{D9CB2600-BE40-4273-B461-03F713B9B122}" type="presParOf" srcId="{BFE48155-AC63-46B2-B181-A134FBD160EF}" destId="{8F994952-2A67-4545-9E3B-040EC541985F}" srcOrd="1" destOrd="0" presId="urn:microsoft.com/office/officeart/2018/2/layout/IconVerticalSolidList"/>
    <dgm:cxn modelId="{30E81945-AFD8-4BB6-A0DE-C98F340ED66A}" type="presParOf" srcId="{BFE48155-AC63-46B2-B181-A134FBD160EF}" destId="{D412E3C2-78C7-4D4A-A2B2-BB1C5CB5C2CF}" srcOrd="2" destOrd="0" presId="urn:microsoft.com/office/officeart/2018/2/layout/IconVerticalSolidList"/>
    <dgm:cxn modelId="{3CFA6FD2-1A24-4E46-AD70-F034BFBB1D39}" type="presParOf" srcId="{BFE48155-AC63-46B2-B181-A134FBD160EF}" destId="{EC8DF99D-AECB-4538-B364-0861274684A0}" srcOrd="3" destOrd="0" presId="urn:microsoft.com/office/officeart/2018/2/layout/IconVerticalSolidList"/>
    <dgm:cxn modelId="{0D54BDE8-2483-4E46-9657-73CD70481BF0}" type="presParOf" srcId="{87691B95-147D-49A8-878E-B9DF89C7910E}" destId="{7BD79456-C094-4DF1-8235-7634A6A791EB}" srcOrd="5" destOrd="0" presId="urn:microsoft.com/office/officeart/2018/2/layout/IconVerticalSolidList"/>
    <dgm:cxn modelId="{74825422-F442-4AA8-8593-0640572FAC55}" type="presParOf" srcId="{87691B95-147D-49A8-878E-B9DF89C7910E}" destId="{E4AAE1D3-6920-4381-AC76-D6C644F36BA0}" srcOrd="6" destOrd="0" presId="urn:microsoft.com/office/officeart/2018/2/layout/IconVerticalSolidList"/>
    <dgm:cxn modelId="{CCDB5633-DDE7-43A7-9770-B67D6969E817}" type="presParOf" srcId="{E4AAE1D3-6920-4381-AC76-D6C644F36BA0}" destId="{9625CD71-84AD-4AED-A39E-AFD84E57E2A0}" srcOrd="0" destOrd="0" presId="urn:microsoft.com/office/officeart/2018/2/layout/IconVerticalSolidList"/>
    <dgm:cxn modelId="{62E84B02-15F3-42BB-9C6E-14810C75F937}" type="presParOf" srcId="{E4AAE1D3-6920-4381-AC76-D6C644F36BA0}" destId="{4B255F5E-E322-4E6C-8ADE-944EBB41EFC3}" srcOrd="1" destOrd="0" presId="urn:microsoft.com/office/officeart/2018/2/layout/IconVerticalSolidList"/>
    <dgm:cxn modelId="{BDFE60B8-56CD-4136-8530-A67DB9A14A92}" type="presParOf" srcId="{E4AAE1D3-6920-4381-AC76-D6C644F36BA0}" destId="{FD950095-A379-401D-8F29-A6B064CAB0D5}" srcOrd="2" destOrd="0" presId="urn:microsoft.com/office/officeart/2018/2/layout/IconVerticalSolidList"/>
    <dgm:cxn modelId="{6B6A97FC-45DB-4568-862B-24E0E96F259B}" type="presParOf" srcId="{E4AAE1D3-6920-4381-AC76-D6C644F36BA0}" destId="{FD7AAE08-C79F-4E14-A74B-3F20E7F2A27B}" srcOrd="3" destOrd="0" presId="urn:microsoft.com/office/officeart/2018/2/layout/IconVerticalSolidList"/>
    <dgm:cxn modelId="{C898B156-44DC-4248-96C1-BFAD558378F5}" type="presParOf" srcId="{87691B95-147D-49A8-878E-B9DF89C7910E}" destId="{094314A4-EB81-4001-9B39-602D810D8A52}" srcOrd="7" destOrd="0" presId="urn:microsoft.com/office/officeart/2018/2/layout/IconVerticalSolidList"/>
    <dgm:cxn modelId="{3373C4DE-6D1E-4203-8E3E-345A5EA4128D}" type="presParOf" srcId="{87691B95-147D-49A8-878E-B9DF89C7910E}" destId="{3B0D58E7-2AFC-403C-8A3B-BB04F27D8765}" srcOrd="8" destOrd="0" presId="urn:microsoft.com/office/officeart/2018/2/layout/IconVerticalSolidList"/>
    <dgm:cxn modelId="{1FE9E6DE-C3A6-41AC-8780-112C3CC7EF18}" type="presParOf" srcId="{3B0D58E7-2AFC-403C-8A3B-BB04F27D8765}" destId="{49307038-186E-4369-A465-1FDF1D7F544C}" srcOrd="0" destOrd="0" presId="urn:microsoft.com/office/officeart/2018/2/layout/IconVerticalSolidList"/>
    <dgm:cxn modelId="{AD51B48B-93E4-4D7C-AA79-186212E56951}" type="presParOf" srcId="{3B0D58E7-2AFC-403C-8A3B-BB04F27D8765}" destId="{FD7712B8-2FBC-4B2D-900F-B07504A97C65}" srcOrd="1" destOrd="0" presId="urn:microsoft.com/office/officeart/2018/2/layout/IconVerticalSolidList"/>
    <dgm:cxn modelId="{EC635C7D-A4B3-4BE9-811C-B94E61A72C8A}" type="presParOf" srcId="{3B0D58E7-2AFC-403C-8A3B-BB04F27D8765}" destId="{44948EFE-D81D-439A-9A3A-1A738BEC545D}" srcOrd="2" destOrd="0" presId="urn:microsoft.com/office/officeart/2018/2/layout/IconVerticalSolidList"/>
    <dgm:cxn modelId="{5CA61AF8-D6E7-4B11-978A-B4EB77DFB4EB}" type="presParOf" srcId="{3B0D58E7-2AFC-403C-8A3B-BB04F27D8765}" destId="{B4F4AD04-5C1E-46A3-945D-1F1732A9F8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E8E39F-48B5-4350-9C71-A484E024631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A82AFE7-3F57-4F2D-AE14-BF97270F2ECC}">
      <dgm:prSet/>
      <dgm:spPr/>
      <dgm:t>
        <a:bodyPr/>
        <a:lstStyle/>
        <a:p>
          <a:pPr>
            <a:defRPr cap="all"/>
          </a:pPr>
          <a:r>
            <a:rPr lang="pt-BR" dirty="0"/>
            <a:t>CATEGORIZAÇÃO</a:t>
          </a:r>
          <a:endParaRPr lang="en-US" dirty="0"/>
        </a:p>
      </dgm:t>
    </dgm:pt>
    <dgm:pt modelId="{00BA9E15-F47C-4151-AB06-FE5842B70134}" type="parTrans" cxnId="{4D13F82F-C411-4427-8881-DBFE62C1D74B}">
      <dgm:prSet/>
      <dgm:spPr/>
      <dgm:t>
        <a:bodyPr/>
        <a:lstStyle/>
        <a:p>
          <a:endParaRPr lang="en-US"/>
        </a:p>
      </dgm:t>
    </dgm:pt>
    <dgm:pt modelId="{5BA5868B-E931-4CD7-906E-71FF1EEE0635}" type="sibTrans" cxnId="{4D13F82F-C411-4427-8881-DBFE62C1D74B}">
      <dgm:prSet/>
      <dgm:spPr/>
      <dgm:t>
        <a:bodyPr/>
        <a:lstStyle/>
        <a:p>
          <a:endParaRPr lang="en-US"/>
        </a:p>
      </dgm:t>
    </dgm:pt>
    <dgm:pt modelId="{29BDEA01-83E7-44A4-905F-09C1958D8CB7}">
      <dgm:prSet/>
      <dgm:spPr/>
      <dgm:t>
        <a:bodyPr/>
        <a:lstStyle/>
        <a:p>
          <a:pPr>
            <a:defRPr cap="all"/>
          </a:pPr>
          <a:r>
            <a:rPr lang="pt-BR" dirty="0"/>
            <a:t>RECOMENDAÇÃO</a:t>
          </a:r>
          <a:endParaRPr lang="en-US" dirty="0"/>
        </a:p>
      </dgm:t>
    </dgm:pt>
    <dgm:pt modelId="{62162A7C-D5B9-4328-A373-88C22664410A}" type="parTrans" cxnId="{984EA72D-5E4E-4A87-B085-2020EB7CD8A8}">
      <dgm:prSet/>
      <dgm:spPr/>
      <dgm:t>
        <a:bodyPr/>
        <a:lstStyle/>
        <a:p>
          <a:endParaRPr lang="en-US"/>
        </a:p>
      </dgm:t>
    </dgm:pt>
    <dgm:pt modelId="{DC9DC157-463D-447D-A95C-C2DA3DA10DC6}" type="sibTrans" cxnId="{984EA72D-5E4E-4A87-B085-2020EB7CD8A8}">
      <dgm:prSet/>
      <dgm:spPr/>
      <dgm:t>
        <a:bodyPr/>
        <a:lstStyle/>
        <a:p>
          <a:endParaRPr lang="en-US"/>
        </a:p>
      </dgm:t>
    </dgm:pt>
    <dgm:pt modelId="{269A339A-A20E-4A8F-9BE8-23D8FFB6A997}">
      <dgm:prSet/>
      <dgm:spPr/>
      <dgm:t>
        <a:bodyPr/>
        <a:lstStyle/>
        <a:p>
          <a:pPr>
            <a:defRPr cap="all"/>
          </a:pPr>
          <a:r>
            <a:rPr lang="pt-BR" dirty="0"/>
            <a:t>ANÁLISE</a:t>
          </a:r>
          <a:endParaRPr lang="en-US" dirty="0"/>
        </a:p>
      </dgm:t>
    </dgm:pt>
    <dgm:pt modelId="{94B70C13-4D1F-4523-AD4A-00114CE3A907}" type="parTrans" cxnId="{FABFDB4A-CC8C-467B-999F-6DA289FACCC7}">
      <dgm:prSet/>
      <dgm:spPr/>
      <dgm:t>
        <a:bodyPr/>
        <a:lstStyle/>
        <a:p>
          <a:endParaRPr lang="en-US"/>
        </a:p>
      </dgm:t>
    </dgm:pt>
    <dgm:pt modelId="{83D4E6A0-1440-4BCD-9861-12F8B07D0FAB}" type="sibTrans" cxnId="{FABFDB4A-CC8C-467B-999F-6DA289FACCC7}">
      <dgm:prSet/>
      <dgm:spPr/>
      <dgm:t>
        <a:bodyPr/>
        <a:lstStyle/>
        <a:p>
          <a:endParaRPr lang="en-US"/>
        </a:p>
      </dgm:t>
    </dgm:pt>
    <dgm:pt modelId="{37F1ECD0-5CFB-4331-A212-5280C6532941}" type="pres">
      <dgm:prSet presAssocID="{3CE8E39F-48B5-4350-9C71-A484E0246314}" presName="root" presStyleCnt="0">
        <dgm:presLayoutVars>
          <dgm:dir/>
          <dgm:resizeHandles val="exact"/>
        </dgm:presLayoutVars>
      </dgm:prSet>
      <dgm:spPr/>
    </dgm:pt>
    <dgm:pt modelId="{131F4162-9725-47B5-B103-CCCCFBE3D17F}" type="pres">
      <dgm:prSet presAssocID="{2A82AFE7-3F57-4F2D-AE14-BF97270F2ECC}" presName="compNode" presStyleCnt="0"/>
      <dgm:spPr/>
    </dgm:pt>
    <dgm:pt modelId="{4F61B5E9-C2F4-4C8E-9887-7BF24293524C}" type="pres">
      <dgm:prSet presAssocID="{2A82AFE7-3F57-4F2D-AE14-BF97270F2E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34A441-C3E7-4D9D-A779-86E6C3E56F62}" type="pres">
      <dgm:prSet presAssocID="{2A82AFE7-3F57-4F2D-AE14-BF97270F2E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quivo de caixa de arquivamento com preenchimento sólido"/>
        </a:ext>
      </dgm:extLst>
    </dgm:pt>
    <dgm:pt modelId="{5EB130EB-48DB-4035-A476-09E81F568D4E}" type="pres">
      <dgm:prSet presAssocID="{2A82AFE7-3F57-4F2D-AE14-BF97270F2ECC}" presName="spaceRect" presStyleCnt="0"/>
      <dgm:spPr/>
    </dgm:pt>
    <dgm:pt modelId="{868BACD2-44A8-4120-A29B-6E4263867E27}" type="pres">
      <dgm:prSet presAssocID="{2A82AFE7-3F57-4F2D-AE14-BF97270F2ECC}" presName="textRect" presStyleLbl="revTx" presStyleIdx="0" presStyleCnt="3">
        <dgm:presLayoutVars>
          <dgm:chMax val="1"/>
          <dgm:chPref val="1"/>
        </dgm:presLayoutVars>
      </dgm:prSet>
      <dgm:spPr/>
    </dgm:pt>
    <dgm:pt modelId="{5F5A2D64-A637-490D-952A-95B81A451B44}" type="pres">
      <dgm:prSet presAssocID="{5BA5868B-E931-4CD7-906E-71FF1EEE0635}" presName="sibTrans" presStyleCnt="0"/>
      <dgm:spPr/>
    </dgm:pt>
    <dgm:pt modelId="{BCD003DE-9775-4ADC-AC4B-020C87F322E2}" type="pres">
      <dgm:prSet presAssocID="{29BDEA01-83E7-44A4-905F-09C1958D8CB7}" presName="compNode" presStyleCnt="0"/>
      <dgm:spPr/>
    </dgm:pt>
    <dgm:pt modelId="{426CD364-D021-4C46-B47F-940B6D449C9D}" type="pres">
      <dgm:prSet presAssocID="{29BDEA01-83E7-44A4-905F-09C1958D8CB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2E77A55-3733-477F-86C9-F8EA369F8EBC}" type="pres">
      <dgm:prSet presAssocID="{29BDEA01-83E7-44A4-905F-09C1958D8C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ntar com Curtir com preenchimento sólido"/>
        </a:ext>
      </dgm:extLst>
    </dgm:pt>
    <dgm:pt modelId="{A1DC6D21-7213-4452-81A1-C8BF4C22B97E}" type="pres">
      <dgm:prSet presAssocID="{29BDEA01-83E7-44A4-905F-09C1958D8CB7}" presName="spaceRect" presStyleCnt="0"/>
      <dgm:spPr/>
    </dgm:pt>
    <dgm:pt modelId="{D22759A8-8551-4283-84BC-2726640C4C8B}" type="pres">
      <dgm:prSet presAssocID="{29BDEA01-83E7-44A4-905F-09C1958D8CB7}" presName="textRect" presStyleLbl="revTx" presStyleIdx="1" presStyleCnt="3">
        <dgm:presLayoutVars>
          <dgm:chMax val="1"/>
          <dgm:chPref val="1"/>
        </dgm:presLayoutVars>
      </dgm:prSet>
      <dgm:spPr/>
    </dgm:pt>
    <dgm:pt modelId="{4CD5BC90-EDC6-416C-A95F-992339269156}" type="pres">
      <dgm:prSet presAssocID="{DC9DC157-463D-447D-A95C-C2DA3DA10DC6}" presName="sibTrans" presStyleCnt="0"/>
      <dgm:spPr/>
    </dgm:pt>
    <dgm:pt modelId="{8399D880-3339-4EB2-B133-2020A5B32AB5}" type="pres">
      <dgm:prSet presAssocID="{269A339A-A20E-4A8F-9BE8-23D8FFB6A997}" presName="compNode" presStyleCnt="0"/>
      <dgm:spPr/>
    </dgm:pt>
    <dgm:pt modelId="{A003D6F8-1CBD-4C1E-A219-7ABF62DAA5B8}" type="pres">
      <dgm:prSet presAssocID="{269A339A-A20E-4A8F-9BE8-23D8FFB6A99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CEB25A-4D85-4A6C-BEF5-9465E8F5E163}" type="pres">
      <dgm:prSet presAssocID="{269A339A-A20E-4A8F-9BE8-23D8FFB6A9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 com preenchimento sólido"/>
        </a:ext>
      </dgm:extLst>
    </dgm:pt>
    <dgm:pt modelId="{54E377FE-364A-4A3A-B9FF-2EC8ABE619EB}" type="pres">
      <dgm:prSet presAssocID="{269A339A-A20E-4A8F-9BE8-23D8FFB6A997}" presName="spaceRect" presStyleCnt="0"/>
      <dgm:spPr/>
    </dgm:pt>
    <dgm:pt modelId="{071CF0E3-282F-4D18-BB42-FB6CC4D0D987}" type="pres">
      <dgm:prSet presAssocID="{269A339A-A20E-4A8F-9BE8-23D8FFB6A9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4EA72D-5E4E-4A87-B085-2020EB7CD8A8}" srcId="{3CE8E39F-48B5-4350-9C71-A484E0246314}" destId="{29BDEA01-83E7-44A4-905F-09C1958D8CB7}" srcOrd="1" destOrd="0" parTransId="{62162A7C-D5B9-4328-A373-88C22664410A}" sibTransId="{DC9DC157-463D-447D-A95C-C2DA3DA10DC6}"/>
    <dgm:cxn modelId="{4D13F82F-C411-4427-8881-DBFE62C1D74B}" srcId="{3CE8E39F-48B5-4350-9C71-A484E0246314}" destId="{2A82AFE7-3F57-4F2D-AE14-BF97270F2ECC}" srcOrd="0" destOrd="0" parTransId="{00BA9E15-F47C-4151-AB06-FE5842B70134}" sibTransId="{5BA5868B-E931-4CD7-906E-71FF1EEE0635}"/>
    <dgm:cxn modelId="{DE9E2137-C345-4051-9E01-9DD9362DAE9C}" type="presOf" srcId="{269A339A-A20E-4A8F-9BE8-23D8FFB6A997}" destId="{071CF0E3-282F-4D18-BB42-FB6CC4D0D987}" srcOrd="0" destOrd="0" presId="urn:microsoft.com/office/officeart/2018/5/layout/IconLeafLabelList"/>
    <dgm:cxn modelId="{1EB3245C-6995-47C1-81BD-FEB65F897DB7}" type="presOf" srcId="{2A82AFE7-3F57-4F2D-AE14-BF97270F2ECC}" destId="{868BACD2-44A8-4120-A29B-6E4263867E27}" srcOrd="0" destOrd="0" presId="urn:microsoft.com/office/officeart/2018/5/layout/IconLeafLabelList"/>
    <dgm:cxn modelId="{FABFDB4A-CC8C-467B-999F-6DA289FACCC7}" srcId="{3CE8E39F-48B5-4350-9C71-A484E0246314}" destId="{269A339A-A20E-4A8F-9BE8-23D8FFB6A997}" srcOrd="2" destOrd="0" parTransId="{94B70C13-4D1F-4523-AD4A-00114CE3A907}" sibTransId="{83D4E6A0-1440-4BCD-9861-12F8B07D0FAB}"/>
    <dgm:cxn modelId="{852F5478-A14E-4139-8E68-87CE47045A87}" type="presOf" srcId="{3CE8E39F-48B5-4350-9C71-A484E0246314}" destId="{37F1ECD0-5CFB-4331-A212-5280C6532941}" srcOrd="0" destOrd="0" presId="urn:microsoft.com/office/officeart/2018/5/layout/IconLeafLabelList"/>
    <dgm:cxn modelId="{4B0B5FFD-0B75-472A-8F6E-8ADD81A357B2}" type="presOf" srcId="{29BDEA01-83E7-44A4-905F-09C1958D8CB7}" destId="{D22759A8-8551-4283-84BC-2726640C4C8B}" srcOrd="0" destOrd="0" presId="urn:microsoft.com/office/officeart/2018/5/layout/IconLeafLabelList"/>
    <dgm:cxn modelId="{46C20CD0-8F1B-4ACC-8734-A16F2D1E925F}" type="presParOf" srcId="{37F1ECD0-5CFB-4331-A212-5280C6532941}" destId="{131F4162-9725-47B5-B103-CCCCFBE3D17F}" srcOrd="0" destOrd="0" presId="urn:microsoft.com/office/officeart/2018/5/layout/IconLeafLabelList"/>
    <dgm:cxn modelId="{D6FB539D-A9EC-453A-80D8-35424F986790}" type="presParOf" srcId="{131F4162-9725-47B5-B103-CCCCFBE3D17F}" destId="{4F61B5E9-C2F4-4C8E-9887-7BF24293524C}" srcOrd="0" destOrd="0" presId="urn:microsoft.com/office/officeart/2018/5/layout/IconLeafLabelList"/>
    <dgm:cxn modelId="{119F4DF5-C5F6-43A3-A481-F23D67BFD2F2}" type="presParOf" srcId="{131F4162-9725-47B5-B103-CCCCFBE3D17F}" destId="{E934A441-C3E7-4D9D-A779-86E6C3E56F62}" srcOrd="1" destOrd="0" presId="urn:microsoft.com/office/officeart/2018/5/layout/IconLeafLabelList"/>
    <dgm:cxn modelId="{26337827-4B5A-4125-903A-5813AEDAE7D7}" type="presParOf" srcId="{131F4162-9725-47B5-B103-CCCCFBE3D17F}" destId="{5EB130EB-48DB-4035-A476-09E81F568D4E}" srcOrd="2" destOrd="0" presId="urn:microsoft.com/office/officeart/2018/5/layout/IconLeafLabelList"/>
    <dgm:cxn modelId="{AF171D2E-9731-4FF4-9771-74EC73DC5D06}" type="presParOf" srcId="{131F4162-9725-47B5-B103-CCCCFBE3D17F}" destId="{868BACD2-44A8-4120-A29B-6E4263867E27}" srcOrd="3" destOrd="0" presId="urn:microsoft.com/office/officeart/2018/5/layout/IconLeafLabelList"/>
    <dgm:cxn modelId="{B8B25C2E-901E-46C8-B928-7EA2F227EDEE}" type="presParOf" srcId="{37F1ECD0-5CFB-4331-A212-5280C6532941}" destId="{5F5A2D64-A637-490D-952A-95B81A451B44}" srcOrd="1" destOrd="0" presId="urn:microsoft.com/office/officeart/2018/5/layout/IconLeafLabelList"/>
    <dgm:cxn modelId="{613F2ED8-5213-44EE-BA5D-0FDF1C4DB57C}" type="presParOf" srcId="{37F1ECD0-5CFB-4331-A212-5280C6532941}" destId="{BCD003DE-9775-4ADC-AC4B-020C87F322E2}" srcOrd="2" destOrd="0" presId="urn:microsoft.com/office/officeart/2018/5/layout/IconLeafLabelList"/>
    <dgm:cxn modelId="{F57217B3-0831-4391-9CBC-BBCC4B8EF95B}" type="presParOf" srcId="{BCD003DE-9775-4ADC-AC4B-020C87F322E2}" destId="{426CD364-D021-4C46-B47F-940B6D449C9D}" srcOrd="0" destOrd="0" presId="urn:microsoft.com/office/officeart/2018/5/layout/IconLeafLabelList"/>
    <dgm:cxn modelId="{167A0141-D83F-4394-8130-6C9CA40AC6EF}" type="presParOf" srcId="{BCD003DE-9775-4ADC-AC4B-020C87F322E2}" destId="{22E77A55-3733-477F-86C9-F8EA369F8EBC}" srcOrd="1" destOrd="0" presId="urn:microsoft.com/office/officeart/2018/5/layout/IconLeafLabelList"/>
    <dgm:cxn modelId="{CD775FA0-ACAC-49FE-9A8F-4A331C8A058E}" type="presParOf" srcId="{BCD003DE-9775-4ADC-AC4B-020C87F322E2}" destId="{A1DC6D21-7213-4452-81A1-C8BF4C22B97E}" srcOrd="2" destOrd="0" presId="urn:microsoft.com/office/officeart/2018/5/layout/IconLeafLabelList"/>
    <dgm:cxn modelId="{98BB0DCF-6BCE-4B40-959E-C5E5CDB0B909}" type="presParOf" srcId="{BCD003DE-9775-4ADC-AC4B-020C87F322E2}" destId="{D22759A8-8551-4283-84BC-2726640C4C8B}" srcOrd="3" destOrd="0" presId="urn:microsoft.com/office/officeart/2018/5/layout/IconLeafLabelList"/>
    <dgm:cxn modelId="{F710D8A6-2AA9-4A5E-8B19-70C0282435F6}" type="presParOf" srcId="{37F1ECD0-5CFB-4331-A212-5280C6532941}" destId="{4CD5BC90-EDC6-416C-A95F-992339269156}" srcOrd="3" destOrd="0" presId="urn:microsoft.com/office/officeart/2018/5/layout/IconLeafLabelList"/>
    <dgm:cxn modelId="{0C9FAEFD-3326-4247-A44B-C59F6B0A4CB3}" type="presParOf" srcId="{37F1ECD0-5CFB-4331-A212-5280C6532941}" destId="{8399D880-3339-4EB2-B133-2020A5B32AB5}" srcOrd="4" destOrd="0" presId="urn:microsoft.com/office/officeart/2018/5/layout/IconLeafLabelList"/>
    <dgm:cxn modelId="{05BF2DDE-B299-4877-8019-573548A4C2F5}" type="presParOf" srcId="{8399D880-3339-4EB2-B133-2020A5B32AB5}" destId="{A003D6F8-1CBD-4C1E-A219-7ABF62DAA5B8}" srcOrd="0" destOrd="0" presId="urn:microsoft.com/office/officeart/2018/5/layout/IconLeafLabelList"/>
    <dgm:cxn modelId="{6224469C-7568-420F-AC99-58AAD6072532}" type="presParOf" srcId="{8399D880-3339-4EB2-B133-2020A5B32AB5}" destId="{A0CEB25A-4D85-4A6C-BEF5-9465E8F5E163}" srcOrd="1" destOrd="0" presId="urn:microsoft.com/office/officeart/2018/5/layout/IconLeafLabelList"/>
    <dgm:cxn modelId="{12DB1A92-CCDD-4521-9135-A701A1E4AFEA}" type="presParOf" srcId="{8399D880-3339-4EB2-B133-2020A5B32AB5}" destId="{54E377FE-364A-4A3A-B9FF-2EC8ABE619EB}" srcOrd="2" destOrd="0" presId="urn:microsoft.com/office/officeart/2018/5/layout/IconLeafLabelList"/>
    <dgm:cxn modelId="{4893C1F3-4186-4145-A039-46CC38D02949}" type="presParOf" srcId="{8399D880-3339-4EB2-B133-2020A5B32AB5}" destId="{071CF0E3-282F-4D18-BB42-FB6CC4D0D98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6CB869-FB1B-4EB0-B1C2-7E1129B22AD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8F44C3-AE95-4781-A3C9-7FC5A03B7E93}">
      <dgm:prSet/>
      <dgm:spPr/>
      <dgm:t>
        <a:bodyPr/>
        <a:lstStyle/>
        <a:p>
          <a:r>
            <a:rPr lang="pt-BR"/>
            <a:t>Categorização de depoimentos</a:t>
          </a:r>
          <a:endParaRPr lang="en-US"/>
        </a:p>
      </dgm:t>
    </dgm:pt>
    <dgm:pt modelId="{AD7A58C5-AA2B-41D3-9DB4-37A09A160655}" type="parTrans" cxnId="{B31504DF-F8DD-4F3F-A095-8042DD1613C0}">
      <dgm:prSet/>
      <dgm:spPr/>
      <dgm:t>
        <a:bodyPr/>
        <a:lstStyle/>
        <a:p>
          <a:endParaRPr lang="en-US"/>
        </a:p>
      </dgm:t>
    </dgm:pt>
    <dgm:pt modelId="{ABB585EA-8DE9-4801-95B3-AE8BD96F71E4}" type="sibTrans" cxnId="{B31504DF-F8DD-4F3F-A095-8042DD1613C0}">
      <dgm:prSet/>
      <dgm:spPr/>
      <dgm:t>
        <a:bodyPr/>
        <a:lstStyle/>
        <a:p>
          <a:endParaRPr lang="en-US"/>
        </a:p>
      </dgm:t>
    </dgm:pt>
    <dgm:pt modelId="{37C28C4A-A717-4985-A0FD-D9342B2DD035}">
      <dgm:prSet/>
      <dgm:spPr/>
      <dgm:t>
        <a:bodyPr/>
        <a:lstStyle/>
        <a:p>
          <a:r>
            <a:rPr lang="pt-BR" dirty="0"/>
            <a:t>Relações, tipos e subtipos de casos</a:t>
          </a:r>
          <a:endParaRPr lang="en-US" dirty="0"/>
        </a:p>
      </dgm:t>
    </dgm:pt>
    <dgm:pt modelId="{88D59099-0043-484B-90E5-23AD7E31D550}" type="parTrans" cxnId="{CB69612C-86A4-44F8-829F-A007685FA7F0}">
      <dgm:prSet/>
      <dgm:spPr/>
      <dgm:t>
        <a:bodyPr/>
        <a:lstStyle/>
        <a:p>
          <a:endParaRPr lang="en-US"/>
        </a:p>
      </dgm:t>
    </dgm:pt>
    <dgm:pt modelId="{1130C2F1-DB0E-4F06-80C1-C5F6B80AEEAA}" type="sibTrans" cxnId="{CB69612C-86A4-44F8-829F-A007685FA7F0}">
      <dgm:prSet/>
      <dgm:spPr/>
      <dgm:t>
        <a:bodyPr/>
        <a:lstStyle/>
        <a:p>
          <a:endParaRPr lang="en-US"/>
        </a:p>
      </dgm:t>
    </dgm:pt>
    <dgm:pt modelId="{82541F83-5DB9-49D8-A3B7-4C1A55FEB919}">
      <dgm:prSet/>
      <dgm:spPr/>
      <dgm:t>
        <a:bodyPr/>
        <a:lstStyle/>
        <a:p>
          <a:r>
            <a:rPr lang="pt-BR"/>
            <a:t>Fundamental para as próximas etapas</a:t>
          </a:r>
          <a:endParaRPr lang="en-US"/>
        </a:p>
      </dgm:t>
    </dgm:pt>
    <dgm:pt modelId="{318A1BB3-FCA7-4833-AAA7-021D3E063F2F}" type="parTrans" cxnId="{52AC4CEF-9179-4C34-BB83-F0E85A4E82BE}">
      <dgm:prSet/>
      <dgm:spPr/>
      <dgm:t>
        <a:bodyPr/>
        <a:lstStyle/>
        <a:p>
          <a:endParaRPr lang="en-US"/>
        </a:p>
      </dgm:t>
    </dgm:pt>
    <dgm:pt modelId="{B91BB81F-63E7-48C8-9FA6-DBD77C561D5C}" type="sibTrans" cxnId="{52AC4CEF-9179-4C34-BB83-F0E85A4E82BE}">
      <dgm:prSet/>
      <dgm:spPr/>
      <dgm:t>
        <a:bodyPr/>
        <a:lstStyle/>
        <a:p>
          <a:endParaRPr lang="en-US"/>
        </a:p>
      </dgm:t>
    </dgm:pt>
    <dgm:pt modelId="{B21AC080-916C-44FF-A862-8AAFF87ECDC8}" type="pres">
      <dgm:prSet presAssocID="{346CB869-FB1B-4EB0-B1C2-7E1129B22AD3}" presName="linear" presStyleCnt="0">
        <dgm:presLayoutVars>
          <dgm:animLvl val="lvl"/>
          <dgm:resizeHandles val="exact"/>
        </dgm:presLayoutVars>
      </dgm:prSet>
      <dgm:spPr/>
    </dgm:pt>
    <dgm:pt modelId="{333EF4F2-0773-46CC-A75B-F918D1C3124E}" type="pres">
      <dgm:prSet presAssocID="{C38F44C3-AE95-4781-A3C9-7FC5A03B7E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C17C85-5773-42FD-A340-735577E6FE84}" type="pres">
      <dgm:prSet presAssocID="{ABB585EA-8DE9-4801-95B3-AE8BD96F71E4}" presName="spacer" presStyleCnt="0"/>
      <dgm:spPr/>
    </dgm:pt>
    <dgm:pt modelId="{1E96C4B5-D021-4C70-B208-B4FD6F18AE0F}" type="pres">
      <dgm:prSet presAssocID="{37C28C4A-A717-4985-A0FD-D9342B2DD0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2DDF56-0E33-4DF7-905D-A9609AF9AB62}" type="pres">
      <dgm:prSet presAssocID="{1130C2F1-DB0E-4F06-80C1-C5F6B80AEEAA}" presName="spacer" presStyleCnt="0"/>
      <dgm:spPr/>
    </dgm:pt>
    <dgm:pt modelId="{697F8CC6-B683-40CC-B0E3-B1ED4D7B3B03}" type="pres">
      <dgm:prSet presAssocID="{82541F83-5DB9-49D8-A3B7-4C1A55FEB91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69612C-86A4-44F8-829F-A007685FA7F0}" srcId="{346CB869-FB1B-4EB0-B1C2-7E1129B22AD3}" destId="{37C28C4A-A717-4985-A0FD-D9342B2DD035}" srcOrd="1" destOrd="0" parTransId="{88D59099-0043-484B-90E5-23AD7E31D550}" sibTransId="{1130C2F1-DB0E-4F06-80C1-C5F6B80AEEAA}"/>
    <dgm:cxn modelId="{79153234-9328-46C2-B271-21EBDB4BF85A}" type="presOf" srcId="{C38F44C3-AE95-4781-A3C9-7FC5A03B7E93}" destId="{333EF4F2-0773-46CC-A75B-F918D1C3124E}" srcOrd="0" destOrd="0" presId="urn:microsoft.com/office/officeart/2005/8/layout/vList2"/>
    <dgm:cxn modelId="{01D19A97-A81E-4E3A-B438-6DBA1C0B9155}" type="presOf" srcId="{82541F83-5DB9-49D8-A3B7-4C1A55FEB919}" destId="{697F8CC6-B683-40CC-B0E3-B1ED4D7B3B03}" srcOrd="0" destOrd="0" presId="urn:microsoft.com/office/officeart/2005/8/layout/vList2"/>
    <dgm:cxn modelId="{395333D8-29EC-4EB7-8CFA-8843126BCB65}" type="presOf" srcId="{346CB869-FB1B-4EB0-B1C2-7E1129B22AD3}" destId="{B21AC080-916C-44FF-A862-8AAFF87ECDC8}" srcOrd="0" destOrd="0" presId="urn:microsoft.com/office/officeart/2005/8/layout/vList2"/>
    <dgm:cxn modelId="{B31504DF-F8DD-4F3F-A095-8042DD1613C0}" srcId="{346CB869-FB1B-4EB0-B1C2-7E1129B22AD3}" destId="{C38F44C3-AE95-4781-A3C9-7FC5A03B7E93}" srcOrd="0" destOrd="0" parTransId="{AD7A58C5-AA2B-41D3-9DB4-37A09A160655}" sibTransId="{ABB585EA-8DE9-4801-95B3-AE8BD96F71E4}"/>
    <dgm:cxn modelId="{F1AFC2ED-DDF0-4432-BE26-1CACE49DE1FC}" type="presOf" srcId="{37C28C4A-A717-4985-A0FD-D9342B2DD035}" destId="{1E96C4B5-D021-4C70-B208-B4FD6F18AE0F}" srcOrd="0" destOrd="0" presId="urn:microsoft.com/office/officeart/2005/8/layout/vList2"/>
    <dgm:cxn modelId="{52AC4CEF-9179-4C34-BB83-F0E85A4E82BE}" srcId="{346CB869-FB1B-4EB0-B1C2-7E1129B22AD3}" destId="{82541F83-5DB9-49D8-A3B7-4C1A55FEB919}" srcOrd="2" destOrd="0" parTransId="{318A1BB3-FCA7-4833-AAA7-021D3E063F2F}" sibTransId="{B91BB81F-63E7-48C8-9FA6-DBD77C561D5C}"/>
    <dgm:cxn modelId="{B74E0B1B-1D58-4D16-A463-427E1B6578F6}" type="presParOf" srcId="{B21AC080-916C-44FF-A862-8AAFF87ECDC8}" destId="{333EF4F2-0773-46CC-A75B-F918D1C3124E}" srcOrd="0" destOrd="0" presId="urn:microsoft.com/office/officeart/2005/8/layout/vList2"/>
    <dgm:cxn modelId="{9307A307-4A39-4BA8-B74E-4649E268A54D}" type="presParOf" srcId="{B21AC080-916C-44FF-A862-8AAFF87ECDC8}" destId="{5FC17C85-5773-42FD-A340-735577E6FE84}" srcOrd="1" destOrd="0" presId="urn:microsoft.com/office/officeart/2005/8/layout/vList2"/>
    <dgm:cxn modelId="{5FAB649C-340D-4707-BA42-371CA4B9062C}" type="presParOf" srcId="{B21AC080-916C-44FF-A862-8AAFF87ECDC8}" destId="{1E96C4B5-D021-4C70-B208-B4FD6F18AE0F}" srcOrd="2" destOrd="0" presId="urn:microsoft.com/office/officeart/2005/8/layout/vList2"/>
    <dgm:cxn modelId="{7A2FE754-A84C-48FF-ADB3-D5793F8F6110}" type="presParOf" srcId="{B21AC080-916C-44FF-A862-8AAFF87ECDC8}" destId="{772DDF56-0E33-4DF7-905D-A9609AF9AB62}" srcOrd="3" destOrd="0" presId="urn:microsoft.com/office/officeart/2005/8/layout/vList2"/>
    <dgm:cxn modelId="{E8CE1BF9-0C53-4280-9F36-6FA80D6BA03A}" type="presParOf" srcId="{B21AC080-916C-44FF-A862-8AAFF87ECDC8}" destId="{697F8CC6-B683-40CC-B0E3-B1ED4D7B3B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A12F16-68E5-495F-97CA-5567D622DB73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D93565A-C4F7-498B-9F82-FEDDE7E6577C}">
      <dgm:prSet/>
      <dgm:spPr/>
      <dgm:t>
        <a:bodyPr/>
        <a:lstStyle/>
        <a:p>
          <a:r>
            <a:rPr lang="pt-BR"/>
            <a:t>Feedback ao usuário após depoimento</a:t>
          </a:r>
          <a:endParaRPr lang="en-US"/>
        </a:p>
      </dgm:t>
    </dgm:pt>
    <dgm:pt modelId="{FFC3D3BA-D539-4262-B75D-C5640B168567}" type="parTrans" cxnId="{79D025A1-1355-48EA-8D03-23D5B065D3E4}">
      <dgm:prSet/>
      <dgm:spPr/>
      <dgm:t>
        <a:bodyPr/>
        <a:lstStyle/>
        <a:p>
          <a:endParaRPr lang="en-US"/>
        </a:p>
      </dgm:t>
    </dgm:pt>
    <dgm:pt modelId="{909A8F73-960A-4038-B546-E1CC3D138393}" type="sibTrans" cxnId="{79D025A1-1355-48EA-8D03-23D5B065D3E4}">
      <dgm:prSet/>
      <dgm:spPr/>
      <dgm:t>
        <a:bodyPr/>
        <a:lstStyle/>
        <a:p>
          <a:endParaRPr lang="en-US"/>
        </a:p>
      </dgm:t>
    </dgm:pt>
    <dgm:pt modelId="{295BCEC7-F81D-4414-A370-3670C46F787E}">
      <dgm:prSet/>
      <dgm:spPr/>
      <dgm:t>
        <a:bodyPr/>
        <a:lstStyle/>
        <a:p>
          <a:r>
            <a:rPr lang="pt-BR"/>
            <a:t>Quais ações tomar e como lidar </a:t>
          </a:r>
          <a:endParaRPr lang="en-US"/>
        </a:p>
      </dgm:t>
    </dgm:pt>
    <dgm:pt modelId="{9E3AFA56-AAAA-4F91-B8DE-7BCABA8C4811}" type="parTrans" cxnId="{DA01CCB7-82C0-499A-8836-645D7CDF9BD0}">
      <dgm:prSet/>
      <dgm:spPr/>
      <dgm:t>
        <a:bodyPr/>
        <a:lstStyle/>
        <a:p>
          <a:endParaRPr lang="en-US"/>
        </a:p>
      </dgm:t>
    </dgm:pt>
    <dgm:pt modelId="{5DBD7333-F556-4E32-B445-E4ACB63DD74F}" type="sibTrans" cxnId="{DA01CCB7-82C0-499A-8836-645D7CDF9BD0}">
      <dgm:prSet/>
      <dgm:spPr/>
      <dgm:t>
        <a:bodyPr/>
        <a:lstStyle/>
        <a:p>
          <a:endParaRPr lang="en-US"/>
        </a:p>
      </dgm:t>
    </dgm:pt>
    <dgm:pt modelId="{A2CAA96C-25FC-47FC-A52A-4B43CFF1FB56}">
      <dgm:prSet/>
      <dgm:spPr/>
      <dgm:t>
        <a:bodyPr/>
        <a:lstStyle/>
        <a:p>
          <a:r>
            <a:rPr lang="pt-BR"/>
            <a:t>Cada caso de maus-trados</a:t>
          </a:r>
          <a:endParaRPr lang="en-US"/>
        </a:p>
      </dgm:t>
    </dgm:pt>
    <dgm:pt modelId="{643DA80A-1671-4E24-855C-41221C0A19A5}" type="parTrans" cxnId="{6D61E9AB-62E6-4224-BE78-CF4BCB841101}">
      <dgm:prSet/>
      <dgm:spPr/>
      <dgm:t>
        <a:bodyPr/>
        <a:lstStyle/>
        <a:p>
          <a:endParaRPr lang="en-US"/>
        </a:p>
      </dgm:t>
    </dgm:pt>
    <dgm:pt modelId="{10DFEAFD-3E23-403C-AE6F-029BF5580F3F}" type="sibTrans" cxnId="{6D61E9AB-62E6-4224-BE78-CF4BCB841101}">
      <dgm:prSet/>
      <dgm:spPr/>
      <dgm:t>
        <a:bodyPr/>
        <a:lstStyle/>
        <a:p>
          <a:endParaRPr lang="en-US"/>
        </a:p>
      </dgm:t>
    </dgm:pt>
    <dgm:pt modelId="{6AD5A581-A83B-4E6E-B23B-C7F8201C684F}" type="pres">
      <dgm:prSet presAssocID="{45A12F16-68E5-495F-97CA-5567D622DB73}" presName="linear" presStyleCnt="0">
        <dgm:presLayoutVars>
          <dgm:animLvl val="lvl"/>
          <dgm:resizeHandles val="exact"/>
        </dgm:presLayoutVars>
      </dgm:prSet>
      <dgm:spPr/>
    </dgm:pt>
    <dgm:pt modelId="{FAE76FA2-B7D4-46AC-A883-F42D17DD795A}" type="pres">
      <dgm:prSet presAssocID="{9D93565A-C4F7-498B-9F82-FEDDE7E657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2EC5E5-ABB3-4EAE-B668-0351ABCE8734}" type="pres">
      <dgm:prSet presAssocID="{909A8F73-960A-4038-B546-E1CC3D138393}" presName="spacer" presStyleCnt="0"/>
      <dgm:spPr/>
    </dgm:pt>
    <dgm:pt modelId="{DFCC7ED6-8A07-4C05-BDF5-AF6CECA1C540}" type="pres">
      <dgm:prSet presAssocID="{295BCEC7-F81D-4414-A370-3670C46F78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BF82B3-F51A-4BB1-B4A9-DF3DC783BC7E}" type="pres">
      <dgm:prSet presAssocID="{5DBD7333-F556-4E32-B445-E4ACB63DD74F}" presName="spacer" presStyleCnt="0"/>
      <dgm:spPr/>
    </dgm:pt>
    <dgm:pt modelId="{F290EF82-8D2A-4682-9817-EE6BB14B630B}" type="pres">
      <dgm:prSet presAssocID="{A2CAA96C-25FC-47FC-A52A-4B43CFF1FB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AD720E-726F-465B-9863-5877C34A44D9}" type="presOf" srcId="{295BCEC7-F81D-4414-A370-3670C46F787E}" destId="{DFCC7ED6-8A07-4C05-BDF5-AF6CECA1C540}" srcOrd="0" destOrd="0" presId="urn:microsoft.com/office/officeart/2005/8/layout/vList2"/>
    <dgm:cxn modelId="{35A9BA52-3BCC-4C51-A271-5F4A18648884}" type="presOf" srcId="{9D93565A-C4F7-498B-9F82-FEDDE7E6577C}" destId="{FAE76FA2-B7D4-46AC-A883-F42D17DD795A}" srcOrd="0" destOrd="0" presId="urn:microsoft.com/office/officeart/2005/8/layout/vList2"/>
    <dgm:cxn modelId="{C27BD873-2C53-4EDE-BE50-BFD3A9E2D404}" type="presOf" srcId="{A2CAA96C-25FC-47FC-A52A-4B43CFF1FB56}" destId="{F290EF82-8D2A-4682-9817-EE6BB14B630B}" srcOrd="0" destOrd="0" presId="urn:microsoft.com/office/officeart/2005/8/layout/vList2"/>
    <dgm:cxn modelId="{15A9E29B-F49A-4BCF-A1D1-3E7F973A8F9A}" type="presOf" srcId="{45A12F16-68E5-495F-97CA-5567D622DB73}" destId="{6AD5A581-A83B-4E6E-B23B-C7F8201C684F}" srcOrd="0" destOrd="0" presId="urn:microsoft.com/office/officeart/2005/8/layout/vList2"/>
    <dgm:cxn modelId="{79D025A1-1355-48EA-8D03-23D5B065D3E4}" srcId="{45A12F16-68E5-495F-97CA-5567D622DB73}" destId="{9D93565A-C4F7-498B-9F82-FEDDE7E6577C}" srcOrd="0" destOrd="0" parTransId="{FFC3D3BA-D539-4262-B75D-C5640B168567}" sibTransId="{909A8F73-960A-4038-B546-E1CC3D138393}"/>
    <dgm:cxn modelId="{6D61E9AB-62E6-4224-BE78-CF4BCB841101}" srcId="{45A12F16-68E5-495F-97CA-5567D622DB73}" destId="{A2CAA96C-25FC-47FC-A52A-4B43CFF1FB56}" srcOrd="2" destOrd="0" parTransId="{643DA80A-1671-4E24-855C-41221C0A19A5}" sibTransId="{10DFEAFD-3E23-403C-AE6F-029BF5580F3F}"/>
    <dgm:cxn modelId="{DA01CCB7-82C0-499A-8836-645D7CDF9BD0}" srcId="{45A12F16-68E5-495F-97CA-5567D622DB73}" destId="{295BCEC7-F81D-4414-A370-3670C46F787E}" srcOrd="1" destOrd="0" parTransId="{9E3AFA56-AAAA-4F91-B8DE-7BCABA8C4811}" sibTransId="{5DBD7333-F556-4E32-B445-E4ACB63DD74F}"/>
    <dgm:cxn modelId="{EEB0679E-F2F5-44D7-BA2B-405974506367}" type="presParOf" srcId="{6AD5A581-A83B-4E6E-B23B-C7F8201C684F}" destId="{FAE76FA2-B7D4-46AC-A883-F42D17DD795A}" srcOrd="0" destOrd="0" presId="urn:microsoft.com/office/officeart/2005/8/layout/vList2"/>
    <dgm:cxn modelId="{F188EF89-9C51-49AF-90E1-46EB4F6954DB}" type="presParOf" srcId="{6AD5A581-A83B-4E6E-B23B-C7F8201C684F}" destId="{B22EC5E5-ABB3-4EAE-B668-0351ABCE8734}" srcOrd="1" destOrd="0" presId="urn:microsoft.com/office/officeart/2005/8/layout/vList2"/>
    <dgm:cxn modelId="{7C9F95F2-E554-42FE-8DC2-48DD6A0B8B3C}" type="presParOf" srcId="{6AD5A581-A83B-4E6E-B23B-C7F8201C684F}" destId="{DFCC7ED6-8A07-4C05-BDF5-AF6CECA1C540}" srcOrd="2" destOrd="0" presId="urn:microsoft.com/office/officeart/2005/8/layout/vList2"/>
    <dgm:cxn modelId="{C544DCFE-2C0B-4A72-A9F1-4D4F2CF4A218}" type="presParOf" srcId="{6AD5A581-A83B-4E6E-B23B-C7F8201C684F}" destId="{E1BF82B3-F51A-4BB1-B4A9-DF3DC783BC7E}" srcOrd="3" destOrd="0" presId="urn:microsoft.com/office/officeart/2005/8/layout/vList2"/>
    <dgm:cxn modelId="{7C63A27A-C7A6-4CD8-9032-FD683611AFF1}" type="presParOf" srcId="{6AD5A581-A83B-4E6E-B23B-C7F8201C684F}" destId="{F290EF82-8D2A-4682-9817-EE6BB14B630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80A655-FC28-47C3-A110-C4CE3796915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6DD312E-FB1F-4A9A-99CB-51F0B033DC42}">
      <dgm:prSet/>
      <dgm:spPr/>
      <dgm:t>
        <a:bodyPr/>
        <a:lstStyle/>
        <a:p>
          <a:r>
            <a:rPr lang="pt-BR"/>
            <a:t>Estudo estatístico dos dados</a:t>
          </a:r>
          <a:endParaRPr lang="en-US"/>
        </a:p>
      </dgm:t>
    </dgm:pt>
    <dgm:pt modelId="{7B18E753-5644-42CD-8830-B0F172FF9DC9}" type="parTrans" cxnId="{C2A8C2B5-E9FD-4CB0-BE3A-9A20EA0ABDC0}">
      <dgm:prSet/>
      <dgm:spPr/>
      <dgm:t>
        <a:bodyPr/>
        <a:lstStyle/>
        <a:p>
          <a:endParaRPr lang="en-US"/>
        </a:p>
      </dgm:t>
    </dgm:pt>
    <dgm:pt modelId="{282E59A6-0FFD-45CD-9E87-1308F82CDFE1}" type="sibTrans" cxnId="{C2A8C2B5-E9FD-4CB0-BE3A-9A20EA0ABDC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5B7924B-523B-4120-BC5E-A63671CD6C48}">
      <dgm:prSet/>
      <dgm:spPr/>
      <dgm:t>
        <a:bodyPr/>
        <a:lstStyle/>
        <a:p>
          <a:r>
            <a:rPr lang="pt-BR"/>
            <a:t>Cruzamento com dados de outras fontes publicas</a:t>
          </a:r>
          <a:endParaRPr lang="en-US"/>
        </a:p>
      </dgm:t>
    </dgm:pt>
    <dgm:pt modelId="{CAF5EE2A-5AF0-43DA-A8C8-D488A732E0F9}" type="parTrans" cxnId="{2E1458FE-8706-486D-8840-399E004987D9}">
      <dgm:prSet/>
      <dgm:spPr/>
      <dgm:t>
        <a:bodyPr/>
        <a:lstStyle/>
        <a:p>
          <a:endParaRPr lang="en-US"/>
        </a:p>
      </dgm:t>
    </dgm:pt>
    <dgm:pt modelId="{DE63A5AF-36F9-4A57-A1AF-B54392096D4C}" type="sibTrans" cxnId="{2E1458FE-8706-486D-8840-399E004987D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8A6D420-22C7-46DA-99EF-CD2C3EE091AD}">
      <dgm:prSet/>
      <dgm:spPr/>
      <dgm:t>
        <a:bodyPr/>
        <a:lstStyle/>
        <a:p>
          <a:r>
            <a:rPr lang="pt-BR"/>
            <a:t>Obtenção de métricas sobre os dados</a:t>
          </a:r>
          <a:endParaRPr lang="en-US"/>
        </a:p>
      </dgm:t>
    </dgm:pt>
    <dgm:pt modelId="{B8FA391F-2016-46D1-B3A4-9D379F42F99D}" type="parTrans" cxnId="{F4AC530B-3DEF-45A1-85A6-189E43EA9F94}">
      <dgm:prSet/>
      <dgm:spPr/>
      <dgm:t>
        <a:bodyPr/>
        <a:lstStyle/>
        <a:p>
          <a:endParaRPr lang="en-US"/>
        </a:p>
      </dgm:t>
    </dgm:pt>
    <dgm:pt modelId="{609CFB80-C815-4881-AB62-EE2CB70D7528}" type="sibTrans" cxnId="{F4AC530B-3DEF-45A1-85A6-189E43EA9F9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EED1CE3C-4652-4AE0-8612-3A753A55F289}" type="pres">
      <dgm:prSet presAssocID="{2180A655-FC28-47C3-A110-C4CE37969152}" presName="Name0" presStyleCnt="0">
        <dgm:presLayoutVars>
          <dgm:animLvl val="lvl"/>
          <dgm:resizeHandles val="exact"/>
        </dgm:presLayoutVars>
      </dgm:prSet>
      <dgm:spPr/>
    </dgm:pt>
    <dgm:pt modelId="{17FD07DB-F0A9-495D-9BC3-381E430888C2}" type="pres">
      <dgm:prSet presAssocID="{36DD312E-FB1F-4A9A-99CB-51F0B033DC42}" presName="compositeNode" presStyleCnt="0">
        <dgm:presLayoutVars>
          <dgm:bulletEnabled val="1"/>
        </dgm:presLayoutVars>
      </dgm:prSet>
      <dgm:spPr/>
    </dgm:pt>
    <dgm:pt modelId="{CEC59FBD-66F6-4BD9-B011-624D44168E43}" type="pres">
      <dgm:prSet presAssocID="{36DD312E-FB1F-4A9A-99CB-51F0B033DC42}" presName="bgRect" presStyleLbl="alignNode1" presStyleIdx="0" presStyleCnt="3"/>
      <dgm:spPr/>
    </dgm:pt>
    <dgm:pt modelId="{334CD6DE-4960-453C-856E-296C39E14B6E}" type="pres">
      <dgm:prSet presAssocID="{282E59A6-0FFD-45CD-9E87-1308F82CDFE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BACB364-688B-4ECD-AF75-94AD8FD03F31}" type="pres">
      <dgm:prSet presAssocID="{36DD312E-FB1F-4A9A-99CB-51F0B033DC42}" presName="nodeRect" presStyleLbl="alignNode1" presStyleIdx="0" presStyleCnt="3">
        <dgm:presLayoutVars>
          <dgm:bulletEnabled val="1"/>
        </dgm:presLayoutVars>
      </dgm:prSet>
      <dgm:spPr/>
    </dgm:pt>
    <dgm:pt modelId="{6BA32E24-DB30-4C1D-A9F3-07AE1946CC1E}" type="pres">
      <dgm:prSet presAssocID="{282E59A6-0FFD-45CD-9E87-1308F82CDFE1}" presName="sibTrans" presStyleCnt="0"/>
      <dgm:spPr/>
    </dgm:pt>
    <dgm:pt modelId="{717DCA43-EF74-403B-AD5D-69EBB559BFD3}" type="pres">
      <dgm:prSet presAssocID="{F5B7924B-523B-4120-BC5E-A63671CD6C48}" presName="compositeNode" presStyleCnt="0">
        <dgm:presLayoutVars>
          <dgm:bulletEnabled val="1"/>
        </dgm:presLayoutVars>
      </dgm:prSet>
      <dgm:spPr/>
    </dgm:pt>
    <dgm:pt modelId="{ADBB9292-388C-4B34-B6C4-84776CE5649C}" type="pres">
      <dgm:prSet presAssocID="{F5B7924B-523B-4120-BC5E-A63671CD6C48}" presName="bgRect" presStyleLbl="alignNode1" presStyleIdx="1" presStyleCnt="3"/>
      <dgm:spPr/>
    </dgm:pt>
    <dgm:pt modelId="{FA7FD28C-56FA-44F7-B265-2A8F283806C3}" type="pres">
      <dgm:prSet presAssocID="{DE63A5AF-36F9-4A57-A1AF-B54392096D4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5470FBB-20F0-40E0-A466-E6D8CF34CEA7}" type="pres">
      <dgm:prSet presAssocID="{F5B7924B-523B-4120-BC5E-A63671CD6C48}" presName="nodeRect" presStyleLbl="alignNode1" presStyleIdx="1" presStyleCnt="3">
        <dgm:presLayoutVars>
          <dgm:bulletEnabled val="1"/>
        </dgm:presLayoutVars>
      </dgm:prSet>
      <dgm:spPr/>
    </dgm:pt>
    <dgm:pt modelId="{26EDD162-ADCB-487C-8B86-3DB40390460F}" type="pres">
      <dgm:prSet presAssocID="{DE63A5AF-36F9-4A57-A1AF-B54392096D4C}" presName="sibTrans" presStyleCnt="0"/>
      <dgm:spPr/>
    </dgm:pt>
    <dgm:pt modelId="{DD046099-36FF-417C-A77E-C8006CF798B4}" type="pres">
      <dgm:prSet presAssocID="{68A6D420-22C7-46DA-99EF-CD2C3EE091AD}" presName="compositeNode" presStyleCnt="0">
        <dgm:presLayoutVars>
          <dgm:bulletEnabled val="1"/>
        </dgm:presLayoutVars>
      </dgm:prSet>
      <dgm:spPr/>
    </dgm:pt>
    <dgm:pt modelId="{FC74B4B7-D0C1-42CF-91DB-D09563EFAFFA}" type="pres">
      <dgm:prSet presAssocID="{68A6D420-22C7-46DA-99EF-CD2C3EE091AD}" presName="bgRect" presStyleLbl="alignNode1" presStyleIdx="2" presStyleCnt="3"/>
      <dgm:spPr/>
    </dgm:pt>
    <dgm:pt modelId="{BBFB874D-A639-4E70-88BB-C0566FA93D45}" type="pres">
      <dgm:prSet presAssocID="{609CFB80-C815-4881-AB62-EE2CB70D752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C58372D-950E-47EC-9E1C-E5C6D83D11F8}" type="pres">
      <dgm:prSet presAssocID="{68A6D420-22C7-46DA-99EF-CD2C3EE091A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1C90D09-E7C9-418F-B82C-375F2C8B83E3}" type="presOf" srcId="{F5B7924B-523B-4120-BC5E-A63671CD6C48}" destId="{35470FBB-20F0-40E0-A466-E6D8CF34CEA7}" srcOrd="1" destOrd="0" presId="urn:microsoft.com/office/officeart/2016/7/layout/LinearBlockProcessNumbered"/>
    <dgm:cxn modelId="{F4AC530B-3DEF-45A1-85A6-189E43EA9F94}" srcId="{2180A655-FC28-47C3-A110-C4CE37969152}" destId="{68A6D420-22C7-46DA-99EF-CD2C3EE091AD}" srcOrd="2" destOrd="0" parTransId="{B8FA391F-2016-46D1-B3A4-9D379F42F99D}" sibTransId="{609CFB80-C815-4881-AB62-EE2CB70D7528}"/>
    <dgm:cxn modelId="{5DCC9459-D5C8-4CC2-B9F0-48F1CA56C994}" type="presOf" srcId="{68A6D420-22C7-46DA-99EF-CD2C3EE091AD}" destId="{4C58372D-950E-47EC-9E1C-E5C6D83D11F8}" srcOrd="1" destOrd="0" presId="urn:microsoft.com/office/officeart/2016/7/layout/LinearBlockProcessNumbered"/>
    <dgm:cxn modelId="{111B098C-2A58-4EA7-807B-72F0B026F9D9}" type="presOf" srcId="{68A6D420-22C7-46DA-99EF-CD2C3EE091AD}" destId="{FC74B4B7-D0C1-42CF-91DB-D09563EFAFFA}" srcOrd="0" destOrd="0" presId="urn:microsoft.com/office/officeart/2016/7/layout/LinearBlockProcessNumbered"/>
    <dgm:cxn modelId="{45569295-55CD-4EA1-9B70-89ED531E141D}" type="presOf" srcId="{36DD312E-FB1F-4A9A-99CB-51F0B033DC42}" destId="{CEC59FBD-66F6-4BD9-B011-624D44168E43}" srcOrd="0" destOrd="0" presId="urn:microsoft.com/office/officeart/2016/7/layout/LinearBlockProcessNumbered"/>
    <dgm:cxn modelId="{DDE9E59C-B8DE-4962-A77A-A38A91B13AB1}" type="presOf" srcId="{F5B7924B-523B-4120-BC5E-A63671CD6C48}" destId="{ADBB9292-388C-4B34-B6C4-84776CE5649C}" srcOrd="0" destOrd="0" presId="urn:microsoft.com/office/officeart/2016/7/layout/LinearBlockProcessNumbered"/>
    <dgm:cxn modelId="{411CB3A1-74F1-4794-B18F-9116CEC0EEA8}" type="presOf" srcId="{36DD312E-FB1F-4A9A-99CB-51F0B033DC42}" destId="{6BACB364-688B-4ECD-AF75-94AD8FD03F31}" srcOrd="1" destOrd="0" presId="urn:microsoft.com/office/officeart/2016/7/layout/LinearBlockProcessNumbered"/>
    <dgm:cxn modelId="{2AEEF9AC-1711-4B89-8D67-5F429A1E669B}" type="presOf" srcId="{609CFB80-C815-4881-AB62-EE2CB70D7528}" destId="{BBFB874D-A639-4E70-88BB-C0566FA93D45}" srcOrd="0" destOrd="0" presId="urn:microsoft.com/office/officeart/2016/7/layout/LinearBlockProcessNumbered"/>
    <dgm:cxn modelId="{E199E1B1-BA14-4EBA-85EA-E182ABBFE37A}" type="presOf" srcId="{282E59A6-0FFD-45CD-9E87-1308F82CDFE1}" destId="{334CD6DE-4960-453C-856E-296C39E14B6E}" srcOrd="0" destOrd="0" presId="urn:microsoft.com/office/officeart/2016/7/layout/LinearBlockProcessNumbered"/>
    <dgm:cxn modelId="{C2A8C2B5-E9FD-4CB0-BE3A-9A20EA0ABDC0}" srcId="{2180A655-FC28-47C3-A110-C4CE37969152}" destId="{36DD312E-FB1F-4A9A-99CB-51F0B033DC42}" srcOrd="0" destOrd="0" parTransId="{7B18E753-5644-42CD-8830-B0F172FF9DC9}" sibTransId="{282E59A6-0FFD-45CD-9E87-1308F82CDFE1}"/>
    <dgm:cxn modelId="{9047EED5-51AA-4D4B-B051-C3FF4263403F}" type="presOf" srcId="{2180A655-FC28-47C3-A110-C4CE37969152}" destId="{EED1CE3C-4652-4AE0-8612-3A753A55F289}" srcOrd="0" destOrd="0" presId="urn:microsoft.com/office/officeart/2016/7/layout/LinearBlockProcessNumbered"/>
    <dgm:cxn modelId="{2E1458FE-8706-486D-8840-399E004987D9}" srcId="{2180A655-FC28-47C3-A110-C4CE37969152}" destId="{F5B7924B-523B-4120-BC5E-A63671CD6C48}" srcOrd="1" destOrd="0" parTransId="{CAF5EE2A-5AF0-43DA-A8C8-D488A732E0F9}" sibTransId="{DE63A5AF-36F9-4A57-A1AF-B54392096D4C}"/>
    <dgm:cxn modelId="{758D7EFE-E0CC-41C0-9F45-8D2CD97817A6}" type="presOf" srcId="{DE63A5AF-36F9-4A57-A1AF-B54392096D4C}" destId="{FA7FD28C-56FA-44F7-B265-2A8F283806C3}" srcOrd="0" destOrd="0" presId="urn:microsoft.com/office/officeart/2016/7/layout/LinearBlockProcessNumbered"/>
    <dgm:cxn modelId="{3108F543-D9E6-4477-B8C9-0AF35FD7A3C4}" type="presParOf" srcId="{EED1CE3C-4652-4AE0-8612-3A753A55F289}" destId="{17FD07DB-F0A9-495D-9BC3-381E430888C2}" srcOrd="0" destOrd="0" presId="urn:microsoft.com/office/officeart/2016/7/layout/LinearBlockProcessNumbered"/>
    <dgm:cxn modelId="{52F1934E-FC05-4617-BB25-0C1D3BCAE972}" type="presParOf" srcId="{17FD07DB-F0A9-495D-9BC3-381E430888C2}" destId="{CEC59FBD-66F6-4BD9-B011-624D44168E43}" srcOrd="0" destOrd="0" presId="urn:microsoft.com/office/officeart/2016/7/layout/LinearBlockProcessNumbered"/>
    <dgm:cxn modelId="{BC2322C0-FFCF-48D9-9617-43E8ACD90FAA}" type="presParOf" srcId="{17FD07DB-F0A9-495D-9BC3-381E430888C2}" destId="{334CD6DE-4960-453C-856E-296C39E14B6E}" srcOrd="1" destOrd="0" presId="urn:microsoft.com/office/officeart/2016/7/layout/LinearBlockProcessNumbered"/>
    <dgm:cxn modelId="{FC9B4478-6A87-4A25-B6A6-CEEAFB060638}" type="presParOf" srcId="{17FD07DB-F0A9-495D-9BC3-381E430888C2}" destId="{6BACB364-688B-4ECD-AF75-94AD8FD03F31}" srcOrd="2" destOrd="0" presId="urn:microsoft.com/office/officeart/2016/7/layout/LinearBlockProcessNumbered"/>
    <dgm:cxn modelId="{FA703126-4198-4DB6-A036-626F9DF3507F}" type="presParOf" srcId="{EED1CE3C-4652-4AE0-8612-3A753A55F289}" destId="{6BA32E24-DB30-4C1D-A9F3-07AE1946CC1E}" srcOrd="1" destOrd="0" presId="urn:microsoft.com/office/officeart/2016/7/layout/LinearBlockProcessNumbered"/>
    <dgm:cxn modelId="{42D52DBE-32E1-4522-97D8-A6D3A89B76F0}" type="presParOf" srcId="{EED1CE3C-4652-4AE0-8612-3A753A55F289}" destId="{717DCA43-EF74-403B-AD5D-69EBB559BFD3}" srcOrd="2" destOrd="0" presId="urn:microsoft.com/office/officeart/2016/7/layout/LinearBlockProcessNumbered"/>
    <dgm:cxn modelId="{34870204-5740-4115-B846-D15368FC78E8}" type="presParOf" srcId="{717DCA43-EF74-403B-AD5D-69EBB559BFD3}" destId="{ADBB9292-388C-4B34-B6C4-84776CE5649C}" srcOrd="0" destOrd="0" presId="urn:microsoft.com/office/officeart/2016/7/layout/LinearBlockProcessNumbered"/>
    <dgm:cxn modelId="{CA6DB1E0-65F0-408A-A8ED-8E7C13727E1F}" type="presParOf" srcId="{717DCA43-EF74-403B-AD5D-69EBB559BFD3}" destId="{FA7FD28C-56FA-44F7-B265-2A8F283806C3}" srcOrd="1" destOrd="0" presId="urn:microsoft.com/office/officeart/2016/7/layout/LinearBlockProcessNumbered"/>
    <dgm:cxn modelId="{707A8143-D036-4A7C-BA35-43C62BFDA5B9}" type="presParOf" srcId="{717DCA43-EF74-403B-AD5D-69EBB559BFD3}" destId="{35470FBB-20F0-40E0-A466-E6D8CF34CEA7}" srcOrd="2" destOrd="0" presId="urn:microsoft.com/office/officeart/2016/7/layout/LinearBlockProcessNumbered"/>
    <dgm:cxn modelId="{38A39022-245E-4E8F-B241-624A8A4CF32D}" type="presParOf" srcId="{EED1CE3C-4652-4AE0-8612-3A753A55F289}" destId="{26EDD162-ADCB-487C-8B86-3DB40390460F}" srcOrd="3" destOrd="0" presId="urn:microsoft.com/office/officeart/2016/7/layout/LinearBlockProcessNumbered"/>
    <dgm:cxn modelId="{97FEC6F7-6043-40B3-BB17-BC41E40CAD7B}" type="presParOf" srcId="{EED1CE3C-4652-4AE0-8612-3A753A55F289}" destId="{DD046099-36FF-417C-A77E-C8006CF798B4}" srcOrd="4" destOrd="0" presId="urn:microsoft.com/office/officeart/2016/7/layout/LinearBlockProcessNumbered"/>
    <dgm:cxn modelId="{5556D9D3-5BC8-431C-8A85-C493581B8AF5}" type="presParOf" srcId="{DD046099-36FF-417C-A77E-C8006CF798B4}" destId="{FC74B4B7-D0C1-42CF-91DB-D09563EFAFFA}" srcOrd="0" destOrd="0" presId="urn:microsoft.com/office/officeart/2016/7/layout/LinearBlockProcessNumbered"/>
    <dgm:cxn modelId="{6C28F350-B465-4ED2-A70F-8004A4EE5825}" type="presParOf" srcId="{DD046099-36FF-417C-A77E-C8006CF798B4}" destId="{BBFB874D-A639-4E70-88BB-C0566FA93D45}" srcOrd="1" destOrd="0" presId="urn:microsoft.com/office/officeart/2016/7/layout/LinearBlockProcessNumbered"/>
    <dgm:cxn modelId="{B3CA3F1B-2298-49C4-8FDF-BFA8BB54127B}" type="presParOf" srcId="{DD046099-36FF-417C-A77E-C8006CF798B4}" destId="{4C58372D-950E-47EC-9E1C-E5C6D83D11F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B0F73-F671-445B-BE58-FE4F3F714768}">
      <dsp:nvSpPr>
        <dsp:cNvPr id="0" name=""/>
        <dsp:cNvSpPr/>
      </dsp:nvSpPr>
      <dsp:spPr>
        <a:xfrm>
          <a:off x="0" y="3198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35721-E0BD-4637-96F1-C9EB1C78B7F4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98FC5-8D45-40AD-B31E-42FB2F00473F}">
      <dsp:nvSpPr>
        <dsp:cNvPr id="0" name=""/>
        <dsp:cNvSpPr/>
      </dsp:nvSpPr>
      <dsp:spPr>
        <a:xfrm>
          <a:off x="786764" y="3198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GET: Listar todos os registros de um modelo.</a:t>
          </a:r>
          <a:endParaRPr lang="en-US" sz="1900" kern="1200" dirty="0"/>
        </a:p>
      </dsp:txBody>
      <dsp:txXfrm>
        <a:off x="786764" y="3198"/>
        <a:ext cx="8831368" cy="681180"/>
      </dsp:txXfrm>
    </dsp:sp>
    <dsp:sp modelId="{65D53CDF-FE38-4536-BE65-69EEAA62FE58}">
      <dsp:nvSpPr>
        <dsp:cNvPr id="0" name=""/>
        <dsp:cNvSpPr/>
      </dsp:nvSpPr>
      <dsp:spPr>
        <a:xfrm>
          <a:off x="0" y="854674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DED05-729F-4BC1-A528-30FF27856A24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05106-03B9-4DD1-9FCB-322B4E3D0CE1}">
      <dsp:nvSpPr>
        <dsp:cNvPr id="0" name=""/>
        <dsp:cNvSpPr/>
      </dsp:nvSpPr>
      <dsp:spPr>
        <a:xfrm>
          <a:off x="786764" y="854674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GET: Obter somente um registro através do seu identificador.</a:t>
          </a:r>
          <a:endParaRPr lang="en-US" sz="1900" kern="1200" dirty="0"/>
        </a:p>
      </dsp:txBody>
      <dsp:txXfrm>
        <a:off x="786764" y="854674"/>
        <a:ext cx="8831368" cy="681180"/>
      </dsp:txXfrm>
    </dsp:sp>
    <dsp:sp modelId="{D280BCE3-494E-45D6-946D-7178EB1C4F49}">
      <dsp:nvSpPr>
        <dsp:cNvPr id="0" name=""/>
        <dsp:cNvSpPr/>
      </dsp:nvSpPr>
      <dsp:spPr>
        <a:xfrm>
          <a:off x="0" y="1706150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94952-2A67-4545-9E3B-040EC541985F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DF99D-AECB-4538-B364-0861274684A0}">
      <dsp:nvSpPr>
        <dsp:cNvPr id="0" name=""/>
        <dsp:cNvSpPr/>
      </dsp:nvSpPr>
      <dsp:spPr>
        <a:xfrm>
          <a:off x="786764" y="1706150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POST: Cadastrar um novo registro.</a:t>
          </a:r>
          <a:endParaRPr lang="en-US" sz="1900" kern="1200" dirty="0"/>
        </a:p>
      </dsp:txBody>
      <dsp:txXfrm>
        <a:off x="786764" y="1706150"/>
        <a:ext cx="8831368" cy="681180"/>
      </dsp:txXfrm>
    </dsp:sp>
    <dsp:sp modelId="{9625CD71-84AD-4AED-A39E-AFD84E57E2A0}">
      <dsp:nvSpPr>
        <dsp:cNvPr id="0" name=""/>
        <dsp:cNvSpPr/>
      </dsp:nvSpPr>
      <dsp:spPr>
        <a:xfrm>
          <a:off x="0" y="2557626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55F5E-E322-4E6C-8ADE-944EBB41EFC3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AAE08-C79F-4E14-A74B-3F20E7F2A27B}">
      <dsp:nvSpPr>
        <dsp:cNvPr id="0" name=""/>
        <dsp:cNvSpPr/>
      </dsp:nvSpPr>
      <dsp:spPr>
        <a:xfrm>
          <a:off x="786764" y="2557626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PUT: Atualizar os dados de um registro existente.</a:t>
          </a:r>
          <a:endParaRPr lang="en-US" sz="1900" kern="1200" dirty="0"/>
        </a:p>
      </dsp:txBody>
      <dsp:txXfrm>
        <a:off x="786764" y="2557626"/>
        <a:ext cx="8831368" cy="681180"/>
      </dsp:txXfrm>
    </dsp:sp>
    <dsp:sp modelId="{49307038-186E-4369-A465-1FDF1D7F544C}">
      <dsp:nvSpPr>
        <dsp:cNvPr id="0" name=""/>
        <dsp:cNvSpPr/>
      </dsp:nvSpPr>
      <dsp:spPr>
        <a:xfrm>
          <a:off x="0" y="3409102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712B8-2FBC-4B2D-900F-B07504A97C65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4AD04-5C1E-46A3-945D-1F1732A9F854}">
      <dsp:nvSpPr>
        <dsp:cNvPr id="0" name=""/>
        <dsp:cNvSpPr/>
      </dsp:nvSpPr>
      <dsp:spPr>
        <a:xfrm>
          <a:off x="786764" y="3409102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DELETE: Excluir um registro do bando de dados.</a:t>
          </a:r>
          <a:endParaRPr lang="en-US" sz="1900" kern="1200" dirty="0"/>
        </a:p>
      </dsp:txBody>
      <dsp:txXfrm>
        <a:off x="786764" y="3409102"/>
        <a:ext cx="8831368" cy="681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1B5E9-C2F4-4C8E-9887-7BF24293524C}">
      <dsp:nvSpPr>
        <dsp:cNvPr id="0" name=""/>
        <dsp:cNvSpPr/>
      </dsp:nvSpPr>
      <dsp:spPr>
        <a:xfrm>
          <a:off x="563316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4A441-C3E7-4D9D-A779-86E6C3E56F62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BACD2-44A8-4120-A29B-6E4263867E27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000" kern="1200" dirty="0"/>
            <a:t>CATEGORIZAÇÃO</a:t>
          </a:r>
          <a:endParaRPr lang="en-US" sz="3000" kern="1200" dirty="0"/>
        </a:p>
      </dsp:txBody>
      <dsp:txXfrm>
        <a:off x="3910" y="2834241"/>
        <a:ext cx="2868750" cy="720000"/>
      </dsp:txXfrm>
    </dsp:sp>
    <dsp:sp modelId="{426CD364-D021-4C46-B47F-940B6D449C9D}">
      <dsp:nvSpPr>
        <dsp:cNvPr id="0" name=""/>
        <dsp:cNvSpPr/>
      </dsp:nvSpPr>
      <dsp:spPr>
        <a:xfrm>
          <a:off x="3934097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77A55-3733-477F-86C9-F8EA369F8EBC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759A8-8551-4283-84BC-2726640C4C8B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000" kern="1200" dirty="0"/>
            <a:t>RECOMENDAÇÃO</a:t>
          </a:r>
          <a:endParaRPr lang="en-US" sz="3000" kern="1200" dirty="0"/>
        </a:p>
      </dsp:txBody>
      <dsp:txXfrm>
        <a:off x="3374691" y="2834241"/>
        <a:ext cx="2868750" cy="720000"/>
      </dsp:txXfrm>
    </dsp:sp>
    <dsp:sp modelId="{A003D6F8-1CBD-4C1E-A219-7ABF62DAA5B8}">
      <dsp:nvSpPr>
        <dsp:cNvPr id="0" name=""/>
        <dsp:cNvSpPr/>
      </dsp:nvSpPr>
      <dsp:spPr>
        <a:xfrm>
          <a:off x="7304879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EB25A-4D85-4A6C-BEF5-9465E8F5E163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CF0E3-282F-4D18-BB42-FB6CC4D0D987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000" kern="1200" dirty="0"/>
            <a:t>ANÁLISE</a:t>
          </a:r>
          <a:endParaRPr lang="en-US" sz="3000" kern="1200" dirty="0"/>
        </a:p>
      </dsp:txBody>
      <dsp:txXfrm>
        <a:off x="6745472" y="2834241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EF4F2-0773-46CC-A75B-F918D1C3124E}">
      <dsp:nvSpPr>
        <dsp:cNvPr id="0" name=""/>
        <dsp:cNvSpPr/>
      </dsp:nvSpPr>
      <dsp:spPr>
        <a:xfrm>
          <a:off x="0" y="451581"/>
          <a:ext cx="9618133" cy="982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Categorização de depoimentos</a:t>
          </a:r>
          <a:endParaRPr lang="en-US" sz="4200" kern="1200"/>
        </a:p>
      </dsp:txBody>
      <dsp:txXfrm>
        <a:off x="47976" y="499557"/>
        <a:ext cx="9522181" cy="886847"/>
      </dsp:txXfrm>
    </dsp:sp>
    <dsp:sp modelId="{1E96C4B5-D021-4C70-B208-B4FD6F18AE0F}">
      <dsp:nvSpPr>
        <dsp:cNvPr id="0" name=""/>
        <dsp:cNvSpPr/>
      </dsp:nvSpPr>
      <dsp:spPr>
        <a:xfrm>
          <a:off x="0" y="1555341"/>
          <a:ext cx="9618133" cy="982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/>
            <a:t>Relações, tipos e subtipos de casos</a:t>
          </a:r>
          <a:endParaRPr lang="en-US" sz="4200" kern="1200" dirty="0"/>
        </a:p>
      </dsp:txBody>
      <dsp:txXfrm>
        <a:off x="47976" y="1603317"/>
        <a:ext cx="9522181" cy="886847"/>
      </dsp:txXfrm>
    </dsp:sp>
    <dsp:sp modelId="{697F8CC6-B683-40CC-B0E3-B1ED4D7B3B03}">
      <dsp:nvSpPr>
        <dsp:cNvPr id="0" name=""/>
        <dsp:cNvSpPr/>
      </dsp:nvSpPr>
      <dsp:spPr>
        <a:xfrm>
          <a:off x="0" y="2659101"/>
          <a:ext cx="9618133" cy="982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Fundamental para as próximas etapas</a:t>
          </a:r>
          <a:endParaRPr lang="en-US" sz="4200" kern="1200"/>
        </a:p>
      </dsp:txBody>
      <dsp:txXfrm>
        <a:off x="47976" y="2707077"/>
        <a:ext cx="9522181" cy="8868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76FA2-B7D4-46AC-A883-F42D17DD795A}">
      <dsp:nvSpPr>
        <dsp:cNvPr id="0" name=""/>
        <dsp:cNvSpPr/>
      </dsp:nvSpPr>
      <dsp:spPr>
        <a:xfrm>
          <a:off x="0" y="451581"/>
          <a:ext cx="9618133" cy="982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Feedback ao usuário após depoimento</a:t>
          </a:r>
          <a:endParaRPr lang="en-US" sz="4200" kern="1200"/>
        </a:p>
      </dsp:txBody>
      <dsp:txXfrm>
        <a:off x="47976" y="499557"/>
        <a:ext cx="9522181" cy="886847"/>
      </dsp:txXfrm>
    </dsp:sp>
    <dsp:sp modelId="{DFCC7ED6-8A07-4C05-BDF5-AF6CECA1C540}">
      <dsp:nvSpPr>
        <dsp:cNvPr id="0" name=""/>
        <dsp:cNvSpPr/>
      </dsp:nvSpPr>
      <dsp:spPr>
        <a:xfrm>
          <a:off x="0" y="1555341"/>
          <a:ext cx="9618133" cy="982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Quais ações tomar e como lidar </a:t>
          </a:r>
          <a:endParaRPr lang="en-US" sz="4200" kern="1200"/>
        </a:p>
      </dsp:txBody>
      <dsp:txXfrm>
        <a:off x="47976" y="1603317"/>
        <a:ext cx="9522181" cy="886847"/>
      </dsp:txXfrm>
    </dsp:sp>
    <dsp:sp modelId="{F290EF82-8D2A-4682-9817-EE6BB14B630B}">
      <dsp:nvSpPr>
        <dsp:cNvPr id="0" name=""/>
        <dsp:cNvSpPr/>
      </dsp:nvSpPr>
      <dsp:spPr>
        <a:xfrm>
          <a:off x="0" y="2659101"/>
          <a:ext cx="9618133" cy="982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Cada caso de maus-trados</a:t>
          </a:r>
          <a:endParaRPr lang="en-US" sz="4200" kern="1200"/>
        </a:p>
      </dsp:txBody>
      <dsp:txXfrm>
        <a:off x="47976" y="2707077"/>
        <a:ext cx="9522181" cy="886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59FBD-66F6-4BD9-B011-624D44168E43}">
      <dsp:nvSpPr>
        <dsp:cNvPr id="0" name=""/>
        <dsp:cNvSpPr/>
      </dsp:nvSpPr>
      <dsp:spPr>
        <a:xfrm>
          <a:off x="751" y="220798"/>
          <a:ext cx="3043237" cy="36518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0" rIns="3006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Estudo estatístico dos dados</a:t>
          </a:r>
          <a:endParaRPr lang="en-US" sz="2600" kern="1200"/>
        </a:p>
      </dsp:txBody>
      <dsp:txXfrm>
        <a:off x="751" y="1681552"/>
        <a:ext cx="3043237" cy="2191130"/>
      </dsp:txXfrm>
    </dsp:sp>
    <dsp:sp modelId="{334CD6DE-4960-453C-856E-296C39E14B6E}">
      <dsp:nvSpPr>
        <dsp:cNvPr id="0" name=""/>
        <dsp:cNvSpPr/>
      </dsp:nvSpPr>
      <dsp:spPr>
        <a:xfrm>
          <a:off x="751" y="220798"/>
          <a:ext cx="3043237" cy="146075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165100" rIns="3006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1" y="220798"/>
        <a:ext cx="3043237" cy="1460753"/>
      </dsp:txXfrm>
    </dsp:sp>
    <dsp:sp modelId="{ADBB9292-388C-4B34-B6C4-84776CE5649C}">
      <dsp:nvSpPr>
        <dsp:cNvPr id="0" name=""/>
        <dsp:cNvSpPr/>
      </dsp:nvSpPr>
      <dsp:spPr>
        <a:xfrm>
          <a:off x="3287447" y="220798"/>
          <a:ext cx="3043237" cy="36518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0" rIns="3006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Cruzamento com dados de outras fontes publicas</a:t>
          </a:r>
          <a:endParaRPr lang="en-US" sz="2600" kern="1200"/>
        </a:p>
      </dsp:txBody>
      <dsp:txXfrm>
        <a:off x="3287447" y="1681552"/>
        <a:ext cx="3043237" cy="2191130"/>
      </dsp:txXfrm>
    </dsp:sp>
    <dsp:sp modelId="{FA7FD28C-56FA-44F7-B265-2A8F283806C3}">
      <dsp:nvSpPr>
        <dsp:cNvPr id="0" name=""/>
        <dsp:cNvSpPr/>
      </dsp:nvSpPr>
      <dsp:spPr>
        <a:xfrm>
          <a:off x="3287447" y="220798"/>
          <a:ext cx="3043237" cy="146075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165100" rIns="3006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7447" y="220798"/>
        <a:ext cx="3043237" cy="1460753"/>
      </dsp:txXfrm>
    </dsp:sp>
    <dsp:sp modelId="{FC74B4B7-D0C1-42CF-91DB-D09563EFAFFA}">
      <dsp:nvSpPr>
        <dsp:cNvPr id="0" name=""/>
        <dsp:cNvSpPr/>
      </dsp:nvSpPr>
      <dsp:spPr>
        <a:xfrm>
          <a:off x="6574144" y="220798"/>
          <a:ext cx="3043237" cy="36518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0" rIns="3006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Obtenção de métricas sobre os dados</a:t>
          </a:r>
          <a:endParaRPr lang="en-US" sz="2600" kern="1200"/>
        </a:p>
      </dsp:txBody>
      <dsp:txXfrm>
        <a:off x="6574144" y="1681552"/>
        <a:ext cx="3043237" cy="2191130"/>
      </dsp:txXfrm>
    </dsp:sp>
    <dsp:sp modelId="{BBFB874D-A639-4E70-88BB-C0566FA93D45}">
      <dsp:nvSpPr>
        <dsp:cNvPr id="0" name=""/>
        <dsp:cNvSpPr/>
      </dsp:nvSpPr>
      <dsp:spPr>
        <a:xfrm>
          <a:off x="6574144" y="220798"/>
          <a:ext cx="3043237" cy="146075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165100" rIns="3006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74144" y="220798"/>
        <a:ext cx="3043237" cy="146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EBCD1-9524-4EC4-AF35-3833EB4B6B3C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D3F3-F531-4EED-81BB-C8B446B7E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14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D3F3-F531-4EED-81BB-C8B446B7EA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33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D3F3-F531-4EED-81BB-C8B446B7EAF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81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D3F3-F531-4EED-81BB-C8B446B7EAF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11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3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56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31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69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1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5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4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4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35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699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89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543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32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68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7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7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5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lhermeWerner/TI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pt-br/topics/api/what-is-a-rest-api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chorro em frente a água&#10;&#10;Descrição gerada automaticamente">
            <a:extLst>
              <a:ext uri="{FF2B5EF4-FFF2-40B4-BE49-F238E27FC236}">
                <a16:creationId xmlns:a16="http://schemas.microsoft.com/office/drawing/2014/main" id="{0617E190-32CD-4626-87BB-A0EF52370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t="9091" r="38920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3ABAFB-35A1-4D56-8ED5-FDBEFF83F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r>
              <a:rPr lang="pt-BR"/>
              <a:t>Maus-tratos a Animais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7A7FD3-54E7-4F97-BD2C-F77BC6C1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pt-BR"/>
              <a:t>Guilherme Werner, Layla Raissa, Lucas Cabral, Matheus Ribeiro.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5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2D73C2EE-3570-41AD-BAAF-EBBAD3CD2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521" y="1131994"/>
            <a:ext cx="6902835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0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ED314-DFF7-48B1-B988-65F28780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/>
              <a:t>Sistemas Inteligentes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98C31363-5102-49C4-B751-AF4F479B0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9120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15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C9F181-919C-4CEE-903A-4933F007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/>
              <a:t>Categorização</a:t>
            </a:r>
            <a:endParaRPr lang="pt-BR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03A96A44-9614-4587-B5C3-6FE94ED8F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43270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24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3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C9F181-919C-4CEE-903A-4933F007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/>
              <a:t>Recomendação</a:t>
            </a:r>
          </a:p>
        </p:txBody>
      </p:sp>
      <p:sp>
        <p:nvSpPr>
          <p:cNvPr id="75" name="Isosceles Triangle 3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Isosceles Triangle 3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5F3C13F4-0D41-4147-A241-82F87B5D8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5768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10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C9F181-919C-4CEE-903A-4933F007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/>
              <a:t>Análise 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5828BB4-FBC1-4850-8E80-708A6585B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84258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76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Espaço Reservado para Conteúdo 35" descr="Uma imagem contendo Texto&#10;&#10;Descrição gerada automaticamente">
            <a:extLst>
              <a:ext uri="{FF2B5EF4-FFF2-40B4-BE49-F238E27FC236}">
                <a16:creationId xmlns:a16="http://schemas.microsoft.com/office/drawing/2014/main" id="{7C8E6C9E-5640-4132-8778-AC66BF61A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6" y="480518"/>
            <a:ext cx="11237976" cy="5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6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77372-345D-4058-A76A-895DA7D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t-BR" dirty="0"/>
              <a:t>Repositório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18313-820F-45EA-99DE-937FC470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endParaRPr lang="pt-BR" dirty="0">
              <a:solidFill>
                <a:schemeClr val="accent3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https://github.com/GuilhermeWerner/TI2</a:t>
            </a:r>
            <a:endParaRPr lang="pt-B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75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90ED4B3F-6EFF-43C2-9335-41C8E43D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r>
              <a:rPr lang="pt-BR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https://www.redhat.com/pt-br/topics/api/what-is-a-rest-api</a:t>
            </a:r>
            <a:endParaRPr lang="pt-BR" u="sng" dirty="0">
              <a:solidFill>
                <a:schemeClr val="accent2"/>
              </a:solidFill>
            </a:endParaRPr>
          </a:p>
          <a:p>
            <a:r>
              <a:rPr lang="pt-BR" u="sng" dirty="0">
                <a:solidFill>
                  <a:schemeClr val="accent2"/>
                </a:solidFill>
              </a:rPr>
              <a:t>https://sites.google.com/site/aulasvictormenegusso/programacao-web-2-1-semestre-2017/trabalhando-com-json-com-a-biblioteca-gson</a:t>
            </a:r>
          </a:p>
          <a:p>
            <a:r>
              <a:rPr lang="pt-BR" u="sng" dirty="0">
                <a:solidFill>
                  <a:schemeClr val="accent2"/>
                </a:solidFill>
              </a:rPr>
              <a:t>https://www.npr.org/sections/money/2021/08/10/1025596981/how-the-pet-revolution-unleashed-a-new-top-dog-in-america</a:t>
            </a:r>
          </a:p>
          <a:p>
            <a:r>
              <a:rPr lang="pt-BR" u="sng" dirty="0">
                <a:solidFill>
                  <a:schemeClr val="accent2"/>
                </a:solidFill>
              </a:rPr>
              <a:t>https://www.performancecanvas.com/business-intelligence-trends-in-2019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F6E135-57FC-4ADD-9528-7FC09183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4761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77372-345D-4058-A76A-895DA7D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t-BR" dirty="0"/>
              <a:t>Sumário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18313-820F-45EA-99DE-937FC470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t-BR" dirty="0" err="1"/>
              <a:t>WebSite</a:t>
            </a:r>
            <a:endParaRPr lang="pt-BR" dirty="0"/>
          </a:p>
          <a:p>
            <a:endParaRPr lang="pt-BR" dirty="0"/>
          </a:p>
          <a:p>
            <a:r>
              <a:rPr lang="pt-BR" dirty="0"/>
              <a:t>Aplicação </a:t>
            </a:r>
            <a:r>
              <a:rPr lang="pt-BR" dirty="0" err="1"/>
              <a:t>back-end</a:t>
            </a:r>
            <a:endParaRPr lang="pt-BR" dirty="0"/>
          </a:p>
          <a:p>
            <a:endParaRPr lang="pt-BR" dirty="0"/>
          </a:p>
          <a:p>
            <a:r>
              <a:rPr lang="pt-BR" dirty="0"/>
              <a:t>Integração</a:t>
            </a:r>
          </a:p>
          <a:p>
            <a:endParaRPr lang="pt-BR" dirty="0"/>
          </a:p>
          <a:p>
            <a:r>
              <a:rPr lang="pt-BR" dirty="0"/>
              <a:t>Banco de dados</a:t>
            </a:r>
          </a:p>
          <a:p>
            <a:endParaRPr lang="pt-BR" dirty="0"/>
          </a:p>
          <a:p>
            <a:r>
              <a:rPr lang="pt-BR" dirty="0"/>
              <a:t>Sistemas inteligentes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89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425E1-E594-41E8-8E0F-BCFC4735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</p:txBody>
      </p:sp>
      <p:pic>
        <p:nvPicPr>
          <p:cNvPr id="1034" name="Picture 10" descr="curso HTML CSS JS | Coder Factory">
            <a:extLst>
              <a:ext uri="{FF2B5EF4-FFF2-40B4-BE49-F238E27FC236}">
                <a16:creationId xmlns:a16="http://schemas.microsoft.com/office/drawing/2014/main" id="{34F71614-FFEB-4005-9146-917A490ED9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76" y="2160588"/>
            <a:ext cx="699988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1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AA2F1034-FB2F-45C2-895B-42B6D8A7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Front-end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8436F12-4447-48D5-9FE7-016F4A0C1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Páginas</a:t>
            </a:r>
            <a:r>
              <a:rPr lang="en-US" dirty="0"/>
              <a:t> HTML</a:t>
            </a:r>
          </a:p>
          <a:p>
            <a:endParaRPr lang="en-US" dirty="0"/>
          </a:p>
          <a:p>
            <a:r>
              <a:rPr lang="en-US" dirty="0" err="1"/>
              <a:t>Códigos</a:t>
            </a:r>
            <a:r>
              <a:rPr lang="en-US" dirty="0"/>
              <a:t> JavaScript</a:t>
            </a:r>
          </a:p>
          <a:p>
            <a:endParaRPr lang="en-US" dirty="0"/>
          </a:p>
          <a:p>
            <a:r>
              <a:rPr lang="en-US" dirty="0" err="1"/>
              <a:t>Folhas</a:t>
            </a:r>
            <a:r>
              <a:rPr lang="en-US" dirty="0"/>
              <a:t> de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customizadas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Imagens e </a:t>
            </a:r>
            <a:r>
              <a:rPr lang="en-US" dirty="0" err="1"/>
              <a:t>ícones</a:t>
            </a:r>
            <a:r>
              <a:rPr lang="en-US" dirty="0"/>
              <a:t> extras</a:t>
            </a:r>
          </a:p>
          <a:p>
            <a:endParaRPr lang="en-US" dirty="0"/>
          </a:p>
        </p:txBody>
      </p:sp>
      <p:pic>
        <p:nvPicPr>
          <p:cNvPr id="52" name="Espaço Reservado para Conteúdo 51">
            <a:extLst>
              <a:ext uri="{FF2B5EF4-FFF2-40B4-BE49-F238E27FC236}">
                <a16:creationId xmlns:a16="http://schemas.microsoft.com/office/drawing/2014/main" id="{61E7909D-6791-4448-987E-98436E1217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45" r="6952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46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425E1-E594-41E8-8E0F-BCFC4735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AB205CB-D9C1-474F-966B-8D308A521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Servidor Web</a:t>
            </a:r>
          </a:p>
        </p:txBody>
      </p:sp>
      <p:pic>
        <p:nvPicPr>
          <p:cNvPr id="1026" name="Picture 2" descr="Apache Spark e Data Science — Ciência e Dados">
            <a:extLst>
              <a:ext uri="{FF2B5EF4-FFF2-40B4-BE49-F238E27FC236}">
                <a16:creationId xmlns:a16="http://schemas.microsoft.com/office/drawing/2014/main" id="{892A6842-4A87-4AEB-983E-E56C8B48B2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350" y="3389312"/>
            <a:ext cx="4000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1089DAB-4B79-4764-AFE6-6F1ABCB4C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1028" name="Picture 4" descr="PostgreSQL na Linha de Comandos. Continuando a série de artigos sobre… | by  Alejandro Druetta | PermaLink Univesp | Medium">
            <a:extLst>
              <a:ext uri="{FF2B5EF4-FFF2-40B4-BE49-F238E27FC236}">
                <a16:creationId xmlns:a16="http://schemas.microsoft.com/office/drawing/2014/main" id="{CD3278DF-2AA7-4790-9E6B-2CD6D1629B0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7938" y="3342878"/>
            <a:ext cx="4186237" cy="209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7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A3F9E122-D693-4D51-A3C2-C6322704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1EBA629-4EC8-4285-8F65-81905A6A0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Modelos de dados</a:t>
            </a:r>
          </a:p>
          <a:p>
            <a:endParaRPr lang="pt-BR" dirty="0"/>
          </a:p>
          <a:p>
            <a:r>
              <a:rPr lang="pt-BR" dirty="0"/>
              <a:t>Serviços e funções da aplicação</a:t>
            </a:r>
          </a:p>
          <a:p>
            <a:endParaRPr lang="pt-BR" dirty="0"/>
          </a:p>
          <a:p>
            <a:r>
              <a:rPr lang="pt-BR" dirty="0"/>
              <a:t>Controle do acesso aos dados</a:t>
            </a:r>
          </a:p>
          <a:p>
            <a:endParaRPr lang="pt-BR" dirty="0"/>
          </a:p>
          <a:p>
            <a:r>
              <a:rPr lang="pt-BR" dirty="0"/>
              <a:t>Implementação das regras de negócio</a:t>
            </a:r>
          </a:p>
          <a:p>
            <a:endParaRPr lang="en-US" dirty="0"/>
          </a:p>
        </p:txBody>
      </p:sp>
      <p:pic>
        <p:nvPicPr>
          <p:cNvPr id="30" name="Espaço Reservado para Conteúdo 2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21FD790-E7FA-44E4-B7D1-537BD535B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047" r="69437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207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ela de computador com texto preto sobre fundo escuro&#10;&#10;Descrição gerada automaticamente com confiança média">
            <a:extLst>
              <a:ext uri="{FF2B5EF4-FFF2-40B4-BE49-F238E27FC236}">
                <a16:creationId xmlns:a16="http://schemas.microsoft.com/office/drawing/2014/main" id="{5CD39DFD-1879-4058-A6C8-10E4F111C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8217" b="1517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545FA9-E82C-453F-9657-4EB1528B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Integração</a:t>
            </a:r>
          </a:p>
        </p:txBody>
      </p:sp>
      <p:sp>
        <p:nvSpPr>
          <p:cNvPr id="14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0" name="Content Placeholder 4101">
            <a:extLst>
              <a:ext uri="{FF2B5EF4-FFF2-40B4-BE49-F238E27FC236}">
                <a16:creationId xmlns:a16="http://schemas.microsoft.com/office/drawing/2014/main" id="{A3CDF8CB-B71C-46B9-9B47-0B0637D2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cliente-servidor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Protocolo</a:t>
            </a:r>
            <a:r>
              <a:rPr lang="en-US" dirty="0"/>
              <a:t> HTTP</a:t>
            </a:r>
          </a:p>
          <a:p>
            <a:endParaRPr lang="en-US" dirty="0"/>
          </a:p>
          <a:p>
            <a:r>
              <a:rPr lang="en-US" dirty="0" err="1"/>
              <a:t>Comunicação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estado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Interface </a:t>
            </a:r>
            <a:r>
              <a:rPr lang="en-US" dirty="0" err="1"/>
              <a:t>uniforme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Troca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JSON</a:t>
            </a:r>
          </a:p>
        </p:txBody>
      </p:sp>
      <p:sp>
        <p:nvSpPr>
          <p:cNvPr id="15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38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76B5C49-3C5E-4413-8E04-2E505F8C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/>
              <a:t>Métodos HTTP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Espaço Reservado para Conteúdo 7">
            <a:extLst>
              <a:ext uri="{FF2B5EF4-FFF2-40B4-BE49-F238E27FC236}">
                <a16:creationId xmlns:a16="http://schemas.microsoft.com/office/drawing/2014/main" id="{2F7B37D3-796F-4DB2-9192-C476CDF5D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75270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48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19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124" name="Picture 4" descr="BANCOS DE DADOS | Digital Innovation One">
            <a:extLst>
              <a:ext uri="{FF2B5EF4-FFF2-40B4-BE49-F238E27FC236}">
                <a16:creationId xmlns:a16="http://schemas.microsoft.com/office/drawing/2014/main" id="{0CED89F0-9964-4DE8-9A8F-F9ECAD2192B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" r="-2" b="10192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F729F39-0841-4729-B575-EB39A6B9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Banco de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793179-5226-4FE3-8545-9ED1C49C9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Adicionado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atributos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Modificações</a:t>
            </a:r>
            <a:r>
              <a:rPr lang="en-US" dirty="0"/>
              <a:t> para </a:t>
            </a:r>
            <a:r>
              <a:rPr lang="en-US" dirty="0" err="1"/>
              <a:t>integrar</a:t>
            </a:r>
            <a:r>
              <a:rPr lang="en-US" dirty="0"/>
              <a:t> com o back-end</a:t>
            </a:r>
          </a:p>
          <a:p>
            <a:endParaRPr lang="en-US" dirty="0"/>
          </a:p>
          <a:p>
            <a:r>
              <a:rPr lang="en-US" dirty="0" err="1"/>
              <a:t>Utilizado</a:t>
            </a:r>
            <a:r>
              <a:rPr lang="en-US" dirty="0"/>
              <a:t> o SGBD PostgreSQL</a:t>
            </a:r>
          </a:p>
          <a:p>
            <a:endParaRPr lang="en-US" dirty="0"/>
          </a:p>
        </p:txBody>
      </p:sp>
      <p:cxnSp>
        <p:nvCxnSpPr>
          <p:cNvPr id="5127" name="Straight Connector 20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0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91590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33A3D"/>
      </a:dk2>
      <a:lt2>
        <a:srgbClr val="E2E5E8"/>
      </a:lt2>
      <a:accent1>
        <a:srgbClr val="E29038"/>
      </a:accent1>
      <a:accent2>
        <a:srgbClr val="EB7E72"/>
      </a:accent2>
      <a:accent3>
        <a:srgbClr val="ABA553"/>
      </a:accent3>
      <a:accent4>
        <a:srgbClr val="3FB492"/>
      </a:accent4>
      <a:accent5>
        <a:srgbClr val="35B2C4"/>
      </a:accent5>
      <a:accent6>
        <a:srgbClr val="5296E6"/>
      </a:accent6>
      <a:hlink>
        <a:srgbClr val="6084A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acetad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272</Words>
  <Application>Microsoft Office PowerPoint</Application>
  <PresentationFormat>Widescreen</PresentationFormat>
  <Paragraphs>84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Trebuchet MS</vt:lpstr>
      <vt:lpstr>Wingdings 3</vt:lpstr>
      <vt:lpstr>BrushVTI</vt:lpstr>
      <vt:lpstr>Facetado</vt:lpstr>
      <vt:lpstr>Maus-tratos a Animais</vt:lpstr>
      <vt:lpstr>Sumário</vt:lpstr>
      <vt:lpstr>Front-end</vt:lpstr>
      <vt:lpstr>Front-end</vt:lpstr>
      <vt:lpstr>Back-end</vt:lpstr>
      <vt:lpstr>Back-end</vt:lpstr>
      <vt:lpstr>Integração</vt:lpstr>
      <vt:lpstr>Métodos HTTP</vt:lpstr>
      <vt:lpstr>Banco de Dados</vt:lpstr>
      <vt:lpstr>Apresentação do PowerPoint</vt:lpstr>
      <vt:lpstr>Sistemas Inteligentes</vt:lpstr>
      <vt:lpstr>Categorização</vt:lpstr>
      <vt:lpstr>Recomendação</vt:lpstr>
      <vt:lpstr>Análise </vt:lpstr>
      <vt:lpstr>Apresentação do PowerPoint</vt:lpstr>
      <vt:lpstr>Repositório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Maus Tratos aos Animais</dc:title>
  <dc:creator>Guilherme Werner</dc:creator>
  <cp:lastModifiedBy>Guilherme Werner</cp:lastModifiedBy>
  <cp:revision>93</cp:revision>
  <dcterms:created xsi:type="dcterms:W3CDTF">2021-04-25T17:40:13Z</dcterms:created>
  <dcterms:modified xsi:type="dcterms:W3CDTF">2021-11-11T17:11:20Z</dcterms:modified>
</cp:coreProperties>
</file>