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2B9CAC-9E68-40D7-BAC1-6D306F3661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F13DBC-A0A5-4B82-8714-F656EDE235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E27B44-476F-4D39-B807-B5A4EE6537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29E5A6-4539-4641-ACA5-36AE15438A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49306E-BB70-45EF-A813-10ECD8DD50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B07B7-9600-46C5-B82B-9AC679866B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72F72-C108-4928-B72B-92E564BEB6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EB0D82-4D7D-4717-9AE3-C76D248E28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D781C1-3940-46ED-8963-EF21C80D50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9D36C4-73A6-4909-AC1E-20AE807466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C92865-5954-400C-AD9B-835DE7B0C8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2E6A32-5866-48CE-876E-F2E5923970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CE39DF-3058-44E3-B88A-819B149C5BB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Estrutura de Dados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Vetores e Matrizes - Estruturas Homogêneas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Vetores em Python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Criação de vetor: notas = [7.5, 8.0, 6.5]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Inserção de dados: notas.append(9.0)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Tamanho: len(notas)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Acesso por índice: notas[0]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Iteração: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 valor in lista: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0" defTabSz="457200">
              <a:spcBef>
                <a:spcPts val="1134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print(valor)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Matrizes em Python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matriz = [[1,2,3],[4,5,6],[7,8,9]]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Acesso: matriz[1][2] =&gt; 6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Aplicações: tabelas, planilhas, imagens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Como saber qual estrutura usar?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Lista de alunos: Vetor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Notas por aluno: Matriz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Preço médio por dia: Vetor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Dados de sensores por hora: Matriz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Exercício prático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1. Ler e guardar 20 notas do aluno.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Desafio Nivel 1: Calcule média, maior e menor nota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Microsoft YaHei"/>
              </a:rPr>
              <a:t>2. Ler e guardar notas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 alunos(4 alunos, com 5 notas cada)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Desafio Nivel 2: Notas acima da média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Paulo Felipe Salviano Brandt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Formado em Sistemas de Computação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Mestre em Engenharia de Sistemas e Computação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Linha de pesquisa: Inteligência Artificial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Apaixonado por jogos, dados e café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 que é Estrutura de Dados?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Estrutura de Dados é a forma como organizamos, armazenamos e manipulamos os dados para que possam ser usados de maneira eficiente.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Base da programação eficiente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Essencial para IA e ciência de dados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Como será nosso caminho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Linguagens de programação: Python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Estruturas de dados homogêneas: Vetores e Matrizes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Microsoft YaHei"/>
              </a:rPr>
              <a:t>Estruturas de dados heterogêneas: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Registros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Lista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Fila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Pilha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Como será nosso caminho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Árvores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Tabelas Hash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Arquivos de dados: Binário e Texto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Métodos de Pesquisa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Métodos de Ordenação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Professor Jayme Luiz Szwarcfiter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Referência nacional em Estrutura de Dados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Professor emérito da UFRJ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Coautor do livro “Estruturas de Dados e seus Algoritmos”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Foi meu professor na graduação e no mestrado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Professor Jayme Luiz Szwarcfiter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497320" y="1800000"/>
            <a:ext cx="3622680" cy="38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Relembrando Python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Tipos básicos: int, float, str, bool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Laços: for, while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Funções: def function(): …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POO: class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Estruturas Homogêneas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Definição: dados do mesmo tipo organizados linearmente ou em matriz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Exemplos: Vetores, Matrizes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Usos: sensores, séries temporais, imagens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LibreOffice/7.6.4.1$Windows_X86_64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2025-07-29T14:57:52Z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