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478CC9-EF8C-43D6-B622-84C62E57B3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279468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FE0ABA-CFE4-4E0C-AF35-7E06BFDE9C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461240" y="232236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279468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1461240" y="279468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F3705-F05E-4A6E-9EAE-01D4964BB1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1119960" y="232236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782360" y="232236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279468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1119960" y="279468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1782360" y="2794680"/>
            <a:ext cx="6307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748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4060C8-E3FE-45B4-8A82-00EA021D71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862640"/>
            <a:ext cx="1959120" cy="18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D202FC-5DB6-4B52-BFD7-2B7822BD25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3C877-199A-4848-AA1E-69109CCCE8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1461240" y="232236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43FA5-C243-41D8-98B6-77CC54DED6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A75C4F-9B52-47F5-838A-9E2DD4576B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40000" y="1377360"/>
            <a:ext cx="8228160" cy="529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E3F358-E6FC-410E-8D2F-05AAD63B75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461240" y="232236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279468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6CC88-89A6-45E7-AB31-DDE6D3B9E4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95580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461240" y="232236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461240" y="279468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6CBDA1-B882-4189-9627-BB2BFC8C55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232236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461240" y="2322360"/>
            <a:ext cx="95580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122" lnSpcReduction="20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94680"/>
            <a:ext cx="19591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9B04D-7427-42F0-B709-6184E79BED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37736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232236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514960" y="2322360"/>
            <a:ext cx="195912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313080"/>
            <a:ext cx="4015080" cy="90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3720" y="635616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2720" y="635616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8B1D730-73D2-4E3D-BA08-5FF131B012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16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15580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Aula 2 - Estruturas de Dados Heterogêneas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0000" y="1620000"/>
            <a:ext cx="8228160" cy="52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Professor: Paulo Felipe Salviano Brandt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Duração: 3h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Tópico: Registros e Classes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Exercício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Crie a estrutura `Livro` com: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Título, Autor, Ano, Preço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Implemente com dataclass e class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Mostrar os dados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Desafio I: função/método `recente()` (&lt;5anos)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Microsoft YaHei"/>
              </a:rPr>
              <a:t>Desafio II: função/método `caro()` (&gt;Média)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13780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Revisão e Conexão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1377360"/>
            <a:ext cx="8228160" cy="52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Revisão de vetores e matrizes.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Introdução ao conceito de registros: e se quisermos diferentes tipos de dados?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1480" y="13780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Estrutura de Dados Heterogênea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40000" y="1377360"/>
            <a:ext cx="8228160" cy="52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Definição: estruturas com diferentes tipos de dados.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Motivação: representação do mundo real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Registros em C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#include &lt;stdio.h&gt;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#include &lt;string.h&gt;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struct Aluno {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char nome[50];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457200">
              <a:lnSpc>
                <a:spcPct val="100000"/>
              </a:lnSpc>
              <a:spcBef>
                <a:spcPts val="113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 idade;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 defTabSz="457200">
              <a:lnSpc>
                <a:spcPct val="100000"/>
              </a:lnSpc>
              <a:spcBef>
                <a:spcPts val="113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float media;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};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26000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Registros em Python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77516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from dataclasses import dataclass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@dataclass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class Aluno: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nome: str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idade: int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media: float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6000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Registros em Python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Criar: aluno = Aluno("Felipe", 45, 9.2)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Microsoft YaHei"/>
              </a:rPr>
              <a:t>Exibir: print(aluno.nome)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Microsoft YaHei"/>
              </a:rPr>
              <a:t>Alterar: aluno.nota = 8.7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13780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Discussão sobre Structs e Dataclass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27000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Campos fixos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Tipos bem definidos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Acesso com ponto (.)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119844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Introdução a Classes (Python)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249552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class Aluno: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 __init__(self, nome, idade, media):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self.nome = nome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self.idade = idade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self.media = media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 aprovado(self):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return self.media &gt;= 7.0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41624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Exemplo com Classe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27000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aluno = Aluno("Paulo", 45, 7.3)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print(aluno.nome, aluno.aprovado())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2025-08-05T13:44:35Z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