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D48D39-77BD-4633-828D-08526A4DB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FD91F-A6F5-4D5D-B883-7A2D396A11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728F8-8034-494E-AC3A-13A65C4676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7F0BAF-8166-4A44-9DEB-A2ED89F739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3C84DC-A9B0-456E-9446-4F866FE9E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F9154-2DF6-412B-AB7F-4FF65D8CEB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716DC5-085A-46D1-9551-BB6F881E36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06B58B-6A81-4982-8F1C-9697BC78D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21AB5B-3AB3-49F8-88E0-1462C5A1DD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B745CE-FCD3-42BC-BF68-45BF6C437E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1CE14B-105C-40A7-8C73-967BE80AE6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0D2733-A1F8-4BDC-B438-E5FE963077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731CFB-636D-4D96-8CF7-8A35CD413D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Aula 3 - Estrutura de Dados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Filas e Pilhas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0760" y="126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Filas - Conceitos Importantes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270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Estrutura de dados do tipo FIFO (First In, First Out)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Elementos inseridos no final e removidos do início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Operações principais: enqueue (inserir), dequeue (remover)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37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Filas - Conceitos Matemáticos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90760" y="321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Funções de inserção e remoção com complexidade O(1)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Implementação com vetores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0760" y="15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Filas - Aplicações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0000" y="288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Sistemas de atendimento (bancos, call centers)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Impressoras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Controle de tráfego de rede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91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Exercício - Filas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339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Implemente uma fila para atendimento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Simule clientes chegando e sendo atendidos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Mostre o estado da fila após cada operação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0760" y="15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Pilhas - Conceitos Importantes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303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Estrutura de dados do tipo LIFO (Last In, First Out)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Elementos inseridos e removidos do topo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Operações principais: push (inserir), pop (remover)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40000" y="15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Pilhas - Conceitos Matemáticos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3240000"/>
            <a:ext cx="8229240" cy="28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Complexidade O(1) para push e pop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Implementada com vetores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Recursão pode ser simulada com pilhas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55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Pilhas - Aplicações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0760" y="288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Controle de chamadas de funções (stack de execução)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Desfazer/refazer em editores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Navegação de páginas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1898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Exercício Final - Filas e Pilhas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2332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1.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Criar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mais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de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um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Caixa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para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Consumir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a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Fila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Verificar qual o número mínimo de Caixas para que o tempo de Permanencia na Fila seja em média menor que 10s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Mostrar o rendimento do atendimento dos caixas nos 10 ultimos atendimentos (Pilha)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2025-08-12T17:18:48Z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