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DB1E-266C-4A14-829B-3618BD17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D9ED-C2A7-4FAD-B299-4E1E8FEE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1951-C4DA-4D2C-B1BE-17C6B306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12D2-41D1-4305-9475-250BA08B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3940-5AFA-493F-B966-5454500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DE6B-0EAE-4C38-981B-05D8F61E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89C50-A3A2-47B6-BFB3-32743658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4283-54C9-4D31-A430-3120D00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F4A7-E5F1-40D7-A127-EB182BD0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E369-FC5E-4F3D-8839-419D7787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33E94-99D1-40EC-8BD9-919FE45C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54F21-730C-4300-A686-50DAFFD1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533F-D78B-4E83-B216-D2E45623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9D37-39DE-42F2-836C-BC97DA6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895A-0996-4E61-94A6-E8ED2ED2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B354-CB1C-4980-B324-CEA16775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D98B-B400-4590-8B5F-9A4F8A8D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AC241-45C1-499C-8FF6-89F5E8B0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EF24-ED92-44DB-9F89-67FBD750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8C2-32A8-468D-B685-2350C98D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C303-EE9C-43ED-AEEA-9DA77D20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6329-3665-427D-903C-D0D088A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D193-F73C-4F09-8BD0-6AAEDBE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DEB3-C9AB-4955-8CFF-D26F220A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1B6F-C994-4B46-BAC2-5DC430A0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3F7-211B-460D-89FF-972744D0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1937-5386-46E5-BF3F-7A4CECD6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C1712-4099-4584-8ADD-9877BE2F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9BDFB-12A3-4456-99C2-1B3C10A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25400-F6B7-4A64-BC40-28E840AB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9C6D-79F7-499E-A47A-D04C9BA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0398-3364-48FA-A093-3B7CE4E4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E067-4A99-437F-B903-1A4B875E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0A30-FA70-4760-8C04-845CF4BFD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38E27-831A-48F8-9B17-60DA26ABA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84C30-3EB6-4564-8E0A-FCD916851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4DC50-07FF-4D2E-B3C3-DDB7BE70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71792-43C8-4129-9694-4632582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C46B4-B2C0-44FE-9103-11F06D58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083-333B-4F19-BC0E-E41D313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DF038-FF4D-439F-9C6B-2E4B121B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327F3-ADAB-4EEE-97EB-ED4F7FC3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8B24-FB46-4B7D-8114-54AFBCC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4365E-97A3-4C2C-A70A-69A3AC20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C7FD1-9F49-4796-B4B2-CBA1D77D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B498F-DC85-4866-AA5A-A11B5135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E2BF-0E86-42FA-A34D-387313E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8236-61F5-4076-8ABE-32D9B2A7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78A3-9280-4F58-8DD1-BD4E4B41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D10-3E2A-4806-A4E5-8FD620D6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49C9-EA31-4506-8925-0146F1CB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6EAE-DACD-4736-819E-9ED8780F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6874-DA3D-49D5-86C7-234A6095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B4731-4E55-4746-924F-E4CFBDCAF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F766-93FA-4C87-BA40-A15734647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541D-EEF0-4B3B-989B-19C64D5B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F967-D3A0-4AE6-AAA8-20308258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F553A-0F98-4770-9E0C-25A6497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89E7C-BD76-4E3A-A3DC-9C4FE9A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9921-3C53-40CA-8FC8-6DB33C53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E44A-32B5-4BEE-A6F6-0BB2F61D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1C84-C975-4793-80DA-7A5D81AE018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B5F8-40F0-43EF-B7A9-0B1C162D1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E99D-1CFE-409A-88E5-0B2313FE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1A32E-19CB-4093-966B-ECB91204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9623-3D80-48B0-877A-F0C9303F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3509962"/>
            <a:ext cx="9144000" cy="92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B0FE-5039-4D44-82A4-81205CF5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55631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BAEE5-DD6D-4FD1-A41D-634A3B41580E}"/>
              </a:ext>
            </a:extLst>
          </p:cNvPr>
          <p:cNvSpPr/>
          <p:nvPr/>
        </p:nvSpPr>
        <p:spPr>
          <a:xfrm>
            <a:off x="749300" y="762000"/>
            <a:ext cx="21209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92001-A709-4CB8-B5D0-C3AA769392E4}"/>
              </a:ext>
            </a:extLst>
          </p:cNvPr>
          <p:cNvSpPr/>
          <p:nvPr/>
        </p:nvSpPr>
        <p:spPr>
          <a:xfrm>
            <a:off x="4127500" y="762000"/>
            <a:ext cx="21209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32114-B90D-4414-B82D-51319FC9B4B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70200" y="1295400"/>
            <a:ext cx="171450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4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2024-03-25T13:44:14Z</dcterms:created>
  <dcterms:modified xsi:type="dcterms:W3CDTF">2024-03-25T13:44:20Z</dcterms:modified>
</cp:coreProperties>
</file>