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59"/>
  </p:handoutMasterIdLst>
  <p:sldIdLst>
    <p:sldId id="728" r:id="rId5"/>
    <p:sldId id="602" r:id="rId6"/>
    <p:sldId id="606" r:id="rId7"/>
    <p:sldId id="603" r:id="rId8"/>
    <p:sldId id="729" r:id="rId9"/>
    <p:sldId id="730" r:id="rId10"/>
    <p:sldId id="731" r:id="rId11"/>
    <p:sldId id="732" r:id="rId12"/>
    <p:sldId id="733" r:id="rId13"/>
    <p:sldId id="734" r:id="rId14"/>
    <p:sldId id="735" r:id="rId15"/>
    <p:sldId id="736" r:id="rId16"/>
    <p:sldId id="737" r:id="rId17"/>
    <p:sldId id="738" r:id="rId18"/>
    <p:sldId id="739" r:id="rId19"/>
    <p:sldId id="589" r:id="rId20"/>
    <p:sldId id="740" r:id="rId21"/>
    <p:sldId id="741" r:id="rId22"/>
    <p:sldId id="742" r:id="rId23"/>
    <p:sldId id="743" r:id="rId24"/>
    <p:sldId id="744" r:id="rId25"/>
    <p:sldId id="745" r:id="rId26"/>
    <p:sldId id="746" r:id="rId27"/>
    <p:sldId id="747" r:id="rId28"/>
    <p:sldId id="748" r:id="rId29"/>
    <p:sldId id="749" r:id="rId30"/>
    <p:sldId id="750" r:id="rId31"/>
    <p:sldId id="751" r:id="rId32"/>
    <p:sldId id="752" r:id="rId33"/>
    <p:sldId id="753" r:id="rId34"/>
    <p:sldId id="754" r:id="rId35"/>
    <p:sldId id="755" r:id="rId36"/>
    <p:sldId id="756" r:id="rId37"/>
    <p:sldId id="757" r:id="rId38"/>
    <p:sldId id="758" r:id="rId39"/>
    <p:sldId id="759" r:id="rId40"/>
    <p:sldId id="760" r:id="rId41"/>
    <p:sldId id="761" r:id="rId42"/>
    <p:sldId id="762" r:id="rId43"/>
    <p:sldId id="763" r:id="rId44"/>
    <p:sldId id="764" r:id="rId45"/>
    <p:sldId id="765" r:id="rId46"/>
    <p:sldId id="766" r:id="rId47"/>
    <p:sldId id="767" r:id="rId48"/>
    <p:sldId id="768" r:id="rId49"/>
    <p:sldId id="769" r:id="rId50"/>
    <p:sldId id="770" r:id="rId51"/>
    <p:sldId id="771" r:id="rId52"/>
    <p:sldId id="772" r:id="rId53"/>
    <p:sldId id="773" r:id="rId54"/>
    <p:sldId id="774" r:id="rId55"/>
    <p:sldId id="775" r:id="rId56"/>
    <p:sldId id="776" r:id="rId57"/>
    <p:sldId id="777" r:id="rId58"/>
    <p:sldId id="778" r:id="rId59"/>
    <p:sldId id="779" r:id="rId60"/>
    <p:sldId id="780" r:id="rId61"/>
    <p:sldId id="783" r:id="rId62"/>
    <p:sldId id="781" r:id="rId63"/>
    <p:sldId id="782" r:id="rId64"/>
    <p:sldId id="784" r:id="rId65"/>
    <p:sldId id="785" r:id="rId66"/>
    <p:sldId id="786" r:id="rId67"/>
    <p:sldId id="787" r:id="rId68"/>
    <p:sldId id="788" r:id="rId69"/>
    <p:sldId id="789" r:id="rId70"/>
    <p:sldId id="790" r:id="rId71"/>
    <p:sldId id="791" r:id="rId72"/>
    <p:sldId id="792" r:id="rId73"/>
    <p:sldId id="793" r:id="rId74"/>
    <p:sldId id="794" r:id="rId75"/>
    <p:sldId id="795" r:id="rId76"/>
    <p:sldId id="796" r:id="rId77"/>
    <p:sldId id="797" r:id="rId78"/>
    <p:sldId id="798" r:id="rId79"/>
    <p:sldId id="799" r:id="rId80"/>
    <p:sldId id="800" r:id="rId81"/>
    <p:sldId id="801" r:id="rId82"/>
    <p:sldId id="802" r:id="rId83"/>
    <p:sldId id="803" r:id="rId84"/>
    <p:sldId id="804" r:id="rId85"/>
    <p:sldId id="805" r:id="rId86"/>
    <p:sldId id="806" r:id="rId87"/>
    <p:sldId id="807" r:id="rId88"/>
    <p:sldId id="808" r:id="rId89"/>
    <p:sldId id="809" r:id="rId90"/>
    <p:sldId id="810" r:id="rId91"/>
    <p:sldId id="811" r:id="rId92"/>
    <p:sldId id="812" r:id="rId93"/>
    <p:sldId id="813" r:id="rId94"/>
    <p:sldId id="814" r:id="rId95"/>
    <p:sldId id="815" r:id="rId96"/>
    <p:sldId id="816" r:id="rId97"/>
    <p:sldId id="817" r:id="rId98"/>
    <p:sldId id="818" r:id="rId99"/>
    <p:sldId id="819" r:id="rId100"/>
    <p:sldId id="820" r:id="rId101"/>
    <p:sldId id="821" r:id="rId102"/>
    <p:sldId id="822" r:id="rId103"/>
    <p:sldId id="823" r:id="rId104"/>
    <p:sldId id="824" r:id="rId105"/>
    <p:sldId id="825" r:id="rId106"/>
    <p:sldId id="826" r:id="rId107"/>
    <p:sldId id="827" r:id="rId108"/>
    <p:sldId id="828" r:id="rId109"/>
    <p:sldId id="829" r:id="rId110"/>
    <p:sldId id="830" r:id="rId111"/>
    <p:sldId id="831" r:id="rId112"/>
    <p:sldId id="832" r:id="rId113"/>
    <p:sldId id="833" r:id="rId114"/>
    <p:sldId id="834" r:id="rId115"/>
    <p:sldId id="264" r:id="rId116"/>
    <p:sldId id="442" r:id="rId117"/>
    <p:sldId id="343" r:id="rId118"/>
    <p:sldId id="258" r:id="rId119"/>
    <p:sldId id="590" r:id="rId120"/>
    <p:sldId id="591" r:id="rId121"/>
    <p:sldId id="592" r:id="rId122"/>
    <p:sldId id="593" r:id="rId123"/>
    <p:sldId id="594" r:id="rId124"/>
    <p:sldId id="346" r:id="rId125"/>
    <p:sldId id="598" r:id="rId126"/>
    <p:sldId id="348" r:id="rId127"/>
    <p:sldId id="599" r:id="rId128"/>
    <p:sldId id="596" r:id="rId129"/>
    <p:sldId id="597" r:id="rId130"/>
    <p:sldId id="481" r:id="rId131"/>
    <p:sldId id="482" r:id="rId132"/>
    <p:sldId id="283" r:id="rId133"/>
    <p:sldId id="285" r:id="rId134"/>
    <p:sldId id="284" r:id="rId135"/>
    <p:sldId id="287" r:id="rId136"/>
    <p:sldId id="298" r:id="rId137"/>
    <p:sldId id="299" r:id="rId138"/>
    <p:sldId id="302" r:id="rId139"/>
    <p:sldId id="303" r:id="rId140"/>
    <p:sldId id="300" r:id="rId141"/>
    <p:sldId id="301" r:id="rId142"/>
    <p:sldId id="305" r:id="rId143"/>
    <p:sldId id="306" r:id="rId144"/>
    <p:sldId id="315" r:id="rId145"/>
    <p:sldId id="319" r:id="rId146"/>
    <p:sldId id="499" r:id="rId147"/>
    <p:sldId id="587" r:id="rId148"/>
    <p:sldId id="588" r:id="rId149"/>
    <p:sldId id="304" r:id="rId150"/>
    <p:sldId id="328" r:id="rId151"/>
    <p:sldId id="332" r:id="rId152"/>
    <p:sldId id="324" r:id="rId153"/>
    <p:sldId id="327" r:id="rId154"/>
    <p:sldId id="600" r:id="rId155"/>
    <p:sldId id="601" r:id="rId156"/>
    <p:sldId id="333" r:id="rId157"/>
    <p:sldId id="335" r:id="rId15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valie este conteúdo (Professor)" id="{C419C695-B7A8-4498-BC7B-BBA617EFEAED}">
          <p14:sldIdLst>
            <p14:sldId id="728"/>
          </p14:sldIdLst>
        </p14:section>
        <p14:section name="capa disciplina" id="{C6DE0C41-112F-4289-92CA-3F81FAD1B2A9}">
          <p14:sldIdLst>
            <p14:sldId id="602"/>
          </p14:sldIdLst>
        </p14:section>
        <p14:section name="Princípios da segurança e o ciclo de vida da informação" id="{180DAB21-147F-4C51-A7C0-422B3519D4BF}">
          <p14:sldIdLst>
            <p14:sldId id="606"/>
            <p14:sldId id="603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</p14:sldIdLst>
        </p14:section>
        <p14:section name="Ameaças e vulnerabilidades à Segurança da Informação" id="{D200FF14-C448-4587-BE4D-1768BCFFA8F4}">
          <p14:sldIdLst>
            <p14:sldId id="58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</p14:sldIdLst>
        </p14:section>
        <p14:section name="Normas de Segurança da Informação" id="{E2626916-5E76-4FBD-816C-9531DBA497E5}">
          <p14:sldIdLst>
            <p14:sldId id="756"/>
            <p14:sldId id="757"/>
            <p14:sldId id="758"/>
            <p14:sldId id="759"/>
            <p14:sldId id="760"/>
            <p14:sldId id="761"/>
            <p14:sldId id="762"/>
          </p14:sldIdLst>
        </p14:section>
        <p14:section name="Boas práticas em segurança da" id="{BFCC90F5-CDD9-46FA-B970-2744A4FA3484}">
          <p14:sldIdLst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3"/>
            <p14:sldId id="781"/>
            <p14:sldId id="782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</p14:sldIdLst>
        </p14:section>
        <p14:section name="Gestão de risco" id="{82EEBD83-3A6A-43E2-9DE0-20CE821BB62C}">
          <p14:sldIdLst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</p14:sldIdLst>
        </p14:section>
        <p14:section name="Gestão de continuidade do negócio" id="{2C947F8B-E4B5-4BE6-ACB2-4462241E310C}">
          <p14:sldIdLst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</p14:sldIdLst>
        </p14:section>
        <p14:section name="Componentes" id="{256529E2-E094-4290-881A-5B1BA66E562E}">
          <p14:sldIdLst>
            <p14:sldId id="264"/>
            <p14:sldId id="442"/>
            <p14:sldId id="343"/>
            <p14:sldId id="258"/>
            <p14:sldId id="590"/>
            <p14:sldId id="591"/>
            <p14:sldId id="592"/>
            <p14:sldId id="593"/>
            <p14:sldId id="594"/>
            <p14:sldId id="346"/>
            <p14:sldId id="598"/>
            <p14:sldId id="348"/>
            <p14:sldId id="599"/>
            <p14:sldId id="596"/>
            <p14:sldId id="597"/>
            <p14:sldId id="481"/>
            <p14:sldId id="482"/>
            <p14:sldId id="283"/>
            <p14:sldId id="285"/>
            <p14:sldId id="284"/>
            <p14:sldId id="287"/>
            <p14:sldId id="298"/>
            <p14:sldId id="299"/>
            <p14:sldId id="302"/>
            <p14:sldId id="303"/>
            <p14:sldId id="300"/>
            <p14:sldId id="301"/>
            <p14:sldId id="305"/>
            <p14:sldId id="306"/>
            <p14:sldId id="315"/>
            <p14:sldId id="319"/>
            <p14:sldId id="499"/>
            <p14:sldId id="587"/>
            <p14:sldId id="588"/>
            <p14:sldId id="304"/>
            <p14:sldId id="328"/>
            <p14:sldId id="332"/>
            <p14:sldId id="324"/>
            <p14:sldId id="327"/>
            <p14:sldId id="600"/>
            <p14:sldId id="601"/>
            <p14:sldId id="333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BBB"/>
    <a:srgbClr val="198ABA"/>
    <a:srgbClr val="0A6640"/>
    <a:srgbClr val="6D7D9B"/>
    <a:srgbClr val="F5F8FA"/>
    <a:srgbClr val="E3EAF6"/>
    <a:srgbClr val="FFFFFF"/>
    <a:srgbClr val="E2F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29" autoAdjust="0"/>
    <p:restoredTop sz="94660"/>
  </p:normalViewPr>
  <p:slideViewPr>
    <p:cSldViewPr snapToGrid="0">
      <p:cViewPr>
        <p:scale>
          <a:sx n="60" d="100"/>
          <a:sy n="60" d="100"/>
        </p:scale>
        <p:origin x="60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8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handoutMaster" Target="handoutMasters/handoutMaster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presProps" Target="presProp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tableStyles" Target="tableStyles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svg"/><Relationship Id="rId1" Type="http://schemas.openxmlformats.org/officeDocument/2006/relationships/image" Target="../media/image90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svg"/><Relationship Id="rId3" Type="http://schemas.openxmlformats.org/officeDocument/2006/relationships/image" Target="../media/image68.png"/><Relationship Id="rId7" Type="http://schemas.openxmlformats.org/officeDocument/2006/relationships/image" Target="../media/image108.png"/><Relationship Id="rId2" Type="http://schemas.openxmlformats.org/officeDocument/2006/relationships/image" Target="../media/image105.svg"/><Relationship Id="rId1" Type="http://schemas.openxmlformats.org/officeDocument/2006/relationships/image" Target="../media/image104.png"/><Relationship Id="rId6" Type="http://schemas.openxmlformats.org/officeDocument/2006/relationships/image" Target="../media/image107.svg"/><Relationship Id="rId5" Type="http://schemas.openxmlformats.org/officeDocument/2006/relationships/image" Target="../media/image106.png"/><Relationship Id="rId4" Type="http://schemas.openxmlformats.org/officeDocument/2006/relationships/image" Target="../media/image69.svg"/></Relationships>
</file>

<file path=ppt/diagrams/_rels/data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113.png"/><Relationship Id="rId7" Type="http://schemas.openxmlformats.org/officeDocument/2006/relationships/image" Target="../media/image63.png"/><Relationship Id="rId2" Type="http://schemas.openxmlformats.org/officeDocument/2006/relationships/image" Target="../media/image112.svg"/><Relationship Id="rId1" Type="http://schemas.openxmlformats.org/officeDocument/2006/relationships/image" Target="../media/image111.png"/><Relationship Id="rId6" Type="http://schemas.openxmlformats.org/officeDocument/2006/relationships/image" Target="../media/image116.svg"/><Relationship Id="rId5" Type="http://schemas.openxmlformats.org/officeDocument/2006/relationships/image" Target="../media/image115.png"/><Relationship Id="rId4" Type="http://schemas.openxmlformats.org/officeDocument/2006/relationships/image" Target="../media/image114.svg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ata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svg"/><Relationship Id="rId3" Type="http://schemas.openxmlformats.org/officeDocument/2006/relationships/image" Target="../media/image128.png"/><Relationship Id="rId7" Type="http://schemas.openxmlformats.org/officeDocument/2006/relationships/image" Target="../media/image108.png"/><Relationship Id="rId2" Type="http://schemas.openxmlformats.org/officeDocument/2006/relationships/image" Target="../media/image105.svg"/><Relationship Id="rId1" Type="http://schemas.openxmlformats.org/officeDocument/2006/relationships/image" Target="../media/image104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12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6.png"/><Relationship Id="rId7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17.sv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18.png"/><Relationship Id="rId7" Type="http://schemas.openxmlformats.org/officeDocument/2006/relationships/image" Target="../media/image63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svg"/><Relationship Id="rId1" Type="http://schemas.openxmlformats.org/officeDocument/2006/relationships/image" Target="../media/image90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svg"/><Relationship Id="rId3" Type="http://schemas.openxmlformats.org/officeDocument/2006/relationships/image" Target="../media/image68.png"/><Relationship Id="rId7" Type="http://schemas.openxmlformats.org/officeDocument/2006/relationships/image" Target="../media/image108.png"/><Relationship Id="rId2" Type="http://schemas.openxmlformats.org/officeDocument/2006/relationships/image" Target="../media/image105.svg"/><Relationship Id="rId1" Type="http://schemas.openxmlformats.org/officeDocument/2006/relationships/image" Target="../media/image104.png"/><Relationship Id="rId6" Type="http://schemas.openxmlformats.org/officeDocument/2006/relationships/image" Target="../media/image107.svg"/><Relationship Id="rId5" Type="http://schemas.openxmlformats.org/officeDocument/2006/relationships/image" Target="../media/image106.png"/><Relationship Id="rId4" Type="http://schemas.openxmlformats.org/officeDocument/2006/relationships/image" Target="../media/image69.svg"/></Relationships>
</file>

<file path=ppt/diagrams/_rels/drawing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113.png"/><Relationship Id="rId7" Type="http://schemas.openxmlformats.org/officeDocument/2006/relationships/image" Target="../media/image63.png"/><Relationship Id="rId2" Type="http://schemas.openxmlformats.org/officeDocument/2006/relationships/image" Target="../media/image112.svg"/><Relationship Id="rId1" Type="http://schemas.openxmlformats.org/officeDocument/2006/relationships/image" Target="../media/image111.png"/><Relationship Id="rId6" Type="http://schemas.openxmlformats.org/officeDocument/2006/relationships/image" Target="../media/image116.svg"/><Relationship Id="rId5" Type="http://schemas.openxmlformats.org/officeDocument/2006/relationships/image" Target="../media/image115.png"/><Relationship Id="rId4" Type="http://schemas.openxmlformats.org/officeDocument/2006/relationships/image" Target="../media/image114.svg"/></Relationships>
</file>

<file path=ppt/diagrams/_rels/drawing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svg"/><Relationship Id="rId3" Type="http://schemas.openxmlformats.org/officeDocument/2006/relationships/image" Target="../media/image128.png"/><Relationship Id="rId7" Type="http://schemas.openxmlformats.org/officeDocument/2006/relationships/image" Target="../media/image108.png"/><Relationship Id="rId2" Type="http://schemas.openxmlformats.org/officeDocument/2006/relationships/image" Target="../media/image105.svg"/><Relationship Id="rId1" Type="http://schemas.openxmlformats.org/officeDocument/2006/relationships/image" Target="../media/image104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12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6.png"/><Relationship Id="rId7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17.sv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18.png"/><Relationship Id="rId7" Type="http://schemas.openxmlformats.org/officeDocument/2006/relationships/image" Target="../media/image63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C880B-4D9E-40A9-9227-685D020284A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4A200-79EA-4A31-AF16-9C4DBCD6C8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Dado é um valor sem contexto ou aplicação imediata.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7CB02B69-8A16-437F-B9A1-3BA73CA77813}" type="parTrans" cxnId="{0888A47E-9C67-4A4C-98FF-A4D4C6B37C99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9A9A167F-C4FB-4C1D-850B-4FBB4B27EAD7}" type="sibTrans" cxnId="{0888A47E-9C67-4A4C-98FF-A4D4C6B37C99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BBADA304-877B-46E3-A1B1-DD589A2552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Quando um dado é contextualizado em uma situação específica, ele se torna informação.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4AEA9903-B145-46FB-BDA3-31236E5C17C9}" type="parTrans" cxnId="{C728C01C-0BBB-4AC5-9200-4E7D74305531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21D2E285-4DE7-4A64-9F63-15F029F0CCC2}" type="sibTrans" cxnId="{C728C01C-0BBB-4AC5-9200-4E7D74305531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23A71020-C97A-4592-ADF0-E617B57F1A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A informação tem valor e pode ser usada para tomada de decisões ou lucro, ao passo que dados sozinhos não têm esse potencial.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C897BA1F-B9A2-4DA1-A063-2F3A4E865380}" type="parTrans" cxnId="{0CFCA93F-2E55-4874-AA7D-CF42C845EE01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BDE3BFB3-F135-4EC4-A640-8E7840CDF487}" type="sibTrans" cxnId="{0CFCA93F-2E55-4874-AA7D-CF42C845EE01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7EE467BF-FFEB-42AF-A239-858A000FE4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A contextualização dos dados é essencial para transformá-los em informações úteis.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1714716-96DD-4CFB-9545-9D37C22E8DBF}" type="parTrans" cxnId="{44C29D15-CF3C-4C0D-B3BB-3092DD47C1B6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01C153CF-0B32-402B-9F15-6F0F001C7E04}" type="sibTrans" cxnId="{44C29D15-CF3C-4C0D-B3BB-3092DD47C1B6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B8F7A62-EF7A-40D6-8049-E865CFD51215}" type="pres">
      <dgm:prSet presAssocID="{E47C880B-4D9E-40A9-9227-685D020284A4}" presName="root" presStyleCnt="0">
        <dgm:presLayoutVars>
          <dgm:dir/>
          <dgm:resizeHandles val="exact"/>
        </dgm:presLayoutVars>
      </dgm:prSet>
      <dgm:spPr/>
    </dgm:pt>
    <dgm:pt modelId="{BF478CF9-1B10-4EDF-A34F-E0C6B60CFB7C}" type="pres">
      <dgm:prSet presAssocID="{E47C880B-4D9E-40A9-9227-685D020284A4}" presName="container" presStyleCnt="0">
        <dgm:presLayoutVars>
          <dgm:dir/>
          <dgm:resizeHandles val="exact"/>
        </dgm:presLayoutVars>
      </dgm:prSet>
      <dgm:spPr/>
    </dgm:pt>
    <dgm:pt modelId="{ED5784B9-215B-4ADD-9DB1-523926CA21CA}" type="pres">
      <dgm:prSet presAssocID="{FE84A200-79EA-4A31-AF16-9C4DBCD6C84A}" presName="compNode" presStyleCnt="0"/>
      <dgm:spPr/>
    </dgm:pt>
    <dgm:pt modelId="{80A25C30-4A42-4CE8-9963-C0732C916027}" type="pres">
      <dgm:prSet presAssocID="{FE84A200-79EA-4A31-AF16-9C4DBCD6C84A}" presName="iconBgRect" presStyleLbl="bgShp" presStyleIdx="0" presStyleCnt="4"/>
      <dgm:spPr>
        <a:solidFill>
          <a:schemeClr val="accent3"/>
        </a:solidFill>
      </dgm:spPr>
    </dgm:pt>
    <dgm:pt modelId="{E50D19DA-EDA4-48A9-A9F1-2DE53DCDB8E3}" type="pres">
      <dgm:prSet presAssocID="{FE84A200-79EA-4A31-AF16-9C4DBCD6C84A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a com preenchimento sólido"/>
        </a:ext>
      </dgm:extLst>
    </dgm:pt>
    <dgm:pt modelId="{79CD89F4-DC49-41F2-BA53-C114CD50EA25}" type="pres">
      <dgm:prSet presAssocID="{FE84A200-79EA-4A31-AF16-9C4DBCD6C84A}" presName="spaceRect" presStyleCnt="0"/>
      <dgm:spPr/>
    </dgm:pt>
    <dgm:pt modelId="{DE0218FC-F7B3-4D29-878B-BC2B8EDE6307}" type="pres">
      <dgm:prSet presAssocID="{FE84A200-79EA-4A31-AF16-9C4DBCD6C84A}" presName="textRect" presStyleLbl="revTx" presStyleIdx="0" presStyleCnt="4">
        <dgm:presLayoutVars>
          <dgm:chMax val="1"/>
          <dgm:chPref val="1"/>
        </dgm:presLayoutVars>
      </dgm:prSet>
      <dgm:spPr/>
    </dgm:pt>
    <dgm:pt modelId="{61E3426D-9CD8-4817-B0B4-B677FC6DDCCC}" type="pres">
      <dgm:prSet presAssocID="{9A9A167F-C4FB-4C1D-850B-4FBB4B27EAD7}" presName="sibTrans" presStyleLbl="sibTrans2D1" presStyleIdx="0" presStyleCnt="0"/>
      <dgm:spPr/>
    </dgm:pt>
    <dgm:pt modelId="{3AC4595A-56AB-4446-8383-36D49A02DE7F}" type="pres">
      <dgm:prSet presAssocID="{BBADA304-877B-46E3-A1B1-DD589A255221}" presName="compNode" presStyleCnt="0"/>
      <dgm:spPr/>
    </dgm:pt>
    <dgm:pt modelId="{44940611-CDD9-465D-8A95-AEF8CA6D31EB}" type="pres">
      <dgm:prSet presAssocID="{BBADA304-877B-46E3-A1B1-DD589A255221}" presName="iconBgRect" presStyleLbl="bgShp" presStyleIdx="1" presStyleCnt="4"/>
      <dgm:spPr>
        <a:solidFill>
          <a:schemeClr val="accent3"/>
        </a:solidFill>
      </dgm:spPr>
    </dgm:pt>
    <dgm:pt modelId="{E803C2BE-E30E-4BF3-9C1D-0E15DE46D2B3}" type="pres">
      <dgm:prSet presAssocID="{BBADA304-877B-46E3-A1B1-DD589A255221}" presName="iconRect" presStyleLbl="node1" presStyleIdx="1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434022AD-B0F2-411A-95B5-946456EACA23}" type="pres">
      <dgm:prSet presAssocID="{BBADA304-877B-46E3-A1B1-DD589A255221}" presName="spaceRect" presStyleCnt="0"/>
      <dgm:spPr/>
    </dgm:pt>
    <dgm:pt modelId="{62B7F22D-B209-42CF-B7B6-274519684D57}" type="pres">
      <dgm:prSet presAssocID="{BBADA304-877B-46E3-A1B1-DD589A255221}" presName="textRect" presStyleLbl="revTx" presStyleIdx="1" presStyleCnt="4">
        <dgm:presLayoutVars>
          <dgm:chMax val="1"/>
          <dgm:chPref val="1"/>
        </dgm:presLayoutVars>
      </dgm:prSet>
      <dgm:spPr/>
    </dgm:pt>
    <dgm:pt modelId="{AD1CB058-BF89-44A8-95F3-0FA22977ADFD}" type="pres">
      <dgm:prSet presAssocID="{21D2E285-4DE7-4A64-9F63-15F029F0CCC2}" presName="sibTrans" presStyleLbl="sibTrans2D1" presStyleIdx="0" presStyleCnt="0"/>
      <dgm:spPr/>
    </dgm:pt>
    <dgm:pt modelId="{2A532637-84BE-4157-832C-1FB81A50B2BD}" type="pres">
      <dgm:prSet presAssocID="{23A71020-C97A-4592-ADF0-E617B57F1AA1}" presName="compNode" presStyleCnt="0"/>
      <dgm:spPr/>
    </dgm:pt>
    <dgm:pt modelId="{FF95CE86-C721-4F1A-8A40-E15CC14AA434}" type="pres">
      <dgm:prSet presAssocID="{23A71020-C97A-4592-ADF0-E617B57F1AA1}" presName="iconBgRect" presStyleLbl="bgShp" presStyleIdx="2" presStyleCnt="4"/>
      <dgm:spPr>
        <a:solidFill>
          <a:schemeClr val="accent3"/>
        </a:solidFill>
      </dgm:spPr>
    </dgm:pt>
    <dgm:pt modelId="{F934A9D4-C368-42F8-A0B4-BAF93D9E4220}" type="pres">
      <dgm:prSet presAssocID="{23A71020-C97A-4592-ADF0-E617B57F1AA1}" presName="iconRect" presStyleLbl="node1" presStyleIdx="2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868D0763-48FD-412A-B971-612EA35C35F9}" type="pres">
      <dgm:prSet presAssocID="{23A71020-C97A-4592-ADF0-E617B57F1AA1}" presName="spaceRect" presStyleCnt="0"/>
      <dgm:spPr/>
    </dgm:pt>
    <dgm:pt modelId="{2BE74448-A365-4BA2-AE1C-E4B9E648B711}" type="pres">
      <dgm:prSet presAssocID="{23A71020-C97A-4592-ADF0-E617B57F1AA1}" presName="textRect" presStyleLbl="revTx" presStyleIdx="2" presStyleCnt="4">
        <dgm:presLayoutVars>
          <dgm:chMax val="1"/>
          <dgm:chPref val="1"/>
        </dgm:presLayoutVars>
      </dgm:prSet>
      <dgm:spPr/>
    </dgm:pt>
    <dgm:pt modelId="{13E59868-429C-4F9C-A602-55CD3F1D6399}" type="pres">
      <dgm:prSet presAssocID="{BDE3BFB3-F135-4EC4-A640-8E7840CDF487}" presName="sibTrans" presStyleLbl="sibTrans2D1" presStyleIdx="0" presStyleCnt="0"/>
      <dgm:spPr/>
    </dgm:pt>
    <dgm:pt modelId="{86A1D81C-A611-4081-99AF-91E763EC277B}" type="pres">
      <dgm:prSet presAssocID="{7EE467BF-FFEB-42AF-A239-858A000FE418}" presName="compNode" presStyleCnt="0"/>
      <dgm:spPr/>
    </dgm:pt>
    <dgm:pt modelId="{32123221-B8D3-4419-B7A7-D5B640A93B89}" type="pres">
      <dgm:prSet presAssocID="{7EE467BF-FFEB-42AF-A239-858A000FE418}" presName="iconBgRect" presStyleLbl="bgShp" presStyleIdx="3" presStyleCnt="4"/>
      <dgm:spPr>
        <a:solidFill>
          <a:schemeClr val="accent3"/>
        </a:solidFill>
      </dgm:spPr>
    </dgm:pt>
    <dgm:pt modelId="{35B05D62-E752-427A-B7A2-EEFFEEA3E75D}" type="pres">
      <dgm:prSet presAssocID="{7EE467BF-FFEB-42AF-A239-858A000FE418}" presName="iconRect" presStyleLbl="node1" presStyleIdx="3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a"/>
        </a:ext>
      </dgm:extLst>
    </dgm:pt>
    <dgm:pt modelId="{19FB1ED4-7CF8-4E92-A9F1-F614F2B18DDD}" type="pres">
      <dgm:prSet presAssocID="{7EE467BF-FFEB-42AF-A239-858A000FE418}" presName="spaceRect" presStyleCnt="0"/>
      <dgm:spPr/>
    </dgm:pt>
    <dgm:pt modelId="{C0D3D4D7-6FDF-4AD2-9A44-832851CB9184}" type="pres">
      <dgm:prSet presAssocID="{7EE467BF-FFEB-42AF-A239-858A000FE41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1A5110-F9C8-4B72-A1CD-3A2EE4020611}" type="presOf" srcId="{7EE467BF-FFEB-42AF-A239-858A000FE418}" destId="{C0D3D4D7-6FDF-4AD2-9A44-832851CB9184}" srcOrd="0" destOrd="0" presId="urn:microsoft.com/office/officeart/2018/2/layout/IconCircleList"/>
    <dgm:cxn modelId="{44C29D15-CF3C-4C0D-B3BB-3092DD47C1B6}" srcId="{E47C880B-4D9E-40A9-9227-685D020284A4}" destId="{7EE467BF-FFEB-42AF-A239-858A000FE418}" srcOrd="3" destOrd="0" parTransId="{81714716-96DD-4CFB-9545-9D37C22E8DBF}" sibTransId="{01C153CF-0B32-402B-9F15-6F0F001C7E04}"/>
    <dgm:cxn modelId="{C728C01C-0BBB-4AC5-9200-4E7D74305531}" srcId="{E47C880B-4D9E-40A9-9227-685D020284A4}" destId="{BBADA304-877B-46E3-A1B1-DD589A255221}" srcOrd="1" destOrd="0" parTransId="{4AEA9903-B145-46FB-BDA3-31236E5C17C9}" sibTransId="{21D2E285-4DE7-4A64-9F63-15F029F0CCC2}"/>
    <dgm:cxn modelId="{A8F90A30-6681-4D51-B35F-015FDD0457B1}" type="presOf" srcId="{9A9A167F-C4FB-4C1D-850B-4FBB4B27EAD7}" destId="{61E3426D-9CD8-4817-B0B4-B677FC6DDCCC}" srcOrd="0" destOrd="0" presId="urn:microsoft.com/office/officeart/2018/2/layout/IconCircleList"/>
    <dgm:cxn modelId="{7A4C4E38-8DA6-4485-B491-7A54FB21ECAC}" type="presOf" srcId="{BDE3BFB3-F135-4EC4-A640-8E7840CDF487}" destId="{13E59868-429C-4F9C-A602-55CD3F1D6399}" srcOrd="0" destOrd="0" presId="urn:microsoft.com/office/officeart/2018/2/layout/IconCircleList"/>
    <dgm:cxn modelId="{0CFCA93F-2E55-4874-AA7D-CF42C845EE01}" srcId="{E47C880B-4D9E-40A9-9227-685D020284A4}" destId="{23A71020-C97A-4592-ADF0-E617B57F1AA1}" srcOrd="2" destOrd="0" parTransId="{C897BA1F-B9A2-4DA1-A063-2F3A4E865380}" sibTransId="{BDE3BFB3-F135-4EC4-A640-8E7840CDF487}"/>
    <dgm:cxn modelId="{D5900861-24B6-48A4-9FE1-443A552BFCD6}" type="presOf" srcId="{FE84A200-79EA-4A31-AF16-9C4DBCD6C84A}" destId="{DE0218FC-F7B3-4D29-878B-BC2B8EDE6307}" srcOrd="0" destOrd="0" presId="urn:microsoft.com/office/officeart/2018/2/layout/IconCircleList"/>
    <dgm:cxn modelId="{E077BB67-479E-4C54-BD56-47EA1322DA2A}" type="presOf" srcId="{BBADA304-877B-46E3-A1B1-DD589A255221}" destId="{62B7F22D-B209-42CF-B7B6-274519684D57}" srcOrd="0" destOrd="0" presId="urn:microsoft.com/office/officeart/2018/2/layout/IconCircleList"/>
    <dgm:cxn modelId="{6576896B-F9E0-4EF0-A9EE-51770A8033C6}" type="presOf" srcId="{E47C880B-4D9E-40A9-9227-685D020284A4}" destId="{8B8F7A62-EF7A-40D6-8049-E865CFD51215}" srcOrd="0" destOrd="0" presId="urn:microsoft.com/office/officeart/2018/2/layout/IconCircleList"/>
    <dgm:cxn modelId="{5574486F-27A8-4285-A1BA-627E5FBCDB1A}" type="presOf" srcId="{21D2E285-4DE7-4A64-9F63-15F029F0CCC2}" destId="{AD1CB058-BF89-44A8-95F3-0FA22977ADFD}" srcOrd="0" destOrd="0" presId="urn:microsoft.com/office/officeart/2018/2/layout/IconCircleList"/>
    <dgm:cxn modelId="{D16E5F75-346B-40B9-86E1-9C96D7814BF8}" type="presOf" srcId="{23A71020-C97A-4592-ADF0-E617B57F1AA1}" destId="{2BE74448-A365-4BA2-AE1C-E4B9E648B711}" srcOrd="0" destOrd="0" presId="urn:microsoft.com/office/officeart/2018/2/layout/IconCircleList"/>
    <dgm:cxn modelId="{0888A47E-9C67-4A4C-98FF-A4D4C6B37C99}" srcId="{E47C880B-4D9E-40A9-9227-685D020284A4}" destId="{FE84A200-79EA-4A31-AF16-9C4DBCD6C84A}" srcOrd="0" destOrd="0" parTransId="{7CB02B69-8A16-437F-B9A1-3BA73CA77813}" sibTransId="{9A9A167F-C4FB-4C1D-850B-4FBB4B27EAD7}"/>
    <dgm:cxn modelId="{4885365A-68E3-46F4-9A8F-E7067A93FA13}" type="presParOf" srcId="{8B8F7A62-EF7A-40D6-8049-E865CFD51215}" destId="{BF478CF9-1B10-4EDF-A34F-E0C6B60CFB7C}" srcOrd="0" destOrd="0" presId="urn:microsoft.com/office/officeart/2018/2/layout/IconCircleList"/>
    <dgm:cxn modelId="{A943844E-7292-4383-8A93-64B11B2A4887}" type="presParOf" srcId="{BF478CF9-1B10-4EDF-A34F-E0C6B60CFB7C}" destId="{ED5784B9-215B-4ADD-9DB1-523926CA21CA}" srcOrd="0" destOrd="0" presId="urn:microsoft.com/office/officeart/2018/2/layout/IconCircleList"/>
    <dgm:cxn modelId="{79A6350D-5E48-4F64-A26E-0F25A8F94168}" type="presParOf" srcId="{ED5784B9-215B-4ADD-9DB1-523926CA21CA}" destId="{80A25C30-4A42-4CE8-9963-C0732C916027}" srcOrd="0" destOrd="0" presId="urn:microsoft.com/office/officeart/2018/2/layout/IconCircleList"/>
    <dgm:cxn modelId="{8815BAB5-C19E-4DC3-87C1-AA094BEE5E86}" type="presParOf" srcId="{ED5784B9-215B-4ADD-9DB1-523926CA21CA}" destId="{E50D19DA-EDA4-48A9-A9F1-2DE53DCDB8E3}" srcOrd="1" destOrd="0" presId="urn:microsoft.com/office/officeart/2018/2/layout/IconCircleList"/>
    <dgm:cxn modelId="{C4D78C16-73D6-4ED4-8124-1372B5C24980}" type="presParOf" srcId="{ED5784B9-215B-4ADD-9DB1-523926CA21CA}" destId="{79CD89F4-DC49-41F2-BA53-C114CD50EA25}" srcOrd="2" destOrd="0" presId="urn:microsoft.com/office/officeart/2018/2/layout/IconCircleList"/>
    <dgm:cxn modelId="{775C139D-37E9-425C-BE93-4D0912DB6FC6}" type="presParOf" srcId="{ED5784B9-215B-4ADD-9DB1-523926CA21CA}" destId="{DE0218FC-F7B3-4D29-878B-BC2B8EDE6307}" srcOrd="3" destOrd="0" presId="urn:microsoft.com/office/officeart/2018/2/layout/IconCircleList"/>
    <dgm:cxn modelId="{46C7BDB5-FAAC-40B9-859F-84139C57DE4B}" type="presParOf" srcId="{BF478CF9-1B10-4EDF-A34F-E0C6B60CFB7C}" destId="{61E3426D-9CD8-4817-B0B4-B677FC6DDCCC}" srcOrd="1" destOrd="0" presId="urn:microsoft.com/office/officeart/2018/2/layout/IconCircleList"/>
    <dgm:cxn modelId="{4C262B34-2D7D-450E-9512-141227CE8D98}" type="presParOf" srcId="{BF478CF9-1B10-4EDF-A34F-E0C6B60CFB7C}" destId="{3AC4595A-56AB-4446-8383-36D49A02DE7F}" srcOrd="2" destOrd="0" presId="urn:microsoft.com/office/officeart/2018/2/layout/IconCircleList"/>
    <dgm:cxn modelId="{56B037FB-D00B-4340-B843-134FE9C7E471}" type="presParOf" srcId="{3AC4595A-56AB-4446-8383-36D49A02DE7F}" destId="{44940611-CDD9-465D-8A95-AEF8CA6D31EB}" srcOrd="0" destOrd="0" presId="urn:microsoft.com/office/officeart/2018/2/layout/IconCircleList"/>
    <dgm:cxn modelId="{0E5DF953-6CF9-4F4F-9224-294EC329C07C}" type="presParOf" srcId="{3AC4595A-56AB-4446-8383-36D49A02DE7F}" destId="{E803C2BE-E30E-4BF3-9C1D-0E15DE46D2B3}" srcOrd="1" destOrd="0" presId="urn:microsoft.com/office/officeart/2018/2/layout/IconCircleList"/>
    <dgm:cxn modelId="{DF45AF36-C4DE-44FC-AE1E-EEA5C424DF3B}" type="presParOf" srcId="{3AC4595A-56AB-4446-8383-36D49A02DE7F}" destId="{434022AD-B0F2-411A-95B5-946456EACA23}" srcOrd="2" destOrd="0" presId="urn:microsoft.com/office/officeart/2018/2/layout/IconCircleList"/>
    <dgm:cxn modelId="{EB8CD74D-89C4-4D50-8CE9-4438E7A055B9}" type="presParOf" srcId="{3AC4595A-56AB-4446-8383-36D49A02DE7F}" destId="{62B7F22D-B209-42CF-B7B6-274519684D57}" srcOrd="3" destOrd="0" presId="urn:microsoft.com/office/officeart/2018/2/layout/IconCircleList"/>
    <dgm:cxn modelId="{BF3654CE-502D-4BC7-9028-3D4C69F6300F}" type="presParOf" srcId="{BF478CF9-1B10-4EDF-A34F-E0C6B60CFB7C}" destId="{AD1CB058-BF89-44A8-95F3-0FA22977ADFD}" srcOrd="3" destOrd="0" presId="urn:microsoft.com/office/officeart/2018/2/layout/IconCircleList"/>
    <dgm:cxn modelId="{EDB2416D-6D4E-4700-B8F4-DC6778E8D934}" type="presParOf" srcId="{BF478CF9-1B10-4EDF-A34F-E0C6B60CFB7C}" destId="{2A532637-84BE-4157-832C-1FB81A50B2BD}" srcOrd="4" destOrd="0" presId="urn:microsoft.com/office/officeart/2018/2/layout/IconCircleList"/>
    <dgm:cxn modelId="{0A771FA8-1806-4861-8836-2FA8E59693F6}" type="presParOf" srcId="{2A532637-84BE-4157-832C-1FB81A50B2BD}" destId="{FF95CE86-C721-4F1A-8A40-E15CC14AA434}" srcOrd="0" destOrd="0" presId="urn:microsoft.com/office/officeart/2018/2/layout/IconCircleList"/>
    <dgm:cxn modelId="{BA7BFA80-9BC7-4A51-B4D3-E4E4DD5DE8DB}" type="presParOf" srcId="{2A532637-84BE-4157-832C-1FB81A50B2BD}" destId="{F934A9D4-C368-42F8-A0B4-BAF93D9E4220}" srcOrd="1" destOrd="0" presId="urn:microsoft.com/office/officeart/2018/2/layout/IconCircleList"/>
    <dgm:cxn modelId="{CF749582-276C-439C-A207-CC6426F4B754}" type="presParOf" srcId="{2A532637-84BE-4157-832C-1FB81A50B2BD}" destId="{868D0763-48FD-412A-B971-612EA35C35F9}" srcOrd="2" destOrd="0" presId="urn:microsoft.com/office/officeart/2018/2/layout/IconCircleList"/>
    <dgm:cxn modelId="{C0C8C53E-6B74-451F-92D0-0A5BADFD533A}" type="presParOf" srcId="{2A532637-84BE-4157-832C-1FB81A50B2BD}" destId="{2BE74448-A365-4BA2-AE1C-E4B9E648B711}" srcOrd="3" destOrd="0" presId="urn:microsoft.com/office/officeart/2018/2/layout/IconCircleList"/>
    <dgm:cxn modelId="{211DD789-003A-4B98-9825-F85895BBA4D0}" type="presParOf" srcId="{BF478CF9-1B10-4EDF-A34F-E0C6B60CFB7C}" destId="{13E59868-429C-4F9C-A602-55CD3F1D6399}" srcOrd="5" destOrd="0" presId="urn:microsoft.com/office/officeart/2018/2/layout/IconCircleList"/>
    <dgm:cxn modelId="{DA3BA92E-DD80-4CA0-B34E-E749E5225D9D}" type="presParOf" srcId="{BF478CF9-1B10-4EDF-A34F-E0C6B60CFB7C}" destId="{86A1D81C-A611-4081-99AF-91E763EC277B}" srcOrd="6" destOrd="0" presId="urn:microsoft.com/office/officeart/2018/2/layout/IconCircleList"/>
    <dgm:cxn modelId="{71825816-0239-4E10-A97C-50CD8902415C}" type="presParOf" srcId="{86A1D81C-A611-4081-99AF-91E763EC277B}" destId="{32123221-B8D3-4419-B7A7-D5B640A93B89}" srcOrd="0" destOrd="0" presId="urn:microsoft.com/office/officeart/2018/2/layout/IconCircleList"/>
    <dgm:cxn modelId="{1D6F11B7-A2C5-4F94-8630-31F757B5AE41}" type="presParOf" srcId="{86A1D81C-A611-4081-99AF-91E763EC277B}" destId="{35B05D62-E752-427A-B7A2-EEFFEEA3E75D}" srcOrd="1" destOrd="0" presId="urn:microsoft.com/office/officeart/2018/2/layout/IconCircleList"/>
    <dgm:cxn modelId="{B7490F62-7FDC-4640-B6B4-837B72A49F9C}" type="presParOf" srcId="{86A1D81C-A611-4081-99AF-91E763EC277B}" destId="{19FB1ED4-7CF8-4E92-A9F1-F614F2B18DDD}" srcOrd="2" destOrd="0" presId="urn:microsoft.com/office/officeart/2018/2/layout/IconCircleList"/>
    <dgm:cxn modelId="{360CFE75-345D-4222-99EB-924BA312D4BD}" type="presParOf" srcId="{86A1D81C-A611-4081-99AF-91E763EC277B}" destId="{C0D3D4D7-6FDF-4AD2-9A44-832851CB91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BA8557-CDCB-48A1-AD67-EBFAA7CDA1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97F5B-8A7C-4106-9BC9-681F6407A1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A Norma ISO/IEC 27001 ajuda a melhorar a segurança da informação.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AFBE6FF-F9AF-442F-99E8-540CC64D1E77}" type="parTrans" cxnId="{4FA40332-D1C3-4A1B-BA5D-2C4365C3B045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C2986DCB-BD33-408C-A82D-C8E0D55DA4A5}" type="sibTrans" cxnId="{4FA40332-D1C3-4A1B-BA5D-2C4365C3B045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41CE33D8-60EA-4DD6-B808-BF696FCAD1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Proporciona vantagens competitivas e satisfaz clientes.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97B4110-AEC6-4377-B360-872279285738}" type="parTrans" cxnId="{1215FAA4-1513-4425-921A-84598C660393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02A33233-27B7-434F-B3CE-108377C73EEB}" type="sibTrans" cxnId="{1215FAA4-1513-4425-921A-84598C660393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0E546459-3F8A-493E-ADEA-FE8EDF4CDA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Reduz responsabilidades, identifica fraquezas e envolve a gestão na segurança.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211262C1-C7E9-478A-AEBA-098DF4C8500A}" type="parTrans" cxnId="{6F8620E1-3B9F-48AE-A3A1-BEB8FBBD5735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5B8A0581-3CC8-40F6-89DC-FC961AA5E4F7}" type="sibTrans" cxnId="{6F8620E1-3B9F-48AE-A3A1-BEB8FBBD5735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5CE306F5-9E26-472B-9148-23E6286A10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Aumenta a segurança para todas as partes interessadas e mede o sucesso do sistema.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8585474E-766A-4D2C-883D-AA8AE600C57A}" type="parTrans" cxnId="{18C0AD3A-5AA1-403A-98B5-FE7B8A5E9630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30068730-3F83-421F-AA6D-19B7AA273961}" type="sibTrans" cxnId="{18C0AD3A-5AA1-403A-98B5-FE7B8A5E9630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28773FBA-30FE-4D57-B370-94E358820CD8}" type="pres">
      <dgm:prSet presAssocID="{6DBA8557-CDCB-48A1-AD67-EBFAA7CDA1BA}" presName="root" presStyleCnt="0">
        <dgm:presLayoutVars>
          <dgm:dir/>
          <dgm:resizeHandles val="exact"/>
        </dgm:presLayoutVars>
      </dgm:prSet>
      <dgm:spPr/>
    </dgm:pt>
    <dgm:pt modelId="{146FE45A-AB22-43D7-8F0F-23C9FC18B54F}" type="pres">
      <dgm:prSet presAssocID="{6DBA8557-CDCB-48A1-AD67-EBFAA7CDA1BA}" presName="container" presStyleCnt="0">
        <dgm:presLayoutVars>
          <dgm:dir/>
          <dgm:resizeHandles val="exact"/>
        </dgm:presLayoutVars>
      </dgm:prSet>
      <dgm:spPr/>
    </dgm:pt>
    <dgm:pt modelId="{DF08C45E-7C9C-4832-AAB2-8431721E26D8}" type="pres">
      <dgm:prSet presAssocID="{1D797F5B-8A7C-4106-9BC9-681F6407A1E9}" presName="compNode" presStyleCnt="0"/>
      <dgm:spPr/>
    </dgm:pt>
    <dgm:pt modelId="{DCA8D60F-4109-4840-869B-6D5CF1FCBEF4}" type="pres">
      <dgm:prSet presAssocID="{1D797F5B-8A7C-4106-9BC9-681F6407A1E9}" presName="iconBgRect" presStyleLbl="bgShp" presStyleIdx="0" presStyleCnt="4"/>
      <dgm:spPr>
        <a:solidFill>
          <a:schemeClr val="accent3"/>
        </a:solidFill>
      </dgm:spPr>
    </dgm:pt>
    <dgm:pt modelId="{B14650B8-CF25-4861-91F0-208CE3038A70}" type="pres">
      <dgm:prSet presAssocID="{1D797F5B-8A7C-4106-9BC9-681F6407A1E9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5388DA80-1740-493C-8547-AD89B46A875E}" type="pres">
      <dgm:prSet presAssocID="{1D797F5B-8A7C-4106-9BC9-681F6407A1E9}" presName="spaceRect" presStyleCnt="0"/>
      <dgm:spPr/>
    </dgm:pt>
    <dgm:pt modelId="{D877B0BF-4D3A-4441-A91E-2B542F64DE8A}" type="pres">
      <dgm:prSet presAssocID="{1D797F5B-8A7C-4106-9BC9-681F6407A1E9}" presName="textRect" presStyleLbl="revTx" presStyleIdx="0" presStyleCnt="4">
        <dgm:presLayoutVars>
          <dgm:chMax val="1"/>
          <dgm:chPref val="1"/>
        </dgm:presLayoutVars>
      </dgm:prSet>
      <dgm:spPr/>
    </dgm:pt>
    <dgm:pt modelId="{EDDCDB49-4CEB-408B-8A86-3FD791977094}" type="pres">
      <dgm:prSet presAssocID="{C2986DCB-BD33-408C-A82D-C8E0D55DA4A5}" presName="sibTrans" presStyleLbl="sibTrans2D1" presStyleIdx="0" presStyleCnt="0"/>
      <dgm:spPr/>
    </dgm:pt>
    <dgm:pt modelId="{57DF98F4-70F8-454B-AE80-3ECD938F6E0E}" type="pres">
      <dgm:prSet presAssocID="{41CE33D8-60EA-4DD6-B808-BF696FCAD1F0}" presName="compNode" presStyleCnt="0"/>
      <dgm:spPr/>
    </dgm:pt>
    <dgm:pt modelId="{3149D79A-9A76-4DAE-BCC2-93EEBF4C10ED}" type="pres">
      <dgm:prSet presAssocID="{41CE33D8-60EA-4DD6-B808-BF696FCAD1F0}" presName="iconBgRect" presStyleLbl="bgShp" presStyleIdx="1" presStyleCnt="4"/>
      <dgm:spPr>
        <a:solidFill>
          <a:schemeClr val="accent3"/>
        </a:solidFill>
      </dgm:spPr>
    </dgm:pt>
    <dgm:pt modelId="{85180710-7ED9-4EF4-AD67-A7BC3FC8341E}" type="pres">
      <dgm:prSet presAssocID="{41CE33D8-60EA-4DD6-B808-BF696FCAD1F0}" presName="iconRect" presStyleLbl="node1" presStyleIdx="1" presStyleCnt="4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1079B0A7-008F-4769-B0D8-97C1B4AC1807}" type="pres">
      <dgm:prSet presAssocID="{41CE33D8-60EA-4DD6-B808-BF696FCAD1F0}" presName="spaceRect" presStyleCnt="0"/>
      <dgm:spPr/>
    </dgm:pt>
    <dgm:pt modelId="{9098DA75-357A-48A9-AB36-D83F319181CD}" type="pres">
      <dgm:prSet presAssocID="{41CE33D8-60EA-4DD6-B808-BF696FCAD1F0}" presName="textRect" presStyleLbl="revTx" presStyleIdx="1" presStyleCnt="4">
        <dgm:presLayoutVars>
          <dgm:chMax val="1"/>
          <dgm:chPref val="1"/>
        </dgm:presLayoutVars>
      </dgm:prSet>
      <dgm:spPr/>
    </dgm:pt>
    <dgm:pt modelId="{94BF1CCA-A49D-45AD-9517-1B85880D41F3}" type="pres">
      <dgm:prSet presAssocID="{02A33233-27B7-434F-B3CE-108377C73EEB}" presName="sibTrans" presStyleLbl="sibTrans2D1" presStyleIdx="0" presStyleCnt="0"/>
      <dgm:spPr/>
    </dgm:pt>
    <dgm:pt modelId="{A63B9034-4466-4C60-AAF3-05D4D9700DF8}" type="pres">
      <dgm:prSet presAssocID="{0E546459-3F8A-493E-ADEA-FE8EDF4CDA1E}" presName="compNode" presStyleCnt="0"/>
      <dgm:spPr/>
    </dgm:pt>
    <dgm:pt modelId="{7912CE07-5607-4D5B-82C8-A81711092504}" type="pres">
      <dgm:prSet presAssocID="{0E546459-3F8A-493E-ADEA-FE8EDF4CDA1E}" presName="iconBgRect" presStyleLbl="bgShp" presStyleIdx="2" presStyleCnt="4"/>
      <dgm:spPr>
        <a:solidFill>
          <a:schemeClr val="accent3"/>
        </a:solidFill>
      </dgm:spPr>
    </dgm:pt>
    <dgm:pt modelId="{2A142903-F040-41E1-BA00-7E2B4ED24D9E}" type="pres">
      <dgm:prSet presAssocID="{0E546459-3F8A-493E-ADEA-FE8EDF4CDA1E}" presName="iconRect" presStyleLbl="node1" presStyleIdx="2" presStyleCnt="4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corregadio"/>
        </a:ext>
      </dgm:extLst>
    </dgm:pt>
    <dgm:pt modelId="{89228A0A-3D03-4504-ABB2-F93CED380719}" type="pres">
      <dgm:prSet presAssocID="{0E546459-3F8A-493E-ADEA-FE8EDF4CDA1E}" presName="spaceRect" presStyleCnt="0"/>
      <dgm:spPr/>
    </dgm:pt>
    <dgm:pt modelId="{0C53DD89-A402-4026-8C5D-BCD483068537}" type="pres">
      <dgm:prSet presAssocID="{0E546459-3F8A-493E-ADEA-FE8EDF4CDA1E}" presName="textRect" presStyleLbl="revTx" presStyleIdx="2" presStyleCnt="4">
        <dgm:presLayoutVars>
          <dgm:chMax val="1"/>
          <dgm:chPref val="1"/>
        </dgm:presLayoutVars>
      </dgm:prSet>
      <dgm:spPr/>
    </dgm:pt>
    <dgm:pt modelId="{85E2F309-3AD3-4516-85CB-A0710FE3667E}" type="pres">
      <dgm:prSet presAssocID="{5B8A0581-3CC8-40F6-89DC-FC961AA5E4F7}" presName="sibTrans" presStyleLbl="sibTrans2D1" presStyleIdx="0" presStyleCnt="0"/>
      <dgm:spPr/>
    </dgm:pt>
    <dgm:pt modelId="{BA6F119B-E32E-4428-8697-E2688F799B92}" type="pres">
      <dgm:prSet presAssocID="{5CE306F5-9E26-472B-9148-23E6286A10BA}" presName="compNode" presStyleCnt="0"/>
      <dgm:spPr/>
    </dgm:pt>
    <dgm:pt modelId="{7BD135FE-58DB-4D73-942E-581BE7B4317E}" type="pres">
      <dgm:prSet presAssocID="{5CE306F5-9E26-472B-9148-23E6286A10BA}" presName="iconBgRect" presStyleLbl="bgShp" presStyleIdx="3" presStyleCnt="4"/>
      <dgm:spPr>
        <a:solidFill>
          <a:schemeClr val="accent3"/>
        </a:solidFill>
      </dgm:spPr>
    </dgm:pt>
    <dgm:pt modelId="{B4FA412C-3AAD-4B94-BE14-7A5F8906317B}" type="pres">
      <dgm:prSet presAssocID="{5CE306F5-9E26-472B-9148-23E6286A10BA}" presName="iconRect" presStyleLbl="node1" presStyleIdx="3" presStyleCnt="4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B3758D77-1889-437A-98ED-F08454C7AB4D}" type="pres">
      <dgm:prSet presAssocID="{5CE306F5-9E26-472B-9148-23E6286A10BA}" presName="spaceRect" presStyleCnt="0"/>
      <dgm:spPr/>
    </dgm:pt>
    <dgm:pt modelId="{BFE6FBA2-DAB5-4339-BEA3-AE798864E1D6}" type="pres">
      <dgm:prSet presAssocID="{5CE306F5-9E26-472B-9148-23E6286A10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397351A-C7AC-41A3-BA8F-DF6340D0BBCF}" type="presOf" srcId="{5CE306F5-9E26-472B-9148-23E6286A10BA}" destId="{BFE6FBA2-DAB5-4339-BEA3-AE798864E1D6}" srcOrd="0" destOrd="0" presId="urn:microsoft.com/office/officeart/2018/2/layout/IconCircleList"/>
    <dgm:cxn modelId="{4FA40332-D1C3-4A1B-BA5D-2C4365C3B045}" srcId="{6DBA8557-CDCB-48A1-AD67-EBFAA7CDA1BA}" destId="{1D797F5B-8A7C-4106-9BC9-681F6407A1E9}" srcOrd="0" destOrd="0" parTransId="{DAFBE6FF-F9AF-442F-99E8-540CC64D1E77}" sibTransId="{C2986DCB-BD33-408C-A82D-C8E0D55DA4A5}"/>
    <dgm:cxn modelId="{18C0AD3A-5AA1-403A-98B5-FE7B8A5E9630}" srcId="{6DBA8557-CDCB-48A1-AD67-EBFAA7CDA1BA}" destId="{5CE306F5-9E26-472B-9148-23E6286A10BA}" srcOrd="3" destOrd="0" parTransId="{8585474E-766A-4D2C-883D-AA8AE600C57A}" sibTransId="{30068730-3F83-421F-AA6D-19B7AA273961}"/>
    <dgm:cxn modelId="{9DA11546-C7C0-471A-871E-3B98FE3A827D}" type="presOf" srcId="{6DBA8557-CDCB-48A1-AD67-EBFAA7CDA1BA}" destId="{28773FBA-30FE-4D57-B370-94E358820CD8}" srcOrd="0" destOrd="0" presId="urn:microsoft.com/office/officeart/2018/2/layout/IconCircleList"/>
    <dgm:cxn modelId="{551A6676-4F02-409C-B624-1C5F19D4F84F}" type="presOf" srcId="{C2986DCB-BD33-408C-A82D-C8E0D55DA4A5}" destId="{EDDCDB49-4CEB-408B-8A86-3FD791977094}" srcOrd="0" destOrd="0" presId="urn:microsoft.com/office/officeart/2018/2/layout/IconCircleList"/>
    <dgm:cxn modelId="{C9644357-3C3B-4A24-B7B4-79E7DD4E027A}" type="presOf" srcId="{02A33233-27B7-434F-B3CE-108377C73EEB}" destId="{94BF1CCA-A49D-45AD-9517-1B85880D41F3}" srcOrd="0" destOrd="0" presId="urn:microsoft.com/office/officeart/2018/2/layout/IconCircleList"/>
    <dgm:cxn modelId="{1215FAA4-1513-4425-921A-84598C660393}" srcId="{6DBA8557-CDCB-48A1-AD67-EBFAA7CDA1BA}" destId="{41CE33D8-60EA-4DD6-B808-BF696FCAD1F0}" srcOrd="1" destOrd="0" parTransId="{D97B4110-AEC6-4377-B360-872279285738}" sibTransId="{02A33233-27B7-434F-B3CE-108377C73EEB}"/>
    <dgm:cxn modelId="{5E991FAD-F0FD-4FDE-B458-E62C6C2FA348}" type="presOf" srcId="{0E546459-3F8A-493E-ADEA-FE8EDF4CDA1E}" destId="{0C53DD89-A402-4026-8C5D-BCD483068537}" srcOrd="0" destOrd="0" presId="urn:microsoft.com/office/officeart/2018/2/layout/IconCircleList"/>
    <dgm:cxn modelId="{ECC761C0-7C1F-4E3F-9F8A-1C6046E8ACB3}" type="presOf" srcId="{41CE33D8-60EA-4DD6-B808-BF696FCAD1F0}" destId="{9098DA75-357A-48A9-AB36-D83F319181CD}" srcOrd="0" destOrd="0" presId="urn:microsoft.com/office/officeart/2018/2/layout/IconCircleList"/>
    <dgm:cxn modelId="{DDB208D6-76F0-4DF3-B52F-B515C4CBE175}" type="presOf" srcId="{5B8A0581-3CC8-40F6-89DC-FC961AA5E4F7}" destId="{85E2F309-3AD3-4516-85CB-A0710FE3667E}" srcOrd="0" destOrd="0" presId="urn:microsoft.com/office/officeart/2018/2/layout/IconCircleList"/>
    <dgm:cxn modelId="{6F8620E1-3B9F-48AE-A3A1-BEB8FBBD5735}" srcId="{6DBA8557-CDCB-48A1-AD67-EBFAA7CDA1BA}" destId="{0E546459-3F8A-493E-ADEA-FE8EDF4CDA1E}" srcOrd="2" destOrd="0" parTransId="{211262C1-C7E9-478A-AEBA-098DF4C8500A}" sibTransId="{5B8A0581-3CC8-40F6-89DC-FC961AA5E4F7}"/>
    <dgm:cxn modelId="{3F9F2DFC-B633-43BB-B65F-4F2B8C74102A}" type="presOf" srcId="{1D797F5B-8A7C-4106-9BC9-681F6407A1E9}" destId="{D877B0BF-4D3A-4441-A91E-2B542F64DE8A}" srcOrd="0" destOrd="0" presId="urn:microsoft.com/office/officeart/2018/2/layout/IconCircleList"/>
    <dgm:cxn modelId="{BD0F669B-D484-4186-B0BF-18B43FBAA3B2}" type="presParOf" srcId="{28773FBA-30FE-4D57-B370-94E358820CD8}" destId="{146FE45A-AB22-43D7-8F0F-23C9FC18B54F}" srcOrd="0" destOrd="0" presId="urn:microsoft.com/office/officeart/2018/2/layout/IconCircleList"/>
    <dgm:cxn modelId="{3B1D874B-2B61-4CDD-9E55-0B2E22E84A74}" type="presParOf" srcId="{146FE45A-AB22-43D7-8F0F-23C9FC18B54F}" destId="{DF08C45E-7C9C-4832-AAB2-8431721E26D8}" srcOrd="0" destOrd="0" presId="urn:microsoft.com/office/officeart/2018/2/layout/IconCircleList"/>
    <dgm:cxn modelId="{0A86FDB7-4F9F-475E-8101-88D5AC130D24}" type="presParOf" srcId="{DF08C45E-7C9C-4832-AAB2-8431721E26D8}" destId="{DCA8D60F-4109-4840-869B-6D5CF1FCBEF4}" srcOrd="0" destOrd="0" presId="urn:microsoft.com/office/officeart/2018/2/layout/IconCircleList"/>
    <dgm:cxn modelId="{268B246A-0312-4560-868F-3D137DD2D895}" type="presParOf" srcId="{DF08C45E-7C9C-4832-AAB2-8431721E26D8}" destId="{B14650B8-CF25-4861-91F0-208CE3038A70}" srcOrd="1" destOrd="0" presId="urn:microsoft.com/office/officeart/2018/2/layout/IconCircleList"/>
    <dgm:cxn modelId="{1280B150-EE0E-4AA3-9C0A-DC77734E658C}" type="presParOf" srcId="{DF08C45E-7C9C-4832-AAB2-8431721E26D8}" destId="{5388DA80-1740-493C-8547-AD89B46A875E}" srcOrd="2" destOrd="0" presId="urn:microsoft.com/office/officeart/2018/2/layout/IconCircleList"/>
    <dgm:cxn modelId="{8C2D2C2F-7FFF-4305-AB02-DCE6147991D2}" type="presParOf" srcId="{DF08C45E-7C9C-4832-AAB2-8431721E26D8}" destId="{D877B0BF-4D3A-4441-A91E-2B542F64DE8A}" srcOrd="3" destOrd="0" presId="urn:microsoft.com/office/officeart/2018/2/layout/IconCircleList"/>
    <dgm:cxn modelId="{743AD317-C71C-45F9-8A57-212A8B1478CF}" type="presParOf" srcId="{146FE45A-AB22-43D7-8F0F-23C9FC18B54F}" destId="{EDDCDB49-4CEB-408B-8A86-3FD791977094}" srcOrd="1" destOrd="0" presId="urn:microsoft.com/office/officeart/2018/2/layout/IconCircleList"/>
    <dgm:cxn modelId="{24E5E60F-25D3-43E3-9F35-1D9FE49D0B58}" type="presParOf" srcId="{146FE45A-AB22-43D7-8F0F-23C9FC18B54F}" destId="{57DF98F4-70F8-454B-AE80-3ECD938F6E0E}" srcOrd="2" destOrd="0" presId="urn:microsoft.com/office/officeart/2018/2/layout/IconCircleList"/>
    <dgm:cxn modelId="{CEC744BB-B456-417D-9D45-BEDF38CC0FF3}" type="presParOf" srcId="{57DF98F4-70F8-454B-AE80-3ECD938F6E0E}" destId="{3149D79A-9A76-4DAE-BCC2-93EEBF4C10ED}" srcOrd="0" destOrd="0" presId="urn:microsoft.com/office/officeart/2018/2/layout/IconCircleList"/>
    <dgm:cxn modelId="{F092CC84-DA61-4A3B-BA1B-24A8EA994E63}" type="presParOf" srcId="{57DF98F4-70F8-454B-AE80-3ECD938F6E0E}" destId="{85180710-7ED9-4EF4-AD67-A7BC3FC8341E}" srcOrd="1" destOrd="0" presId="urn:microsoft.com/office/officeart/2018/2/layout/IconCircleList"/>
    <dgm:cxn modelId="{06A2FEC6-D9BC-43ED-9BD0-599DB777EB66}" type="presParOf" srcId="{57DF98F4-70F8-454B-AE80-3ECD938F6E0E}" destId="{1079B0A7-008F-4769-B0D8-97C1B4AC1807}" srcOrd="2" destOrd="0" presId="urn:microsoft.com/office/officeart/2018/2/layout/IconCircleList"/>
    <dgm:cxn modelId="{09FD6D7C-F006-4199-84D8-0E13F10B3174}" type="presParOf" srcId="{57DF98F4-70F8-454B-AE80-3ECD938F6E0E}" destId="{9098DA75-357A-48A9-AB36-D83F319181CD}" srcOrd="3" destOrd="0" presId="urn:microsoft.com/office/officeart/2018/2/layout/IconCircleList"/>
    <dgm:cxn modelId="{F3C0264C-D684-4482-918E-1170E8F0590C}" type="presParOf" srcId="{146FE45A-AB22-43D7-8F0F-23C9FC18B54F}" destId="{94BF1CCA-A49D-45AD-9517-1B85880D41F3}" srcOrd="3" destOrd="0" presId="urn:microsoft.com/office/officeart/2018/2/layout/IconCircleList"/>
    <dgm:cxn modelId="{06C1DCEF-9AA4-4045-8B08-61F4B2F0D149}" type="presParOf" srcId="{146FE45A-AB22-43D7-8F0F-23C9FC18B54F}" destId="{A63B9034-4466-4C60-AAF3-05D4D9700DF8}" srcOrd="4" destOrd="0" presId="urn:microsoft.com/office/officeart/2018/2/layout/IconCircleList"/>
    <dgm:cxn modelId="{FBB3DE80-0A8F-4C15-8AD4-C7C24BFC5B3A}" type="presParOf" srcId="{A63B9034-4466-4C60-AAF3-05D4D9700DF8}" destId="{7912CE07-5607-4D5B-82C8-A81711092504}" srcOrd="0" destOrd="0" presId="urn:microsoft.com/office/officeart/2018/2/layout/IconCircleList"/>
    <dgm:cxn modelId="{18F58D31-D350-4181-9B92-7604AA15226C}" type="presParOf" srcId="{A63B9034-4466-4C60-AAF3-05D4D9700DF8}" destId="{2A142903-F040-41E1-BA00-7E2B4ED24D9E}" srcOrd="1" destOrd="0" presId="urn:microsoft.com/office/officeart/2018/2/layout/IconCircleList"/>
    <dgm:cxn modelId="{BE73607A-E998-4EA5-9E15-31F59DAB7B00}" type="presParOf" srcId="{A63B9034-4466-4C60-AAF3-05D4D9700DF8}" destId="{89228A0A-3D03-4504-ABB2-F93CED380719}" srcOrd="2" destOrd="0" presId="urn:microsoft.com/office/officeart/2018/2/layout/IconCircleList"/>
    <dgm:cxn modelId="{41AA21A1-D526-4BF5-84D8-2685A87C3776}" type="presParOf" srcId="{A63B9034-4466-4C60-AAF3-05D4D9700DF8}" destId="{0C53DD89-A402-4026-8C5D-BCD483068537}" srcOrd="3" destOrd="0" presId="urn:microsoft.com/office/officeart/2018/2/layout/IconCircleList"/>
    <dgm:cxn modelId="{B38B42CD-5F36-43AE-83F5-BED7BE0E4C00}" type="presParOf" srcId="{146FE45A-AB22-43D7-8F0F-23C9FC18B54F}" destId="{85E2F309-3AD3-4516-85CB-A0710FE3667E}" srcOrd="5" destOrd="0" presId="urn:microsoft.com/office/officeart/2018/2/layout/IconCircleList"/>
    <dgm:cxn modelId="{71D59FF2-F216-4A85-B2AA-562BE6F9F8CF}" type="presParOf" srcId="{146FE45A-AB22-43D7-8F0F-23C9FC18B54F}" destId="{BA6F119B-E32E-4428-8697-E2688F799B92}" srcOrd="6" destOrd="0" presId="urn:microsoft.com/office/officeart/2018/2/layout/IconCircleList"/>
    <dgm:cxn modelId="{AF084740-7CA6-444B-8E34-D95D8E3D90BE}" type="presParOf" srcId="{BA6F119B-E32E-4428-8697-E2688F799B92}" destId="{7BD135FE-58DB-4D73-942E-581BE7B4317E}" srcOrd="0" destOrd="0" presId="urn:microsoft.com/office/officeart/2018/2/layout/IconCircleList"/>
    <dgm:cxn modelId="{1847B3EC-896D-4639-A732-D08F5A22F57F}" type="presParOf" srcId="{BA6F119B-E32E-4428-8697-E2688F799B92}" destId="{B4FA412C-3AAD-4B94-BE14-7A5F8906317B}" srcOrd="1" destOrd="0" presId="urn:microsoft.com/office/officeart/2018/2/layout/IconCircleList"/>
    <dgm:cxn modelId="{258D5137-5755-4262-9EC3-4C5E6FD32969}" type="presParOf" srcId="{BA6F119B-E32E-4428-8697-E2688F799B92}" destId="{B3758D77-1889-437A-98ED-F08454C7AB4D}" srcOrd="2" destOrd="0" presId="urn:microsoft.com/office/officeart/2018/2/layout/IconCircleList"/>
    <dgm:cxn modelId="{5AA0663C-FCBE-4E23-8523-A65CEE770765}" type="presParOf" srcId="{BA6F119B-E32E-4428-8697-E2688F799B92}" destId="{BFE6FBA2-DAB5-4339-BEA3-AE798864E1D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9E18C8E-896E-4198-AC7E-6D723A345E1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4007D3-DADF-430B-9002-E2CAEC8197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Senhas são essenciais para autenticar usuários em sistemas e devem ser seguras.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8191EF01-25B8-48FB-A302-999CA2C7AE64}" type="parTrans" cxnId="{5F9CD3D6-4AF8-46BA-9ED3-3D5A1E35D41C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763B4E54-B124-493C-AA54-4F6BE808D4CA}" type="sibTrans" cxnId="{5F9CD3D6-4AF8-46BA-9ED3-3D5A1E35D41C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8C018F8-2A8D-4EEC-A5CA-A2E58161D4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Senhas seguras têm pelo menos oito caracteres, incluem letras maiúsculas, minúsculas, números e caracteres especiais.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C43D52B9-DDC3-449B-8197-F9A4CCA52ADB}" type="parTrans" cxnId="{C9CC2931-163C-470E-8384-BDE3BB80A62C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1F29764B-C7DE-4C71-B117-840922B70D8F}" type="sibTrans" cxnId="{C9CC2931-163C-470E-8384-BDE3BB80A62C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673C902-5789-4374-BF29-C9137755D4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Senhas não devem ser compartilhadas, repetidas em várias contas ou baseadas em informações pessoais.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7CFC3E2F-ED43-467F-A1ED-4B78C77A5ACA}" type="parTrans" cxnId="{88F65BDF-17FD-43C3-B804-B83DCDA25CBC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7494A30D-A4BE-4A18-B67E-1B3F0C057393}" type="sibTrans" cxnId="{88F65BDF-17FD-43C3-B804-B83DCDA25CBC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495ACD46-6ACE-42C8-BDBE-4475622BA5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É crucial alterar senhas regularmente, especialmente após vazamentos de dados.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EB5BB4F7-0127-47F2-B346-D6885FA0CEE8}" type="parTrans" cxnId="{28BD2EEE-3639-4A63-8635-13793BA52B0D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728835AF-9378-4725-8ED8-192486E3DD29}" type="sibTrans" cxnId="{28BD2EEE-3639-4A63-8635-13793BA52B0D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142FBB7-3324-4A76-830B-A0EE58995C80}" type="pres">
      <dgm:prSet presAssocID="{69E18C8E-896E-4198-AC7E-6D723A345E1F}" presName="root" presStyleCnt="0">
        <dgm:presLayoutVars>
          <dgm:dir/>
          <dgm:resizeHandles val="exact"/>
        </dgm:presLayoutVars>
      </dgm:prSet>
      <dgm:spPr/>
    </dgm:pt>
    <dgm:pt modelId="{27C9F74B-BE1A-4674-81D5-5216E33D4336}" type="pres">
      <dgm:prSet presAssocID="{69E18C8E-896E-4198-AC7E-6D723A345E1F}" presName="container" presStyleCnt="0">
        <dgm:presLayoutVars>
          <dgm:dir/>
          <dgm:resizeHandles val="exact"/>
        </dgm:presLayoutVars>
      </dgm:prSet>
      <dgm:spPr/>
    </dgm:pt>
    <dgm:pt modelId="{5A9D6734-4952-4C71-ACA5-A53AADA94B00}" type="pres">
      <dgm:prSet presAssocID="{274007D3-DADF-430B-9002-E2CAEC8197ED}" presName="compNode" presStyleCnt="0"/>
      <dgm:spPr/>
    </dgm:pt>
    <dgm:pt modelId="{B23D828C-BCE6-4AC8-85D5-68E4967B1B5A}" type="pres">
      <dgm:prSet presAssocID="{274007D3-DADF-430B-9002-E2CAEC8197ED}" presName="iconBgRect" presStyleLbl="bgShp" presStyleIdx="0" presStyleCnt="4"/>
      <dgm:spPr>
        <a:solidFill>
          <a:schemeClr val="accent3"/>
        </a:solidFill>
      </dgm:spPr>
    </dgm:pt>
    <dgm:pt modelId="{3304632A-5076-4DE8-BF19-AA313A501FEA}" type="pres">
      <dgm:prSet presAssocID="{274007D3-DADF-430B-9002-E2CAEC8197ED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1FC86E5D-4F45-4BBD-8264-2B6CA992FBB2}" type="pres">
      <dgm:prSet presAssocID="{274007D3-DADF-430B-9002-E2CAEC8197ED}" presName="spaceRect" presStyleCnt="0"/>
      <dgm:spPr/>
    </dgm:pt>
    <dgm:pt modelId="{9BA37316-F3CB-4BEF-95F2-A88F5467F1DF}" type="pres">
      <dgm:prSet presAssocID="{274007D3-DADF-430B-9002-E2CAEC8197ED}" presName="textRect" presStyleLbl="revTx" presStyleIdx="0" presStyleCnt="4">
        <dgm:presLayoutVars>
          <dgm:chMax val="1"/>
          <dgm:chPref val="1"/>
        </dgm:presLayoutVars>
      </dgm:prSet>
      <dgm:spPr/>
    </dgm:pt>
    <dgm:pt modelId="{964C68B7-740A-406B-9BD1-604E35FD8547}" type="pres">
      <dgm:prSet presAssocID="{763B4E54-B124-493C-AA54-4F6BE808D4CA}" presName="sibTrans" presStyleLbl="sibTrans2D1" presStyleIdx="0" presStyleCnt="0"/>
      <dgm:spPr/>
    </dgm:pt>
    <dgm:pt modelId="{784561B3-466B-4056-8ED6-9E230096DC93}" type="pres">
      <dgm:prSet presAssocID="{D8C018F8-2A8D-4EEC-A5CA-A2E58161D41B}" presName="compNode" presStyleCnt="0"/>
      <dgm:spPr/>
    </dgm:pt>
    <dgm:pt modelId="{6BBA7010-B407-4609-AFE3-F997AF0EDFA4}" type="pres">
      <dgm:prSet presAssocID="{D8C018F8-2A8D-4EEC-A5CA-A2E58161D41B}" presName="iconBgRect" presStyleLbl="bgShp" presStyleIdx="1" presStyleCnt="4"/>
      <dgm:spPr>
        <a:solidFill>
          <a:schemeClr val="accent3"/>
        </a:solidFill>
      </dgm:spPr>
    </dgm:pt>
    <dgm:pt modelId="{506CEE8A-B9BA-4021-B9E6-809D9CCC1D45}" type="pres">
      <dgm:prSet presAssocID="{D8C018F8-2A8D-4EEC-A5CA-A2E58161D41B}" presName="iconRect" presStyleLbl="node1" presStyleIdx="1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23E65AAE-CBC6-4ECD-992A-2866260F3023}" type="pres">
      <dgm:prSet presAssocID="{D8C018F8-2A8D-4EEC-A5CA-A2E58161D41B}" presName="spaceRect" presStyleCnt="0"/>
      <dgm:spPr/>
    </dgm:pt>
    <dgm:pt modelId="{F44D6DB1-C4EA-4638-8302-916699372F82}" type="pres">
      <dgm:prSet presAssocID="{D8C018F8-2A8D-4EEC-A5CA-A2E58161D41B}" presName="textRect" presStyleLbl="revTx" presStyleIdx="1" presStyleCnt="4">
        <dgm:presLayoutVars>
          <dgm:chMax val="1"/>
          <dgm:chPref val="1"/>
        </dgm:presLayoutVars>
      </dgm:prSet>
      <dgm:spPr/>
    </dgm:pt>
    <dgm:pt modelId="{DDF21B07-71C1-415D-958D-37EDC912FEAB}" type="pres">
      <dgm:prSet presAssocID="{1F29764B-C7DE-4C71-B117-840922B70D8F}" presName="sibTrans" presStyleLbl="sibTrans2D1" presStyleIdx="0" presStyleCnt="0"/>
      <dgm:spPr/>
    </dgm:pt>
    <dgm:pt modelId="{774CCF63-96F8-41F5-8ABC-D0B9120534B7}" type="pres">
      <dgm:prSet presAssocID="{D673C902-5789-4374-BF29-C9137755D427}" presName="compNode" presStyleCnt="0"/>
      <dgm:spPr/>
    </dgm:pt>
    <dgm:pt modelId="{8C6ABB34-BC5B-449F-8319-837B21BED779}" type="pres">
      <dgm:prSet presAssocID="{D673C902-5789-4374-BF29-C9137755D427}" presName="iconBgRect" presStyleLbl="bgShp" presStyleIdx="2" presStyleCnt="4"/>
      <dgm:spPr>
        <a:solidFill>
          <a:schemeClr val="accent3"/>
        </a:solidFill>
      </dgm:spPr>
    </dgm:pt>
    <dgm:pt modelId="{08CDF3A3-9AB3-4E22-9024-B2D596ACCB22}" type="pres">
      <dgm:prSet presAssocID="{D673C902-5789-4374-BF29-C9137755D427}" presName="iconRect" presStyleLbl="node1" presStyleIdx="2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4141EFA0-2498-4AFF-BA1E-959ABDE05D73}" type="pres">
      <dgm:prSet presAssocID="{D673C902-5789-4374-BF29-C9137755D427}" presName="spaceRect" presStyleCnt="0"/>
      <dgm:spPr/>
    </dgm:pt>
    <dgm:pt modelId="{A5017D8A-41D4-4978-9345-6EF630C23B1C}" type="pres">
      <dgm:prSet presAssocID="{D673C902-5789-4374-BF29-C9137755D427}" presName="textRect" presStyleLbl="revTx" presStyleIdx="2" presStyleCnt="4">
        <dgm:presLayoutVars>
          <dgm:chMax val="1"/>
          <dgm:chPref val="1"/>
        </dgm:presLayoutVars>
      </dgm:prSet>
      <dgm:spPr/>
    </dgm:pt>
    <dgm:pt modelId="{B4882298-A999-42E4-8E1F-2F4E6172EDB4}" type="pres">
      <dgm:prSet presAssocID="{7494A30D-A4BE-4A18-B67E-1B3F0C057393}" presName="sibTrans" presStyleLbl="sibTrans2D1" presStyleIdx="0" presStyleCnt="0"/>
      <dgm:spPr/>
    </dgm:pt>
    <dgm:pt modelId="{4CB29EC0-3A57-4AB8-A51B-4DD84E6627E7}" type="pres">
      <dgm:prSet presAssocID="{495ACD46-6ACE-42C8-BDBE-4475622BA592}" presName="compNode" presStyleCnt="0"/>
      <dgm:spPr/>
    </dgm:pt>
    <dgm:pt modelId="{A8B504A7-128B-43BD-8412-CC37F743317A}" type="pres">
      <dgm:prSet presAssocID="{495ACD46-6ACE-42C8-BDBE-4475622BA592}" presName="iconBgRect" presStyleLbl="bgShp" presStyleIdx="3" presStyleCnt="4"/>
      <dgm:spPr>
        <a:solidFill>
          <a:schemeClr val="accent3"/>
        </a:solidFill>
      </dgm:spPr>
    </dgm:pt>
    <dgm:pt modelId="{A1C63159-B217-4851-915D-37011EC76A72}" type="pres">
      <dgm:prSet presAssocID="{495ACD46-6ACE-42C8-BDBE-4475622BA592}" presName="iconRect" presStyleLbl="node1" presStyleIdx="3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E53E7BE4-BC2E-4D70-BEAB-0011D00D02E1}" type="pres">
      <dgm:prSet presAssocID="{495ACD46-6ACE-42C8-BDBE-4475622BA592}" presName="spaceRect" presStyleCnt="0"/>
      <dgm:spPr/>
    </dgm:pt>
    <dgm:pt modelId="{22AC9018-4499-4378-A888-062ECAD712E4}" type="pres">
      <dgm:prSet presAssocID="{495ACD46-6ACE-42C8-BDBE-4475622BA5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CC2931-163C-470E-8384-BDE3BB80A62C}" srcId="{69E18C8E-896E-4198-AC7E-6D723A345E1F}" destId="{D8C018F8-2A8D-4EEC-A5CA-A2E58161D41B}" srcOrd="1" destOrd="0" parTransId="{C43D52B9-DDC3-449B-8197-F9A4CCA52ADB}" sibTransId="{1F29764B-C7DE-4C71-B117-840922B70D8F}"/>
    <dgm:cxn modelId="{BCDB7E39-01C5-4CD1-A86A-346495D14FB9}" type="presOf" srcId="{763B4E54-B124-493C-AA54-4F6BE808D4CA}" destId="{964C68B7-740A-406B-9BD1-604E35FD8547}" srcOrd="0" destOrd="0" presId="urn:microsoft.com/office/officeart/2018/2/layout/IconCircleList"/>
    <dgm:cxn modelId="{17FEE164-1D50-44CE-AB37-72587688CF12}" type="presOf" srcId="{D8C018F8-2A8D-4EEC-A5CA-A2E58161D41B}" destId="{F44D6DB1-C4EA-4638-8302-916699372F82}" srcOrd="0" destOrd="0" presId="urn:microsoft.com/office/officeart/2018/2/layout/IconCircleList"/>
    <dgm:cxn modelId="{6E8D4F49-C591-4CA2-AEE4-FA8D56252187}" type="presOf" srcId="{7494A30D-A4BE-4A18-B67E-1B3F0C057393}" destId="{B4882298-A999-42E4-8E1F-2F4E6172EDB4}" srcOrd="0" destOrd="0" presId="urn:microsoft.com/office/officeart/2018/2/layout/IconCircleList"/>
    <dgm:cxn modelId="{919B486C-212A-48BB-BD1F-C1D903840D9E}" type="presOf" srcId="{274007D3-DADF-430B-9002-E2CAEC8197ED}" destId="{9BA37316-F3CB-4BEF-95F2-A88F5467F1DF}" srcOrd="0" destOrd="0" presId="urn:microsoft.com/office/officeart/2018/2/layout/IconCircleList"/>
    <dgm:cxn modelId="{F5FB9355-A12E-4FC7-AC76-E238D439285A}" type="presOf" srcId="{D673C902-5789-4374-BF29-C9137755D427}" destId="{A5017D8A-41D4-4978-9345-6EF630C23B1C}" srcOrd="0" destOrd="0" presId="urn:microsoft.com/office/officeart/2018/2/layout/IconCircleList"/>
    <dgm:cxn modelId="{E5FF817C-B42E-4399-858D-E070CB9FDF40}" type="presOf" srcId="{69E18C8E-896E-4198-AC7E-6D723A345E1F}" destId="{8142FBB7-3324-4A76-830B-A0EE58995C80}" srcOrd="0" destOrd="0" presId="urn:microsoft.com/office/officeart/2018/2/layout/IconCircleList"/>
    <dgm:cxn modelId="{C65FD19D-857E-4EEC-B11E-569908FB681B}" type="presOf" srcId="{495ACD46-6ACE-42C8-BDBE-4475622BA592}" destId="{22AC9018-4499-4378-A888-062ECAD712E4}" srcOrd="0" destOrd="0" presId="urn:microsoft.com/office/officeart/2018/2/layout/IconCircleList"/>
    <dgm:cxn modelId="{AC4578BF-77D3-48B0-991B-4A08B4B2C4C4}" type="presOf" srcId="{1F29764B-C7DE-4C71-B117-840922B70D8F}" destId="{DDF21B07-71C1-415D-958D-37EDC912FEAB}" srcOrd="0" destOrd="0" presId="urn:microsoft.com/office/officeart/2018/2/layout/IconCircleList"/>
    <dgm:cxn modelId="{5F9CD3D6-4AF8-46BA-9ED3-3D5A1E35D41C}" srcId="{69E18C8E-896E-4198-AC7E-6D723A345E1F}" destId="{274007D3-DADF-430B-9002-E2CAEC8197ED}" srcOrd="0" destOrd="0" parTransId="{8191EF01-25B8-48FB-A302-999CA2C7AE64}" sibTransId="{763B4E54-B124-493C-AA54-4F6BE808D4CA}"/>
    <dgm:cxn modelId="{88F65BDF-17FD-43C3-B804-B83DCDA25CBC}" srcId="{69E18C8E-896E-4198-AC7E-6D723A345E1F}" destId="{D673C902-5789-4374-BF29-C9137755D427}" srcOrd="2" destOrd="0" parTransId="{7CFC3E2F-ED43-467F-A1ED-4B78C77A5ACA}" sibTransId="{7494A30D-A4BE-4A18-B67E-1B3F0C057393}"/>
    <dgm:cxn modelId="{28BD2EEE-3639-4A63-8635-13793BA52B0D}" srcId="{69E18C8E-896E-4198-AC7E-6D723A345E1F}" destId="{495ACD46-6ACE-42C8-BDBE-4475622BA592}" srcOrd="3" destOrd="0" parTransId="{EB5BB4F7-0127-47F2-B346-D6885FA0CEE8}" sibTransId="{728835AF-9378-4725-8ED8-192486E3DD29}"/>
    <dgm:cxn modelId="{FF29AB08-C0FD-463D-B0C2-03496D526AE2}" type="presParOf" srcId="{8142FBB7-3324-4A76-830B-A0EE58995C80}" destId="{27C9F74B-BE1A-4674-81D5-5216E33D4336}" srcOrd="0" destOrd="0" presId="urn:microsoft.com/office/officeart/2018/2/layout/IconCircleList"/>
    <dgm:cxn modelId="{7C95300B-272A-4C67-AFFA-5BBF1B123B7C}" type="presParOf" srcId="{27C9F74B-BE1A-4674-81D5-5216E33D4336}" destId="{5A9D6734-4952-4C71-ACA5-A53AADA94B00}" srcOrd="0" destOrd="0" presId="urn:microsoft.com/office/officeart/2018/2/layout/IconCircleList"/>
    <dgm:cxn modelId="{C3C7D55D-C924-4595-9062-AFA5DE5363E1}" type="presParOf" srcId="{5A9D6734-4952-4C71-ACA5-A53AADA94B00}" destId="{B23D828C-BCE6-4AC8-85D5-68E4967B1B5A}" srcOrd="0" destOrd="0" presId="urn:microsoft.com/office/officeart/2018/2/layout/IconCircleList"/>
    <dgm:cxn modelId="{CA7A908C-7F9A-42D3-9FD3-BC50181BE1AE}" type="presParOf" srcId="{5A9D6734-4952-4C71-ACA5-A53AADA94B00}" destId="{3304632A-5076-4DE8-BF19-AA313A501FEA}" srcOrd="1" destOrd="0" presId="urn:microsoft.com/office/officeart/2018/2/layout/IconCircleList"/>
    <dgm:cxn modelId="{8A446A09-D413-4FF8-B6D2-4287592D5396}" type="presParOf" srcId="{5A9D6734-4952-4C71-ACA5-A53AADA94B00}" destId="{1FC86E5D-4F45-4BBD-8264-2B6CA992FBB2}" srcOrd="2" destOrd="0" presId="urn:microsoft.com/office/officeart/2018/2/layout/IconCircleList"/>
    <dgm:cxn modelId="{6E1E16B0-DC1E-436C-A0C4-39CBA7E10773}" type="presParOf" srcId="{5A9D6734-4952-4C71-ACA5-A53AADA94B00}" destId="{9BA37316-F3CB-4BEF-95F2-A88F5467F1DF}" srcOrd="3" destOrd="0" presId="urn:microsoft.com/office/officeart/2018/2/layout/IconCircleList"/>
    <dgm:cxn modelId="{DA91946D-A345-4D78-8BFB-E6AA157736C9}" type="presParOf" srcId="{27C9F74B-BE1A-4674-81D5-5216E33D4336}" destId="{964C68B7-740A-406B-9BD1-604E35FD8547}" srcOrd="1" destOrd="0" presId="urn:microsoft.com/office/officeart/2018/2/layout/IconCircleList"/>
    <dgm:cxn modelId="{799B0AC9-7430-483C-B491-DEE2B4349A9D}" type="presParOf" srcId="{27C9F74B-BE1A-4674-81D5-5216E33D4336}" destId="{784561B3-466B-4056-8ED6-9E230096DC93}" srcOrd="2" destOrd="0" presId="urn:microsoft.com/office/officeart/2018/2/layout/IconCircleList"/>
    <dgm:cxn modelId="{5AC7A79B-73B9-47D2-BB37-0D896D9BE41E}" type="presParOf" srcId="{784561B3-466B-4056-8ED6-9E230096DC93}" destId="{6BBA7010-B407-4609-AFE3-F997AF0EDFA4}" srcOrd="0" destOrd="0" presId="urn:microsoft.com/office/officeart/2018/2/layout/IconCircleList"/>
    <dgm:cxn modelId="{2E723D37-0924-43DD-9417-63FE24D1E08D}" type="presParOf" srcId="{784561B3-466B-4056-8ED6-9E230096DC93}" destId="{506CEE8A-B9BA-4021-B9E6-809D9CCC1D45}" srcOrd="1" destOrd="0" presId="urn:microsoft.com/office/officeart/2018/2/layout/IconCircleList"/>
    <dgm:cxn modelId="{FD01268C-C879-4E47-8842-FFFF61EA7A43}" type="presParOf" srcId="{784561B3-466B-4056-8ED6-9E230096DC93}" destId="{23E65AAE-CBC6-4ECD-992A-2866260F3023}" srcOrd="2" destOrd="0" presId="urn:microsoft.com/office/officeart/2018/2/layout/IconCircleList"/>
    <dgm:cxn modelId="{289B1DAD-17D9-480E-BD82-7096A8300EB1}" type="presParOf" srcId="{784561B3-466B-4056-8ED6-9E230096DC93}" destId="{F44D6DB1-C4EA-4638-8302-916699372F82}" srcOrd="3" destOrd="0" presId="urn:microsoft.com/office/officeart/2018/2/layout/IconCircleList"/>
    <dgm:cxn modelId="{B6259B39-1D9F-4043-81D3-C2677BB94624}" type="presParOf" srcId="{27C9F74B-BE1A-4674-81D5-5216E33D4336}" destId="{DDF21B07-71C1-415D-958D-37EDC912FEAB}" srcOrd="3" destOrd="0" presId="urn:microsoft.com/office/officeart/2018/2/layout/IconCircleList"/>
    <dgm:cxn modelId="{E97DF363-8E12-4510-9A04-2FED6D403117}" type="presParOf" srcId="{27C9F74B-BE1A-4674-81D5-5216E33D4336}" destId="{774CCF63-96F8-41F5-8ABC-D0B9120534B7}" srcOrd="4" destOrd="0" presId="urn:microsoft.com/office/officeart/2018/2/layout/IconCircleList"/>
    <dgm:cxn modelId="{EDCD0305-5296-4C73-AB8A-E943A9848885}" type="presParOf" srcId="{774CCF63-96F8-41F5-8ABC-D0B9120534B7}" destId="{8C6ABB34-BC5B-449F-8319-837B21BED779}" srcOrd="0" destOrd="0" presId="urn:microsoft.com/office/officeart/2018/2/layout/IconCircleList"/>
    <dgm:cxn modelId="{0D03C613-D00C-4CE3-8B8E-D088704BB78E}" type="presParOf" srcId="{774CCF63-96F8-41F5-8ABC-D0B9120534B7}" destId="{08CDF3A3-9AB3-4E22-9024-B2D596ACCB22}" srcOrd="1" destOrd="0" presId="urn:microsoft.com/office/officeart/2018/2/layout/IconCircleList"/>
    <dgm:cxn modelId="{B1B95DC9-B05F-49F0-8703-763EBC239B59}" type="presParOf" srcId="{774CCF63-96F8-41F5-8ABC-D0B9120534B7}" destId="{4141EFA0-2498-4AFF-BA1E-959ABDE05D73}" srcOrd="2" destOrd="0" presId="urn:microsoft.com/office/officeart/2018/2/layout/IconCircleList"/>
    <dgm:cxn modelId="{EE0B7400-F555-4157-AC02-1593C62F4F9E}" type="presParOf" srcId="{774CCF63-96F8-41F5-8ABC-D0B9120534B7}" destId="{A5017D8A-41D4-4978-9345-6EF630C23B1C}" srcOrd="3" destOrd="0" presId="urn:microsoft.com/office/officeart/2018/2/layout/IconCircleList"/>
    <dgm:cxn modelId="{138E87B4-5083-4590-93C3-BCD78730B220}" type="presParOf" srcId="{27C9F74B-BE1A-4674-81D5-5216E33D4336}" destId="{B4882298-A999-42E4-8E1F-2F4E6172EDB4}" srcOrd="5" destOrd="0" presId="urn:microsoft.com/office/officeart/2018/2/layout/IconCircleList"/>
    <dgm:cxn modelId="{FF139AA9-71DD-44B7-8D5A-B88935509AFC}" type="presParOf" srcId="{27C9F74B-BE1A-4674-81D5-5216E33D4336}" destId="{4CB29EC0-3A57-4AB8-A51B-4DD84E6627E7}" srcOrd="6" destOrd="0" presId="urn:microsoft.com/office/officeart/2018/2/layout/IconCircleList"/>
    <dgm:cxn modelId="{329CC5DD-0D58-4A17-BE93-71DCE56C3B4E}" type="presParOf" srcId="{4CB29EC0-3A57-4AB8-A51B-4DD84E6627E7}" destId="{A8B504A7-128B-43BD-8412-CC37F743317A}" srcOrd="0" destOrd="0" presId="urn:microsoft.com/office/officeart/2018/2/layout/IconCircleList"/>
    <dgm:cxn modelId="{88727B96-B97B-414C-ACFD-AD0F86FFF40B}" type="presParOf" srcId="{4CB29EC0-3A57-4AB8-A51B-4DD84E6627E7}" destId="{A1C63159-B217-4851-915D-37011EC76A72}" srcOrd="1" destOrd="0" presId="urn:microsoft.com/office/officeart/2018/2/layout/IconCircleList"/>
    <dgm:cxn modelId="{5731E14A-D539-41FC-B03D-FFD36FFBC2E2}" type="presParOf" srcId="{4CB29EC0-3A57-4AB8-A51B-4DD84E6627E7}" destId="{E53E7BE4-BC2E-4D70-BEAB-0011D00D02E1}" srcOrd="2" destOrd="0" presId="urn:microsoft.com/office/officeart/2018/2/layout/IconCircleList"/>
    <dgm:cxn modelId="{B997DDD1-7B0F-44EF-9BC4-F3360E89E49E}" type="presParOf" srcId="{4CB29EC0-3A57-4AB8-A51B-4DD84E6627E7}" destId="{22AC9018-4499-4378-A888-062ECAD712E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79A3FD-3DD8-4688-92D1-B8D6A3376E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74EFA-AC28-4414-A958-0A93EB41A804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Controle de acesso limita a abordagem a sistemas ou recursos, como na computação em nuvem.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A32F24B1-B4AE-41C0-93E2-1A4ECF367024}" type="parTrans" cxnId="{208E525E-C946-4CF3-9982-DFB0C3500BBA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7A22FD4C-576A-4D90-8094-B056BF96604A}" type="sibTrans" cxnId="{208E525E-C946-4CF3-9982-DFB0C3500BBA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05E72543-EC20-4108-A6BD-6632C6EE26DC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Os usuários precisam fornecer credenciais, como senhas ou identificação biométrica.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E982D5BC-1396-438F-9116-930888B80654}" type="parTrans" cxnId="{08C718BB-2B7F-4BCF-ACC5-C76A5AFB85EF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A7684E44-1612-4E9D-8331-57864EB91229}" type="sibTrans" cxnId="{08C718BB-2B7F-4BCF-ACC5-C76A5AFB85EF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7DD13641-D478-46A4-ADBD-95FD08C76340}">
      <dgm:prSet custT="1"/>
      <dgm:spPr/>
      <dgm:t>
        <a:bodyPr/>
        <a:lstStyle/>
        <a:p>
          <a:r>
            <a:rPr lang="pt-BR" sz="1600">
              <a:solidFill>
                <a:schemeClr val="bg2">
                  <a:lumMod val="25000"/>
                </a:schemeClr>
              </a:solidFill>
            </a:rPr>
            <a:t>Isso garante que apenas pessoas autorizadas acessem sistemas ou informações.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C4D52669-9B2A-4AC8-A145-32C364DB091F}" type="parTrans" cxnId="{875A1374-5551-4B88-AAD4-8F11DC52AEE2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770202AA-5435-4B32-8CE9-8FC89FCF5A04}" type="sibTrans" cxnId="{875A1374-5551-4B88-AAD4-8F11DC52AEE2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A3615BB2-50BC-46BD-9F52-6815FB99543A}">
      <dgm:prSet custT="1"/>
      <dgm:spPr/>
      <dgm:t>
        <a:bodyPr/>
        <a:lstStyle/>
        <a:p>
          <a:r>
            <a:rPr lang="pt-BR" sz="1600">
              <a:solidFill>
                <a:schemeClr val="bg2">
                  <a:lumMod val="25000"/>
                </a:schemeClr>
              </a:solidFill>
            </a:rPr>
            <a:t>É crucial para a segurança da informação e proteção de recursos.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3F0F329A-4307-4852-8D70-B7622D5814B4}" type="parTrans" cxnId="{A9FD6349-093E-470A-A934-C0906D2F06DD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F744D986-8465-415A-B60E-147426C41838}" type="sibTrans" cxnId="{A9FD6349-093E-470A-A934-C0906D2F06DD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79CF836C-982F-44FA-A654-7AC205AA8C78}" type="pres">
      <dgm:prSet presAssocID="{BA79A3FD-3DD8-4688-92D1-B8D6A3376E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C07D53-88A5-459F-A68A-5558EC7FD1A2}" type="pres">
      <dgm:prSet presAssocID="{83474EFA-AC28-4414-A958-0A93EB41A804}" presName="hierRoot1" presStyleCnt="0"/>
      <dgm:spPr/>
    </dgm:pt>
    <dgm:pt modelId="{67EA677A-1750-4A39-BD0F-0AF02B00EF09}" type="pres">
      <dgm:prSet presAssocID="{83474EFA-AC28-4414-A958-0A93EB41A804}" presName="composite" presStyleCnt="0"/>
      <dgm:spPr/>
    </dgm:pt>
    <dgm:pt modelId="{6D2EC205-0342-4832-ACE6-3FF20A06094C}" type="pres">
      <dgm:prSet presAssocID="{83474EFA-AC28-4414-A958-0A93EB41A804}" presName="background" presStyleLbl="node0" presStyleIdx="0" presStyleCnt="4"/>
      <dgm:spPr>
        <a:solidFill>
          <a:schemeClr val="accent3"/>
        </a:solidFill>
      </dgm:spPr>
    </dgm:pt>
    <dgm:pt modelId="{47F856C7-EC8D-4E00-80AA-0A82752A25CA}" type="pres">
      <dgm:prSet presAssocID="{83474EFA-AC28-4414-A958-0A93EB41A804}" presName="text" presStyleLbl="fgAcc0" presStyleIdx="0" presStyleCnt="4" custScaleY="193091">
        <dgm:presLayoutVars>
          <dgm:chPref val="3"/>
        </dgm:presLayoutVars>
      </dgm:prSet>
      <dgm:spPr/>
    </dgm:pt>
    <dgm:pt modelId="{5BE7A7D0-9DE4-4CC7-86B6-318D6E3DDD29}" type="pres">
      <dgm:prSet presAssocID="{83474EFA-AC28-4414-A958-0A93EB41A804}" presName="hierChild2" presStyleCnt="0"/>
      <dgm:spPr/>
    </dgm:pt>
    <dgm:pt modelId="{55257DDE-28C9-4B44-B973-78987EBEB95F}" type="pres">
      <dgm:prSet presAssocID="{05E72543-EC20-4108-A6BD-6632C6EE26DC}" presName="hierRoot1" presStyleCnt="0"/>
      <dgm:spPr/>
    </dgm:pt>
    <dgm:pt modelId="{9E879C40-1DB2-4126-A2A5-400874DF5EC5}" type="pres">
      <dgm:prSet presAssocID="{05E72543-EC20-4108-A6BD-6632C6EE26DC}" presName="composite" presStyleCnt="0"/>
      <dgm:spPr/>
    </dgm:pt>
    <dgm:pt modelId="{A9DA55F0-2179-4D0A-9A19-9C625A9F9401}" type="pres">
      <dgm:prSet presAssocID="{05E72543-EC20-4108-A6BD-6632C6EE26DC}" presName="background" presStyleLbl="node0" presStyleIdx="1" presStyleCnt="4"/>
      <dgm:spPr>
        <a:solidFill>
          <a:schemeClr val="accent3"/>
        </a:solidFill>
      </dgm:spPr>
    </dgm:pt>
    <dgm:pt modelId="{FAB28382-7A78-4903-B072-B23B0F555433}" type="pres">
      <dgm:prSet presAssocID="{05E72543-EC20-4108-A6BD-6632C6EE26DC}" presName="text" presStyleLbl="fgAcc0" presStyleIdx="1" presStyleCnt="4" custScaleY="193091">
        <dgm:presLayoutVars>
          <dgm:chPref val="3"/>
        </dgm:presLayoutVars>
      </dgm:prSet>
      <dgm:spPr/>
    </dgm:pt>
    <dgm:pt modelId="{4D9443DD-3C70-41D6-9BF2-8523C2030A2B}" type="pres">
      <dgm:prSet presAssocID="{05E72543-EC20-4108-A6BD-6632C6EE26DC}" presName="hierChild2" presStyleCnt="0"/>
      <dgm:spPr/>
    </dgm:pt>
    <dgm:pt modelId="{05236334-29E5-460E-A83B-6440F4DEE20D}" type="pres">
      <dgm:prSet presAssocID="{7DD13641-D478-46A4-ADBD-95FD08C76340}" presName="hierRoot1" presStyleCnt="0"/>
      <dgm:spPr/>
    </dgm:pt>
    <dgm:pt modelId="{0B49D4BD-D872-4A3D-891E-05EC4DA9BF67}" type="pres">
      <dgm:prSet presAssocID="{7DD13641-D478-46A4-ADBD-95FD08C76340}" presName="composite" presStyleCnt="0"/>
      <dgm:spPr/>
    </dgm:pt>
    <dgm:pt modelId="{E162480B-0F49-43F9-8CFF-8CB7E2D7915A}" type="pres">
      <dgm:prSet presAssocID="{7DD13641-D478-46A4-ADBD-95FD08C76340}" presName="background" presStyleLbl="node0" presStyleIdx="2" presStyleCnt="4"/>
      <dgm:spPr>
        <a:solidFill>
          <a:schemeClr val="accent3"/>
        </a:solidFill>
      </dgm:spPr>
    </dgm:pt>
    <dgm:pt modelId="{70A78EA7-A033-4810-AC5F-AFC7B89D0EB7}" type="pres">
      <dgm:prSet presAssocID="{7DD13641-D478-46A4-ADBD-95FD08C76340}" presName="text" presStyleLbl="fgAcc0" presStyleIdx="2" presStyleCnt="4" custScaleY="193091">
        <dgm:presLayoutVars>
          <dgm:chPref val="3"/>
        </dgm:presLayoutVars>
      </dgm:prSet>
      <dgm:spPr/>
    </dgm:pt>
    <dgm:pt modelId="{8A0B048D-9A49-47E4-AF1F-C5DA5C2F493B}" type="pres">
      <dgm:prSet presAssocID="{7DD13641-D478-46A4-ADBD-95FD08C76340}" presName="hierChild2" presStyleCnt="0"/>
      <dgm:spPr/>
    </dgm:pt>
    <dgm:pt modelId="{777E0CD5-2B2C-4E18-B3F3-78420F63862B}" type="pres">
      <dgm:prSet presAssocID="{A3615BB2-50BC-46BD-9F52-6815FB99543A}" presName="hierRoot1" presStyleCnt="0"/>
      <dgm:spPr/>
    </dgm:pt>
    <dgm:pt modelId="{8F1DAB43-033E-4AF3-BA5D-18CCA077DCA3}" type="pres">
      <dgm:prSet presAssocID="{A3615BB2-50BC-46BD-9F52-6815FB99543A}" presName="composite" presStyleCnt="0"/>
      <dgm:spPr/>
    </dgm:pt>
    <dgm:pt modelId="{A65A2A3C-8675-42A1-88B4-7862D5AF67E3}" type="pres">
      <dgm:prSet presAssocID="{A3615BB2-50BC-46BD-9F52-6815FB99543A}" presName="background" presStyleLbl="node0" presStyleIdx="3" presStyleCnt="4"/>
      <dgm:spPr>
        <a:solidFill>
          <a:schemeClr val="accent3"/>
        </a:solidFill>
      </dgm:spPr>
    </dgm:pt>
    <dgm:pt modelId="{135A07B8-5515-4910-A5B3-35A4F8A90CC4}" type="pres">
      <dgm:prSet presAssocID="{A3615BB2-50BC-46BD-9F52-6815FB99543A}" presName="text" presStyleLbl="fgAcc0" presStyleIdx="3" presStyleCnt="4" custScaleY="193091">
        <dgm:presLayoutVars>
          <dgm:chPref val="3"/>
        </dgm:presLayoutVars>
      </dgm:prSet>
      <dgm:spPr/>
    </dgm:pt>
    <dgm:pt modelId="{A27A4D40-AA32-4DC0-AF8A-A529B8FB5AEE}" type="pres">
      <dgm:prSet presAssocID="{A3615BB2-50BC-46BD-9F52-6815FB99543A}" presName="hierChild2" presStyleCnt="0"/>
      <dgm:spPr/>
    </dgm:pt>
  </dgm:ptLst>
  <dgm:cxnLst>
    <dgm:cxn modelId="{D42D553F-4632-4F5C-9CF4-C8E6E16A3592}" type="presOf" srcId="{BA79A3FD-3DD8-4688-92D1-B8D6A3376EC7}" destId="{79CF836C-982F-44FA-A654-7AC205AA8C78}" srcOrd="0" destOrd="0" presId="urn:microsoft.com/office/officeart/2005/8/layout/hierarchy1"/>
    <dgm:cxn modelId="{208E525E-C946-4CF3-9982-DFB0C3500BBA}" srcId="{BA79A3FD-3DD8-4688-92D1-B8D6A3376EC7}" destId="{83474EFA-AC28-4414-A958-0A93EB41A804}" srcOrd="0" destOrd="0" parTransId="{A32F24B1-B4AE-41C0-93E2-1A4ECF367024}" sibTransId="{7A22FD4C-576A-4D90-8094-B056BF96604A}"/>
    <dgm:cxn modelId="{0FF42646-9E4A-4733-9A6F-25F71448A88A}" type="presOf" srcId="{83474EFA-AC28-4414-A958-0A93EB41A804}" destId="{47F856C7-EC8D-4E00-80AA-0A82752A25CA}" srcOrd="0" destOrd="0" presId="urn:microsoft.com/office/officeart/2005/8/layout/hierarchy1"/>
    <dgm:cxn modelId="{A9FD6349-093E-470A-A934-C0906D2F06DD}" srcId="{BA79A3FD-3DD8-4688-92D1-B8D6A3376EC7}" destId="{A3615BB2-50BC-46BD-9F52-6815FB99543A}" srcOrd="3" destOrd="0" parTransId="{3F0F329A-4307-4852-8D70-B7622D5814B4}" sibTransId="{F744D986-8465-415A-B60E-147426C41838}"/>
    <dgm:cxn modelId="{F4F6A952-780C-4603-95F2-94BAEBC400F5}" type="presOf" srcId="{A3615BB2-50BC-46BD-9F52-6815FB99543A}" destId="{135A07B8-5515-4910-A5B3-35A4F8A90CC4}" srcOrd="0" destOrd="0" presId="urn:microsoft.com/office/officeart/2005/8/layout/hierarchy1"/>
    <dgm:cxn modelId="{875A1374-5551-4B88-AAD4-8F11DC52AEE2}" srcId="{BA79A3FD-3DD8-4688-92D1-B8D6A3376EC7}" destId="{7DD13641-D478-46A4-ADBD-95FD08C76340}" srcOrd="2" destOrd="0" parTransId="{C4D52669-9B2A-4AC8-A145-32C364DB091F}" sibTransId="{770202AA-5435-4B32-8CE9-8FC89FCF5A04}"/>
    <dgm:cxn modelId="{23C7D67D-5030-41B9-B256-E71494D5276F}" type="presOf" srcId="{7DD13641-D478-46A4-ADBD-95FD08C76340}" destId="{70A78EA7-A033-4810-AC5F-AFC7B89D0EB7}" srcOrd="0" destOrd="0" presId="urn:microsoft.com/office/officeart/2005/8/layout/hierarchy1"/>
    <dgm:cxn modelId="{08C718BB-2B7F-4BCF-ACC5-C76A5AFB85EF}" srcId="{BA79A3FD-3DD8-4688-92D1-B8D6A3376EC7}" destId="{05E72543-EC20-4108-A6BD-6632C6EE26DC}" srcOrd="1" destOrd="0" parTransId="{E982D5BC-1396-438F-9116-930888B80654}" sibTransId="{A7684E44-1612-4E9D-8331-57864EB91229}"/>
    <dgm:cxn modelId="{E2E3FFE4-DEEF-4483-8217-B6E37B2A45F6}" type="presOf" srcId="{05E72543-EC20-4108-A6BD-6632C6EE26DC}" destId="{FAB28382-7A78-4903-B072-B23B0F555433}" srcOrd="0" destOrd="0" presId="urn:microsoft.com/office/officeart/2005/8/layout/hierarchy1"/>
    <dgm:cxn modelId="{17ABFF47-F279-4FA1-88B4-B0F3D3FDB3D5}" type="presParOf" srcId="{79CF836C-982F-44FA-A654-7AC205AA8C78}" destId="{22C07D53-88A5-459F-A68A-5558EC7FD1A2}" srcOrd="0" destOrd="0" presId="urn:microsoft.com/office/officeart/2005/8/layout/hierarchy1"/>
    <dgm:cxn modelId="{31DFF61C-A231-40F0-88BD-FD130C22394E}" type="presParOf" srcId="{22C07D53-88A5-459F-A68A-5558EC7FD1A2}" destId="{67EA677A-1750-4A39-BD0F-0AF02B00EF09}" srcOrd="0" destOrd="0" presId="urn:microsoft.com/office/officeart/2005/8/layout/hierarchy1"/>
    <dgm:cxn modelId="{282B01E7-3DE4-4D66-9E73-DAAE20CCEEB0}" type="presParOf" srcId="{67EA677A-1750-4A39-BD0F-0AF02B00EF09}" destId="{6D2EC205-0342-4832-ACE6-3FF20A06094C}" srcOrd="0" destOrd="0" presId="urn:microsoft.com/office/officeart/2005/8/layout/hierarchy1"/>
    <dgm:cxn modelId="{E7D63296-B39B-4AA1-86CB-75D5B62CB8AA}" type="presParOf" srcId="{67EA677A-1750-4A39-BD0F-0AF02B00EF09}" destId="{47F856C7-EC8D-4E00-80AA-0A82752A25CA}" srcOrd="1" destOrd="0" presId="urn:microsoft.com/office/officeart/2005/8/layout/hierarchy1"/>
    <dgm:cxn modelId="{FB132AFC-B22F-436A-9BB0-57985031A713}" type="presParOf" srcId="{22C07D53-88A5-459F-A68A-5558EC7FD1A2}" destId="{5BE7A7D0-9DE4-4CC7-86B6-318D6E3DDD29}" srcOrd="1" destOrd="0" presId="urn:microsoft.com/office/officeart/2005/8/layout/hierarchy1"/>
    <dgm:cxn modelId="{1FA5AA7B-30FF-4990-9A1C-AEDE1EB9AF99}" type="presParOf" srcId="{79CF836C-982F-44FA-A654-7AC205AA8C78}" destId="{55257DDE-28C9-4B44-B973-78987EBEB95F}" srcOrd="1" destOrd="0" presId="urn:microsoft.com/office/officeart/2005/8/layout/hierarchy1"/>
    <dgm:cxn modelId="{CFDE0857-0C79-4187-94E3-F498E3EE864C}" type="presParOf" srcId="{55257DDE-28C9-4B44-B973-78987EBEB95F}" destId="{9E879C40-1DB2-4126-A2A5-400874DF5EC5}" srcOrd="0" destOrd="0" presId="urn:microsoft.com/office/officeart/2005/8/layout/hierarchy1"/>
    <dgm:cxn modelId="{C2DCDF09-129D-4761-93CD-4D5AC5E78988}" type="presParOf" srcId="{9E879C40-1DB2-4126-A2A5-400874DF5EC5}" destId="{A9DA55F0-2179-4D0A-9A19-9C625A9F9401}" srcOrd="0" destOrd="0" presId="urn:microsoft.com/office/officeart/2005/8/layout/hierarchy1"/>
    <dgm:cxn modelId="{43FC46C7-AB8A-4FB1-A83C-42AF365DFDD8}" type="presParOf" srcId="{9E879C40-1DB2-4126-A2A5-400874DF5EC5}" destId="{FAB28382-7A78-4903-B072-B23B0F555433}" srcOrd="1" destOrd="0" presId="urn:microsoft.com/office/officeart/2005/8/layout/hierarchy1"/>
    <dgm:cxn modelId="{125E453D-A7F2-42E8-993C-5805A8DE6B8F}" type="presParOf" srcId="{55257DDE-28C9-4B44-B973-78987EBEB95F}" destId="{4D9443DD-3C70-41D6-9BF2-8523C2030A2B}" srcOrd="1" destOrd="0" presId="urn:microsoft.com/office/officeart/2005/8/layout/hierarchy1"/>
    <dgm:cxn modelId="{25B2F9CE-1985-4C8B-B04C-5D4101A35389}" type="presParOf" srcId="{79CF836C-982F-44FA-A654-7AC205AA8C78}" destId="{05236334-29E5-460E-A83B-6440F4DEE20D}" srcOrd="2" destOrd="0" presId="urn:microsoft.com/office/officeart/2005/8/layout/hierarchy1"/>
    <dgm:cxn modelId="{B2D86543-702D-4CC1-A518-8D4E64BBC0DB}" type="presParOf" srcId="{05236334-29E5-460E-A83B-6440F4DEE20D}" destId="{0B49D4BD-D872-4A3D-891E-05EC4DA9BF67}" srcOrd="0" destOrd="0" presId="urn:microsoft.com/office/officeart/2005/8/layout/hierarchy1"/>
    <dgm:cxn modelId="{BE079D61-5039-49FD-91B6-2AF35CB58EB7}" type="presParOf" srcId="{0B49D4BD-D872-4A3D-891E-05EC4DA9BF67}" destId="{E162480B-0F49-43F9-8CFF-8CB7E2D7915A}" srcOrd="0" destOrd="0" presId="urn:microsoft.com/office/officeart/2005/8/layout/hierarchy1"/>
    <dgm:cxn modelId="{701FFB11-A3FB-442B-B892-59824ADCDE0B}" type="presParOf" srcId="{0B49D4BD-D872-4A3D-891E-05EC4DA9BF67}" destId="{70A78EA7-A033-4810-AC5F-AFC7B89D0EB7}" srcOrd="1" destOrd="0" presId="urn:microsoft.com/office/officeart/2005/8/layout/hierarchy1"/>
    <dgm:cxn modelId="{C4555412-8BF9-4942-A4B6-90078E3F494B}" type="presParOf" srcId="{05236334-29E5-460E-A83B-6440F4DEE20D}" destId="{8A0B048D-9A49-47E4-AF1F-C5DA5C2F493B}" srcOrd="1" destOrd="0" presId="urn:microsoft.com/office/officeart/2005/8/layout/hierarchy1"/>
    <dgm:cxn modelId="{1F8A945F-446E-4E57-BFF2-3A62F2BFF942}" type="presParOf" srcId="{79CF836C-982F-44FA-A654-7AC205AA8C78}" destId="{777E0CD5-2B2C-4E18-B3F3-78420F63862B}" srcOrd="3" destOrd="0" presId="urn:microsoft.com/office/officeart/2005/8/layout/hierarchy1"/>
    <dgm:cxn modelId="{24434931-90C1-407D-A569-A97564C75783}" type="presParOf" srcId="{777E0CD5-2B2C-4E18-B3F3-78420F63862B}" destId="{8F1DAB43-033E-4AF3-BA5D-18CCA077DCA3}" srcOrd="0" destOrd="0" presId="urn:microsoft.com/office/officeart/2005/8/layout/hierarchy1"/>
    <dgm:cxn modelId="{C3149318-C1D9-4107-B5B0-F8AA1FB99CE3}" type="presParOf" srcId="{8F1DAB43-033E-4AF3-BA5D-18CCA077DCA3}" destId="{A65A2A3C-8675-42A1-88B4-7862D5AF67E3}" srcOrd="0" destOrd="0" presId="urn:microsoft.com/office/officeart/2005/8/layout/hierarchy1"/>
    <dgm:cxn modelId="{41A7F3E1-257C-44AD-AF0D-C8EFCFCF3D9F}" type="presParOf" srcId="{8F1DAB43-033E-4AF3-BA5D-18CCA077DCA3}" destId="{135A07B8-5515-4910-A5B3-35A4F8A90CC4}" srcOrd="1" destOrd="0" presId="urn:microsoft.com/office/officeart/2005/8/layout/hierarchy1"/>
    <dgm:cxn modelId="{7134DEF5-1A9F-4277-AE07-B803F4D51FC4}" type="presParOf" srcId="{777E0CD5-2B2C-4E18-B3F3-78420F63862B}" destId="{A27A4D40-AA32-4DC0-AF8A-A529B8FB5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F21DFF1-191E-48CA-B90F-3CC8E94D7D6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FA18B-3B7C-4E2D-B3B4-B829356F7938}">
      <dgm:prSet custT="1"/>
      <dgm:spPr>
        <a:solidFill>
          <a:schemeClr val="accent3"/>
        </a:solidFill>
      </dgm:spPr>
      <dgm:t>
        <a:bodyPr/>
        <a:lstStyle/>
        <a:p>
          <a:r>
            <a:rPr lang="pt-BR" sz="1800" dirty="0">
              <a:solidFill>
                <a:schemeClr val="bg2">
                  <a:lumMod val="25000"/>
                </a:schemeClr>
              </a:solidFill>
            </a:rPr>
            <a:t>Controle de acesso envolve identificação e autenticação de usuários.</a:t>
          </a:r>
          <a:endParaRPr lang="en-US" sz="1800" dirty="0">
            <a:solidFill>
              <a:schemeClr val="bg2">
                <a:lumMod val="25000"/>
              </a:schemeClr>
            </a:solidFill>
          </a:endParaRPr>
        </a:p>
      </dgm:t>
    </dgm:pt>
    <dgm:pt modelId="{43382846-083F-48D8-AF80-9068DBC0C859}" type="parTrans" cxnId="{CAD09E98-1C63-4C06-9EB7-FBF24FC230AF}">
      <dgm:prSet/>
      <dgm:spPr/>
      <dgm:t>
        <a:bodyPr/>
        <a:lstStyle/>
        <a:p>
          <a:endParaRPr lang="en-US" sz="1800"/>
        </a:p>
      </dgm:t>
    </dgm:pt>
    <dgm:pt modelId="{0B74FC20-6452-484E-875A-9D5C8304BE40}" type="sibTrans" cxnId="{CAD09E98-1C63-4C06-9EB7-FBF24FC230AF}">
      <dgm:prSet custT="1"/>
      <dgm:spPr>
        <a:solidFill>
          <a:schemeClr val="tx1"/>
        </a:solidFill>
      </dgm:spPr>
      <dgm:t>
        <a:bodyPr/>
        <a:lstStyle/>
        <a:p>
          <a:endParaRPr lang="en-US" sz="1800"/>
        </a:p>
      </dgm:t>
    </dgm:pt>
    <dgm:pt modelId="{B6BCC27D-B33F-4E15-B1D2-BF45F501F745}">
      <dgm:prSet custT="1"/>
      <dgm:spPr>
        <a:solidFill>
          <a:schemeClr val="accent3"/>
        </a:solidFill>
      </dgm:spPr>
      <dgm:t>
        <a:bodyPr/>
        <a:lstStyle/>
        <a:p>
          <a:r>
            <a:rPr lang="pt-BR" sz="1800" dirty="0">
              <a:solidFill>
                <a:schemeClr val="bg2">
                  <a:lumMod val="25000"/>
                </a:schemeClr>
              </a:solidFill>
            </a:rPr>
            <a:t>O </a:t>
          </a:r>
          <a:r>
            <a:rPr lang="pt-BR" sz="1800" dirty="0" err="1">
              <a:solidFill>
                <a:schemeClr val="bg2">
                  <a:lumMod val="25000"/>
                </a:schemeClr>
              </a:solidFill>
            </a:rPr>
            <a:t>logon</a:t>
          </a:r>
          <a:r>
            <a:rPr lang="pt-BR" sz="1800" dirty="0">
              <a:solidFill>
                <a:schemeClr val="bg2">
                  <a:lumMod val="25000"/>
                </a:schemeClr>
              </a:solidFill>
            </a:rPr>
            <a:t> requer um ID (login) e senha para garantir que o usuário seja legítimo.</a:t>
          </a:r>
          <a:endParaRPr lang="en-US" sz="1800" dirty="0">
            <a:solidFill>
              <a:schemeClr val="bg2">
                <a:lumMod val="25000"/>
              </a:schemeClr>
            </a:solidFill>
          </a:endParaRPr>
        </a:p>
      </dgm:t>
    </dgm:pt>
    <dgm:pt modelId="{A1BAD1D9-FD95-4F55-AEE1-350E34520375}" type="parTrans" cxnId="{A29A14C9-703F-4F08-AFE8-66E2EDAF9E00}">
      <dgm:prSet/>
      <dgm:spPr/>
      <dgm:t>
        <a:bodyPr/>
        <a:lstStyle/>
        <a:p>
          <a:endParaRPr lang="en-US" sz="1800"/>
        </a:p>
      </dgm:t>
    </dgm:pt>
    <dgm:pt modelId="{23FE4817-BAAB-44AE-894D-F69C11DCD0A2}" type="sibTrans" cxnId="{A29A14C9-703F-4F08-AFE8-66E2EDAF9E00}">
      <dgm:prSet custT="1"/>
      <dgm:spPr>
        <a:solidFill>
          <a:schemeClr val="tx1"/>
        </a:solidFill>
      </dgm:spPr>
      <dgm:t>
        <a:bodyPr/>
        <a:lstStyle/>
        <a:p>
          <a:endParaRPr lang="en-US" sz="1800"/>
        </a:p>
      </dgm:t>
    </dgm:pt>
    <dgm:pt modelId="{BC378D97-3F2A-466A-A0E0-F2058AA3781C}">
      <dgm:prSet custT="1"/>
      <dgm:spPr>
        <a:solidFill>
          <a:schemeClr val="accent3"/>
        </a:solidFill>
      </dgm:spPr>
      <dgm:t>
        <a:bodyPr/>
        <a:lstStyle/>
        <a:p>
          <a:r>
            <a:rPr lang="pt-BR" sz="1800" dirty="0">
              <a:solidFill>
                <a:schemeClr val="bg2">
                  <a:lumMod val="25000"/>
                </a:schemeClr>
              </a:solidFill>
            </a:rPr>
            <a:t>Procedimentos de </a:t>
          </a:r>
          <a:r>
            <a:rPr lang="pt-BR" sz="1800" dirty="0" err="1">
              <a:solidFill>
                <a:schemeClr val="bg2">
                  <a:lumMod val="25000"/>
                </a:schemeClr>
              </a:solidFill>
            </a:rPr>
            <a:t>logon</a:t>
          </a:r>
          <a:r>
            <a:rPr lang="pt-BR" sz="1800" dirty="0">
              <a:solidFill>
                <a:schemeClr val="bg2">
                  <a:lumMod val="25000"/>
                </a:schemeClr>
              </a:solidFill>
            </a:rPr>
            <a:t> eficazes não devem divulgar informações desnecessárias.</a:t>
          </a:r>
          <a:endParaRPr lang="en-US" sz="1800" dirty="0">
            <a:solidFill>
              <a:schemeClr val="bg2">
                <a:lumMod val="25000"/>
              </a:schemeClr>
            </a:solidFill>
          </a:endParaRPr>
        </a:p>
      </dgm:t>
    </dgm:pt>
    <dgm:pt modelId="{F5C0F34F-2BCF-49D5-B0EC-4FD34E8848B3}" type="parTrans" cxnId="{9C98D5AB-A265-4CFE-861C-B16D8998BD90}">
      <dgm:prSet/>
      <dgm:spPr/>
      <dgm:t>
        <a:bodyPr/>
        <a:lstStyle/>
        <a:p>
          <a:endParaRPr lang="en-US" sz="1800"/>
        </a:p>
      </dgm:t>
    </dgm:pt>
    <dgm:pt modelId="{C4CE638E-54D1-4EC8-BA45-E1476F8AE1F5}" type="sibTrans" cxnId="{9C98D5AB-A265-4CFE-861C-B16D8998BD90}">
      <dgm:prSet custT="1"/>
      <dgm:spPr>
        <a:solidFill>
          <a:schemeClr val="tx1"/>
        </a:solidFill>
      </dgm:spPr>
      <dgm:t>
        <a:bodyPr/>
        <a:lstStyle/>
        <a:p>
          <a:endParaRPr lang="en-US" sz="1800"/>
        </a:p>
      </dgm:t>
    </dgm:pt>
    <dgm:pt modelId="{20D7C691-87EB-48C2-A6E0-FF69A93EA84E}">
      <dgm:prSet custT="1"/>
      <dgm:spPr>
        <a:solidFill>
          <a:schemeClr val="accent3"/>
        </a:solidFill>
      </dgm:spPr>
      <dgm:t>
        <a:bodyPr/>
        <a:lstStyle/>
        <a:p>
          <a:r>
            <a:rPr lang="pt-BR" sz="1800" dirty="0">
              <a:solidFill>
                <a:schemeClr val="bg2">
                  <a:lumMod val="25000"/>
                </a:schemeClr>
              </a:solidFill>
            </a:rPr>
            <a:t>Identificação única do usuário e autenticação adequada são essenciais para a segurança do sistema.</a:t>
          </a:r>
          <a:endParaRPr lang="en-US" sz="1800" dirty="0">
            <a:solidFill>
              <a:schemeClr val="bg2">
                <a:lumMod val="25000"/>
              </a:schemeClr>
            </a:solidFill>
          </a:endParaRPr>
        </a:p>
      </dgm:t>
    </dgm:pt>
    <dgm:pt modelId="{D6B612A6-2CB9-4F88-BBBE-59F9AB641A31}" type="parTrans" cxnId="{C2D5658F-3F79-401B-907A-10D85F03BBE3}">
      <dgm:prSet/>
      <dgm:spPr/>
      <dgm:t>
        <a:bodyPr/>
        <a:lstStyle/>
        <a:p>
          <a:endParaRPr lang="en-US" sz="1800"/>
        </a:p>
      </dgm:t>
    </dgm:pt>
    <dgm:pt modelId="{7FCDCE42-B3CB-4547-AB36-08E05698D0C8}" type="sibTrans" cxnId="{C2D5658F-3F79-401B-907A-10D85F03BBE3}">
      <dgm:prSet/>
      <dgm:spPr/>
      <dgm:t>
        <a:bodyPr/>
        <a:lstStyle/>
        <a:p>
          <a:endParaRPr lang="en-US" sz="1800"/>
        </a:p>
      </dgm:t>
    </dgm:pt>
    <dgm:pt modelId="{0AB87180-DAAB-4239-A2CB-273EEDE3AC7C}" type="pres">
      <dgm:prSet presAssocID="{7F21DFF1-191E-48CA-B90F-3CC8E94D7D65}" presName="diagram" presStyleCnt="0">
        <dgm:presLayoutVars>
          <dgm:dir/>
          <dgm:resizeHandles val="exact"/>
        </dgm:presLayoutVars>
      </dgm:prSet>
      <dgm:spPr/>
    </dgm:pt>
    <dgm:pt modelId="{D539FCB8-B64C-4683-8583-3649A87F077E}" type="pres">
      <dgm:prSet presAssocID="{05DFA18B-3B7C-4E2D-B3B4-B829356F7938}" presName="node" presStyleLbl="node1" presStyleIdx="0" presStyleCnt="4" custScaleY="242217">
        <dgm:presLayoutVars>
          <dgm:bulletEnabled val="1"/>
        </dgm:presLayoutVars>
      </dgm:prSet>
      <dgm:spPr/>
    </dgm:pt>
    <dgm:pt modelId="{61B7018B-BB97-471D-A559-8CE0778AB87C}" type="pres">
      <dgm:prSet presAssocID="{0B74FC20-6452-484E-875A-9D5C8304BE40}" presName="sibTrans" presStyleLbl="sibTrans2D1" presStyleIdx="0" presStyleCnt="3"/>
      <dgm:spPr/>
    </dgm:pt>
    <dgm:pt modelId="{ABB8A595-CC45-45F8-A078-A80D09935D00}" type="pres">
      <dgm:prSet presAssocID="{0B74FC20-6452-484E-875A-9D5C8304BE40}" presName="connectorText" presStyleLbl="sibTrans2D1" presStyleIdx="0" presStyleCnt="3"/>
      <dgm:spPr/>
    </dgm:pt>
    <dgm:pt modelId="{AB994492-FE3B-40B0-8C96-0D091615EB41}" type="pres">
      <dgm:prSet presAssocID="{B6BCC27D-B33F-4E15-B1D2-BF45F501F745}" presName="node" presStyleLbl="node1" presStyleIdx="1" presStyleCnt="4" custScaleY="242217">
        <dgm:presLayoutVars>
          <dgm:bulletEnabled val="1"/>
        </dgm:presLayoutVars>
      </dgm:prSet>
      <dgm:spPr/>
    </dgm:pt>
    <dgm:pt modelId="{9F5DD3D0-801C-4EF2-978E-DD1413344BF3}" type="pres">
      <dgm:prSet presAssocID="{23FE4817-BAAB-44AE-894D-F69C11DCD0A2}" presName="sibTrans" presStyleLbl="sibTrans2D1" presStyleIdx="1" presStyleCnt="3"/>
      <dgm:spPr/>
    </dgm:pt>
    <dgm:pt modelId="{EA46940C-7243-411B-BBF8-C6618F6E7CFB}" type="pres">
      <dgm:prSet presAssocID="{23FE4817-BAAB-44AE-894D-F69C11DCD0A2}" presName="connectorText" presStyleLbl="sibTrans2D1" presStyleIdx="1" presStyleCnt="3"/>
      <dgm:spPr/>
    </dgm:pt>
    <dgm:pt modelId="{2FA2B430-21B2-4F41-907B-51FDAD1CE9A6}" type="pres">
      <dgm:prSet presAssocID="{BC378D97-3F2A-466A-A0E0-F2058AA3781C}" presName="node" presStyleLbl="node1" presStyleIdx="2" presStyleCnt="4" custScaleY="242217">
        <dgm:presLayoutVars>
          <dgm:bulletEnabled val="1"/>
        </dgm:presLayoutVars>
      </dgm:prSet>
      <dgm:spPr/>
    </dgm:pt>
    <dgm:pt modelId="{BC903F0F-2F5A-4E09-A520-003BC6457F74}" type="pres">
      <dgm:prSet presAssocID="{C4CE638E-54D1-4EC8-BA45-E1476F8AE1F5}" presName="sibTrans" presStyleLbl="sibTrans2D1" presStyleIdx="2" presStyleCnt="3"/>
      <dgm:spPr/>
    </dgm:pt>
    <dgm:pt modelId="{F18F3B3B-660A-4687-B9D6-B17AB6FC80B9}" type="pres">
      <dgm:prSet presAssocID="{C4CE638E-54D1-4EC8-BA45-E1476F8AE1F5}" presName="connectorText" presStyleLbl="sibTrans2D1" presStyleIdx="2" presStyleCnt="3"/>
      <dgm:spPr/>
    </dgm:pt>
    <dgm:pt modelId="{E6D43EE0-31EE-4793-834A-B6DF91DE2217}" type="pres">
      <dgm:prSet presAssocID="{20D7C691-87EB-48C2-A6E0-FF69A93EA84E}" presName="node" presStyleLbl="node1" presStyleIdx="3" presStyleCnt="4" custScaleY="242217">
        <dgm:presLayoutVars>
          <dgm:bulletEnabled val="1"/>
        </dgm:presLayoutVars>
      </dgm:prSet>
      <dgm:spPr/>
    </dgm:pt>
  </dgm:ptLst>
  <dgm:cxnLst>
    <dgm:cxn modelId="{89DED006-2C33-4E23-8B20-6A8A243BFEC0}" type="presOf" srcId="{7F21DFF1-191E-48CA-B90F-3CC8E94D7D65}" destId="{0AB87180-DAAB-4239-A2CB-273EEDE3AC7C}" srcOrd="0" destOrd="0" presId="urn:microsoft.com/office/officeart/2005/8/layout/process5"/>
    <dgm:cxn modelId="{60699D25-6BF0-4694-8351-F9FB65AA4542}" type="presOf" srcId="{C4CE638E-54D1-4EC8-BA45-E1476F8AE1F5}" destId="{F18F3B3B-660A-4687-B9D6-B17AB6FC80B9}" srcOrd="1" destOrd="0" presId="urn:microsoft.com/office/officeart/2005/8/layout/process5"/>
    <dgm:cxn modelId="{A9BC1669-0D04-4A66-B1DB-AC3EEB45AF86}" type="presOf" srcId="{20D7C691-87EB-48C2-A6E0-FF69A93EA84E}" destId="{E6D43EE0-31EE-4793-834A-B6DF91DE2217}" srcOrd="0" destOrd="0" presId="urn:microsoft.com/office/officeart/2005/8/layout/process5"/>
    <dgm:cxn modelId="{F3B64454-85AD-40A2-8185-673C2F8A2F4E}" type="presOf" srcId="{05DFA18B-3B7C-4E2D-B3B4-B829356F7938}" destId="{D539FCB8-B64C-4683-8583-3649A87F077E}" srcOrd="0" destOrd="0" presId="urn:microsoft.com/office/officeart/2005/8/layout/process5"/>
    <dgm:cxn modelId="{17595188-31F1-40EC-AC4A-3CCCA47E4791}" type="presOf" srcId="{23FE4817-BAAB-44AE-894D-F69C11DCD0A2}" destId="{9F5DD3D0-801C-4EF2-978E-DD1413344BF3}" srcOrd="0" destOrd="0" presId="urn:microsoft.com/office/officeart/2005/8/layout/process5"/>
    <dgm:cxn modelId="{C2D5658F-3F79-401B-907A-10D85F03BBE3}" srcId="{7F21DFF1-191E-48CA-B90F-3CC8E94D7D65}" destId="{20D7C691-87EB-48C2-A6E0-FF69A93EA84E}" srcOrd="3" destOrd="0" parTransId="{D6B612A6-2CB9-4F88-BBBE-59F9AB641A31}" sibTransId="{7FCDCE42-B3CB-4547-AB36-08E05698D0C8}"/>
    <dgm:cxn modelId="{CAD09E98-1C63-4C06-9EB7-FBF24FC230AF}" srcId="{7F21DFF1-191E-48CA-B90F-3CC8E94D7D65}" destId="{05DFA18B-3B7C-4E2D-B3B4-B829356F7938}" srcOrd="0" destOrd="0" parTransId="{43382846-083F-48D8-AF80-9068DBC0C859}" sibTransId="{0B74FC20-6452-484E-875A-9D5C8304BE40}"/>
    <dgm:cxn modelId="{940E879C-999C-4D49-8383-186F306C9D79}" type="presOf" srcId="{0B74FC20-6452-484E-875A-9D5C8304BE40}" destId="{61B7018B-BB97-471D-A559-8CE0778AB87C}" srcOrd="0" destOrd="0" presId="urn:microsoft.com/office/officeart/2005/8/layout/process5"/>
    <dgm:cxn modelId="{9C98D5AB-A265-4CFE-861C-B16D8998BD90}" srcId="{7F21DFF1-191E-48CA-B90F-3CC8E94D7D65}" destId="{BC378D97-3F2A-466A-A0E0-F2058AA3781C}" srcOrd="2" destOrd="0" parTransId="{F5C0F34F-2BCF-49D5-B0EC-4FD34E8848B3}" sibTransId="{C4CE638E-54D1-4EC8-BA45-E1476F8AE1F5}"/>
    <dgm:cxn modelId="{92F200B0-FB68-418A-9A1E-D475761B2417}" type="presOf" srcId="{BC378D97-3F2A-466A-A0E0-F2058AA3781C}" destId="{2FA2B430-21B2-4F41-907B-51FDAD1CE9A6}" srcOrd="0" destOrd="0" presId="urn:microsoft.com/office/officeart/2005/8/layout/process5"/>
    <dgm:cxn modelId="{A29A14C9-703F-4F08-AFE8-66E2EDAF9E00}" srcId="{7F21DFF1-191E-48CA-B90F-3CC8E94D7D65}" destId="{B6BCC27D-B33F-4E15-B1D2-BF45F501F745}" srcOrd="1" destOrd="0" parTransId="{A1BAD1D9-FD95-4F55-AEE1-350E34520375}" sibTransId="{23FE4817-BAAB-44AE-894D-F69C11DCD0A2}"/>
    <dgm:cxn modelId="{A44C46CD-90B2-4524-A92A-7960B206845D}" type="presOf" srcId="{0B74FC20-6452-484E-875A-9D5C8304BE40}" destId="{ABB8A595-CC45-45F8-A078-A80D09935D00}" srcOrd="1" destOrd="0" presId="urn:microsoft.com/office/officeart/2005/8/layout/process5"/>
    <dgm:cxn modelId="{A996C7DA-5F25-4E74-B1E2-A2AA19126F99}" type="presOf" srcId="{B6BCC27D-B33F-4E15-B1D2-BF45F501F745}" destId="{AB994492-FE3B-40B0-8C96-0D091615EB41}" srcOrd="0" destOrd="0" presId="urn:microsoft.com/office/officeart/2005/8/layout/process5"/>
    <dgm:cxn modelId="{06CC40EC-755F-46C6-A172-6422B3763CA7}" type="presOf" srcId="{C4CE638E-54D1-4EC8-BA45-E1476F8AE1F5}" destId="{BC903F0F-2F5A-4E09-A520-003BC6457F74}" srcOrd="0" destOrd="0" presId="urn:microsoft.com/office/officeart/2005/8/layout/process5"/>
    <dgm:cxn modelId="{093B2CF0-4736-469E-BE07-C899BE581330}" type="presOf" srcId="{23FE4817-BAAB-44AE-894D-F69C11DCD0A2}" destId="{EA46940C-7243-411B-BBF8-C6618F6E7CFB}" srcOrd="1" destOrd="0" presId="urn:microsoft.com/office/officeart/2005/8/layout/process5"/>
    <dgm:cxn modelId="{0B7D4E61-0669-4EC8-8793-D284322EC1DB}" type="presParOf" srcId="{0AB87180-DAAB-4239-A2CB-273EEDE3AC7C}" destId="{D539FCB8-B64C-4683-8583-3649A87F077E}" srcOrd="0" destOrd="0" presId="urn:microsoft.com/office/officeart/2005/8/layout/process5"/>
    <dgm:cxn modelId="{2FDD47BC-E6D4-4114-B849-396FC8304B27}" type="presParOf" srcId="{0AB87180-DAAB-4239-A2CB-273EEDE3AC7C}" destId="{61B7018B-BB97-471D-A559-8CE0778AB87C}" srcOrd="1" destOrd="0" presId="urn:microsoft.com/office/officeart/2005/8/layout/process5"/>
    <dgm:cxn modelId="{948BC71F-F8EC-4DC2-A355-6303CBB0193D}" type="presParOf" srcId="{61B7018B-BB97-471D-A559-8CE0778AB87C}" destId="{ABB8A595-CC45-45F8-A078-A80D09935D00}" srcOrd="0" destOrd="0" presId="urn:microsoft.com/office/officeart/2005/8/layout/process5"/>
    <dgm:cxn modelId="{BF4D5AFA-6A4B-477D-9C2B-22FF70DCF3AE}" type="presParOf" srcId="{0AB87180-DAAB-4239-A2CB-273EEDE3AC7C}" destId="{AB994492-FE3B-40B0-8C96-0D091615EB41}" srcOrd="2" destOrd="0" presId="urn:microsoft.com/office/officeart/2005/8/layout/process5"/>
    <dgm:cxn modelId="{423D546F-E489-4810-9A79-C74A46D60F85}" type="presParOf" srcId="{0AB87180-DAAB-4239-A2CB-273EEDE3AC7C}" destId="{9F5DD3D0-801C-4EF2-978E-DD1413344BF3}" srcOrd="3" destOrd="0" presId="urn:microsoft.com/office/officeart/2005/8/layout/process5"/>
    <dgm:cxn modelId="{9E68F2EF-1868-4AE1-A74A-7D3FEC868817}" type="presParOf" srcId="{9F5DD3D0-801C-4EF2-978E-DD1413344BF3}" destId="{EA46940C-7243-411B-BBF8-C6618F6E7CFB}" srcOrd="0" destOrd="0" presId="urn:microsoft.com/office/officeart/2005/8/layout/process5"/>
    <dgm:cxn modelId="{0A53552E-8C14-4951-8FE5-C4091A0C5A8D}" type="presParOf" srcId="{0AB87180-DAAB-4239-A2CB-273EEDE3AC7C}" destId="{2FA2B430-21B2-4F41-907B-51FDAD1CE9A6}" srcOrd="4" destOrd="0" presId="urn:microsoft.com/office/officeart/2005/8/layout/process5"/>
    <dgm:cxn modelId="{6B37737E-7738-4376-9BC5-F6CFC2920421}" type="presParOf" srcId="{0AB87180-DAAB-4239-A2CB-273EEDE3AC7C}" destId="{BC903F0F-2F5A-4E09-A520-003BC6457F74}" srcOrd="5" destOrd="0" presId="urn:microsoft.com/office/officeart/2005/8/layout/process5"/>
    <dgm:cxn modelId="{6C2B7224-76DA-43DF-A0D2-2EFD9AA7239E}" type="presParOf" srcId="{BC903F0F-2F5A-4E09-A520-003BC6457F74}" destId="{F18F3B3B-660A-4687-B9D6-B17AB6FC80B9}" srcOrd="0" destOrd="0" presId="urn:microsoft.com/office/officeart/2005/8/layout/process5"/>
    <dgm:cxn modelId="{27B1498C-60CA-43F3-B3B0-B78F77F2D60D}" type="presParOf" srcId="{0AB87180-DAAB-4239-A2CB-273EEDE3AC7C}" destId="{E6D43EE0-31EE-4793-834A-B6DF91DE221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F56456B-0372-4A14-9C5B-12AFF5FED39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C93FD-5FD4-4D5C-B4D4-9AEAE2BBB5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A função </a:t>
          </a:r>
          <a:r>
            <a:rPr lang="pt-BR" sz="1600" dirty="0" err="1">
              <a:solidFill>
                <a:schemeClr val="bg2">
                  <a:lumMod val="25000"/>
                </a:schemeClr>
              </a:solidFill>
            </a:rPr>
            <a:t>hash</a:t>
          </a: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 usa uma função matemática para criar uma impressão digital irreversível dos dados.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CAA665C5-C23F-4628-BA87-C878426BFF0D}" type="parTrans" cxnId="{B0295F40-13C0-4C22-94FF-E2786E5AA4FC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39F5FC4F-C7D6-49E2-878C-270023CC4264}" type="sibTrans" cxnId="{B0295F40-13C0-4C22-94FF-E2786E5AA4FC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31411586-2DA4-407B-85F4-92A905DD06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Garante a integridade da mensagem, detectando alterações nos dados.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6281EEB3-7DED-4DCF-A80B-E7CB38199040}" type="parTrans" cxnId="{95E32208-C619-45A5-9D10-AC8C1BBEFA1C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85FE112-2A9E-4793-8604-16E990546BF6}" type="sibTrans" cxnId="{95E32208-C619-45A5-9D10-AC8C1BBEFA1C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16A4E704-29DA-4EE2-A21C-CB7F6CFACF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Exemplos de algoritmos de hash incluem MD5, SHA, Whirlpool e RIPEMD.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CA96CCF-1DC5-4D4E-8B41-C2F7F0D37095}" type="parTrans" cxnId="{B27EB83B-C3BE-4E6C-B68C-43085D447D92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2DB41DBF-9218-4912-A87A-FDE86DB94356}" type="sibTrans" cxnId="{B27EB83B-C3BE-4E6C-B68C-43085D447D92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79968A10-AD31-405D-B9E8-C5BA69224F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Diferentes tipos de criptografia são otimizados para aplicações específicas, como privacidade, confidencialidade, integridade e troca de chaves.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25D14BAF-FE7E-44C9-9F68-475414F655EE}" type="parTrans" cxnId="{6D27798A-FE86-4D4B-966E-1DC8EA7345E4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E5FBBDBE-AD50-42E7-A123-D798ABB85FE3}" type="sibTrans" cxnId="{6D27798A-FE86-4D4B-966E-1DC8EA7345E4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69617D39-F2E7-4D82-B87E-21D525C9F537}" type="pres">
      <dgm:prSet presAssocID="{3F56456B-0372-4A14-9C5B-12AFF5FED39B}" presName="root" presStyleCnt="0">
        <dgm:presLayoutVars>
          <dgm:dir/>
          <dgm:resizeHandles val="exact"/>
        </dgm:presLayoutVars>
      </dgm:prSet>
      <dgm:spPr/>
    </dgm:pt>
    <dgm:pt modelId="{AE1528E6-513E-49F6-83B7-67DB2EEF6089}" type="pres">
      <dgm:prSet presAssocID="{3F56456B-0372-4A14-9C5B-12AFF5FED39B}" presName="container" presStyleCnt="0">
        <dgm:presLayoutVars>
          <dgm:dir/>
          <dgm:resizeHandles val="exact"/>
        </dgm:presLayoutVars>
      </dgm:prSet>
      <dgm:spPr/>
    </dgm:pt>
    <dgm:pt modelId="{CFB43B67-F397-4DF5-87C9-91B22D8F51B1}" type="pres">
      <dgm:prSet presAssocID="{F27C93FD-5FD4-4D5C-B4D4-9AEAE2BBB5D1}" presName="compNode" presStyleCnt="0"/>
      <dgm:spPr/>
    </dgm:pt>
    <dgm:pt modelId="{ED556589-B05A-4582-8AC0-A7851B0D897D}" type="pres">
      <dgm:prSet presAssocID="{F27C93FD-5FD4-4D5C-B4D4-9AEAE2BBB5D1}" presName="iconBgRect" presStyleLbl="bgShp" presStyleIdx="0" presStyleCnt="4"/>
      <dgm:spPr>
        <a:solidFill>
          <a:schemeClr val="accent3"/>
        </a:solidFill>
      </dgm:spPr>
    </dgm:pt>
    <dgm:pt modelId="{6A4558E8-87D7-48C6-A18E-924B3CD39CC1}" type="pres">
      <dgm:prSet presAssocID="{F27C93FD-5FD4-4D5C-B4D4-9AEAE2BBB5D1}" presName="iconRect" presStyleLbl="node1" presStyleIdx="0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pressora"/>
        </a:ext>
      </dgm:extLst>
    </dgm:pt>
    <dgm:pt modelId="{D5024150-15FE-4EA3-B112-8C4F453971B6}" type="pres">
      <dgm:prSet presAssocID="{F27C93FD-5FD4-4D5C-B4D4-9AEAE2BBB5D1}" presName="spaceRect" presStyleCnt="0"/>
      <dgm:spPr/>
    </dgm:pt>
    <dgm:pt modelId="{791A6CC4-1EA2-4F8D-B0D9-AC618EED2A58}" type="pres">
      <dgm:prSet presAssocID="{F27C93FD-5FD4-4D5C-B4D4-9AEAE2BBB5D1}" presName="textRect" presStyleLbl="revTx" presStyleIdx="0" presStyleCnt="4">
        <dgm:presLayoutVars>
          <dgm:chMax val="1"/>
          <dgm:chPref val="1"/>
        </dgm:presLayoutVars>
      </dgm:prSet>
      <dgm:spPr/>
    </dgm:pt>
    <dgm:pt modelId="{6A5B9147-097C-4D75-838C-FF012FC1931D}" type="pres">
      <dgm:prSet presAssocID="{39F5FC4F-C7D6-49E2-878C-270023CC4264}" presName="sibTrans" presStyleLbl="sibTrans2D1" presStyleIdx="0" presStyleCnt="0"/>
      <dgm:spPr/>
    </dgm:pt>
    <dgm:pt modelId="{0B09378B-A50F-4109-BE87-B0B0DD396267}" type="pres">
      <dgm:prSet presAssocID="{31411586-2DA4-407B-85F4-92A905DD06FF}" presName="compNode" presStyleCnt="0"/>
      <dgm:spPr/>
    </dgm:pt>
    <dgm:pt modelId="{869A7E2A-249F-4EF1-BE85-49CC49596518}" type="pres">
      <dgm:prSet presAssocID="{31411586-2DA4-407B-85F4-92A905DD06FF}" presName="iconBgRect" presStyleLbl="bgShp" presStyleIdx="1" presStyleCnt="4"/>
      <dgm:spPr>
        <a:solidFill>
          <a:schemeClr val="accent3"/>
        </a:solidFill>
      </dgm:spPr>
    </dgm:pt>
    <dgm:pt modelId="{988DDB39-87BB-4106-B46E-5683D90F3839}" type="pres">
      <dgm:prSet presAssocID="{31411586-2DA4-407B-85F4-92A905DD06FF}" presName="iconRect" presStyleLbl="node1" presStyleIdx="1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15E0B31F-221E-426C-AA7D-3C0A55D13556}" type="pres">
      <dgm:prSet presAssocID="{31411586-2DA4-407B-85F4-92A905DD06FF}" presName="spaceRect" presStyleCnt="0"/>
      <dgm:spPr/>
    </dgm:pt>
    <dgm:pt modelId="{A3168801-1BEF-4CE2-A193-2D4B1F1AF507}" type="pres">
      <dgm:prSet presAssocID="{31411586-2DA4-407B-85F4-92A905DD06FF}" presName="textRect" presStyleLbl="revTx" presStyleIdx="1" presStyleCnt="4">
        <dgm:presLayoutVars>
          <dgm:chMax val="1"/>
          <dgm:chPref val="1"/>
        </dgm:presLayoutVars>
      </dgm:prSet>
      <dgm:spPr/>
    </dgm:pt>
    <dgm:pt modelId="{0297B861-3B77-48AB-865A-780733703610}" type="pres">
      <dgm:prSet presAssocID="{885FE112-2A9E-4793-8604-16E990546BF6}" presName="sibTrans" presStyleLbl="sibTrans2D1" presStyleIdx="0" presStyleCnt="0"/>
      <dgm:spPr/>
    </dgm:pt>
    <dgm:pt modelId="{D184C772-1E79-4068-99BB-332593D2D0CF}" type="pres">
      <dgm:prSet presAssocID="{16A4E704-29DA-4EE2-A21C-CB7F6CFACFD7}" presName="compNode" presStyleCnt="0"/>
      <dgm:spPr/>
    </dgm:pt>
    <dgm:pt modelId="{BE3D2432-BC02-4EB3-8E59-D3A21E9B40D8}" type="pres">
      <dgm:prSet presAssocID="{16A4E704-29DA-4EE2-A21C-CB7F6CFACFD7}" presName="iconBgRect" presStyleLbl="bgShp" presStyleIdx="2" presStyleCnt="4"/>
      <dgm:spPr>
        <a:solidFill>
          <a:schemeClr val="accent3"/>
        </a:solidFill>
      </dgm:spPr>
    </dgm:pt>
    <dgm:pt modelId="{F5302A0A-B2CC-4012-AAB2-5CAE9E4C60AF}" type="pres">
      <dgm:prSet presAssocID="{16A4E704-29DA-4EE2-A21C-CB7F6CFACFD7}" presName="iconRect" presStyleLbl="node1" presStyleIdx="2" presStyleCnt="4" custLinFactNeighborY="515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58055B82-57D6-44C1-BD45-03ACFA6E3B7C}" type="pres">
      <dgm:prSet presAssocID="{16A4E704-29DA-4EE2-A21C-CB7F6CFACFD7}" presName="spaceRect" presStyleCnt="0"/>
      <dgm:spPr/>
    </dgm:pt>
    <dgm:pt modelId="{A551B5C2-4ACD-43F3-B8A0-8DAFE69C93B4}" type="pres">
      <dgm:prSet presAssocID="{16A4E704-29DA-4EE2-A21C-CB7F6CFACFD7}" presName="textRect" presStyleLbl="revTx" presStyleIdx="2" presStyleCnt="4">
        <dgm:presLayoutVars>
          <dgm:chMax val="1"/>
          <dgm:chPref val="1"/>
        </dgm:presLayoutVars>
      </dgm:prSet>
      <dgm:spPr/>
    </dgm:pt>
    <dgm:pt modelId="{7004815D-5F51-4C32-B3CC-7BE071740D5C}" type="pres">
      <dgm:prSet presAssocID="{2DB41DBF-9218-4912-A87A-FDE86DB94356}" presName="sibTrans" presStyleLbl="sibTrans2D1" presStyleIdx="0" presStyleCnt="0"/>
      <dgm:spPr/>
    </dgm:pt>
    <dgm:pt modelId="{E8676F9F-0E99-4FC7-8827-B967BA1240FB}" type="pres">
      <dgm:prSet presAssocID="{79968A10-AD31-405D-B9E8-C5BA69224F32}" presName="compNode" presStyleCnt="0"/>
      <dgm:spPr/>
    </dgm:pt>
    <dgm:pt modelId="{7786CC5A-7779-493F-A7F8-CC0DD77C33D3}" type="pres">
      <dgm:prSet presAssocID="{79968A10-AD31-405D-B9E8-C5BA69224F32}" presName="iconBgRect" presStyleLbl="bgShp" presStyleIdx="3" presStyleCnt="4"/>
      <dgm:spPr>
        <a:solidFill>
          <a:schemeClr val="accent3"/>
        </a:solidFill>
      </dgm:spPr>
    </dgm:pt>
    <dgm:pt modelId="{6A47E184-ABD2-4D6D-ABFF-FD1619501066}" type="pres">
      <dgm:prSet presAssocID="{79968A10-AD31-405D-B9E8-C5BA69224F32}" presName="iconRect" presStyleLbl="node1" presStyleIdx="3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A4D405D2-D4F9-43AE-815A-09D75113DE99}" type="pres">
      <dgm:prSet presAssocID="{79968A10-AD31-405D-B9E8-C5BA69224F32}" presName="spaceRect" presStyleCnt="0"/>
      <dgm:spPr/>
    </dgm:pt>
    <dgm:pt modelId="{25C67097-2FFA-43AB-98A3-F4C14FF3972F}" type="pres">
      <dgm:prSet presAssocID="{79968A10-AD31-405D-B9E8-C5BA69224F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E32208-C619-45A5-9D10-AC8C1BBEFA1C}" srcId="{3F56456B-0372-4A14-9C5B-12AFF5FED39B}" destId="{31411586-2DA4-407B-85F4-92A905DD06FF}" srcOrd="1" destOrd="0" parTransId="{6281EEB3-7DED-4DCF-A80B-E7CB38199040}" sibTransId="{885FE112-2A9E-4793-8604-16E990546BF6}"/>
    <dgm:cxn modelId="{196E9F26-3CFD-4209-B513-5018420F3CC0}" type="presOf" srcId="{39F5FC4F-C7D6-49E2-878C-270023CC4264}" destId="{6A5B9147-097C-4D75-838C-FF012FC1931D}" srcOrd="0" destOrd="0" presId="urn:microsoft.com/office/officeart/2018/2/layout/IconCircleList"/>
    <dgm:cxn modelId="{D448CA33-B9FD-4D15-81AA-0FF53B8DCCBF}" type="presOf" srcId="{16A4E704-29DA-4EE2-A21C-CB7F6CFACFD7}" destId="{A551B5C2-4ACD-43F3-B8A0-8DAFE69C93B4}" srcOrd="0" destOrd="0" presId="urn:microsoft.com/office/officeart/2018/2/layout/IconCircleList"/>
    <dgm:cxn modelId="{B27EB83B-C3BE-4E6C-B68C-43085D447D92}" srcId="{3F56456B-0372-4A14-9C5B-12AFF5FED39B}" destId="{16A4E704-29DA-4EE2-A21C-CB7F6CFACFD7}" srcOrd="2" destOrd="0" parTransId="{8CA96CCF-1DC5-4D4E-8B41-C2F7F0D37095}" sibTransId="{2DB41DBF-9218-4912-A87A-FDE86DB94356}"/>
    <dgm:cxn modelId="{B0295F40-13C0-4C22-94FF-E2786E5AA4FC}" srcId="{3F56456B-0372-4A14-9C5B-12AFF5FED39B}" destId="{F27C93FD-5FD4-4D5C-B4D4-9AEAE2BBB5D1}" srcOrd="0" destOrd="0" parTransId="{CAA665C5-C23F-4628-BA87-C878426BFF0D}" sibTransId="{39F5FC4F-C7D6-49E2-878C-270023CC4264}"/>
    <dgm:cxn modelId="{6D27798A-FE86-4D4B-966E-1DC8EA7345E4}" srcId="{3F56456B-0372-4A14-9C5B-12AFF5FED39B}" destId="{79968A10-AD31-405D-B9E8-C5BA69224F32}" srcOrd="3" destOrd="0" parTransId="{25D14BAF-FE7E-44C9-9F68-475414F655EE}" sibTransId="{E5FBBDBE-AD50-42E7-A123-D798ABB85FE3}"/>
    <dgm:cxn modelId="{071B23AD-E384-46E2-ADE5-A2AEE0AE0167}" type="presOf" srcId="{3F56456B-0372-4A14-9C5B-12AFF5FED39B}" destId="{69617D39-F2E7-4D82-B87E-21D525C9F537}" srcOrd="0" destOrd="0" presId="urn:microsoft.com/office/officeart/2018/2/layout/IconCircleList"/>
    <dgm:cxn modelId="{C247B8B0-31D9-454D-8870-8CDBEEA7C039}" type="presOf" srcId="{2DB41DBF-9218-4912-A87A-FDE86DB94356}" destId="{7004815D-5F51-4C32-B3CC-7BE071740D5C}" srcOrd="0" destOrd="0" presId="urn:microsoft.com/office/officeart/2018/2/layout/IconCircleList"/>
    <dgm:cxn modelId="{4AE863DB-7C2B-4295-B5B4-28F5C93F7883}" type="presOf" srcId="{31411586-2DA4-407B-85F4-92A905DD06FF}" destId="{A3168801-1BEF-4CE2-A193-2D4B1F1AF507}" srcOrd="0" destOrd="0" presId="urn:microsoft.com/office/officeart/2018/2/layout/IconCircleList"/>
    <dgm:cxn modelId="{6CDDE4E1-BEB5-4EC0-85C2-EC2B83F6AA82}" type="presOf" srcId="{79968A10-AD31-405D-B9E8-C5BA69224F32}" destId="{25C67097-2FFA-43AB-98A3-F4C14FF3972F}" srcOrd="0" destOrd="0" presId="urn:microsoft.com/office/officeart/2018/2/layout/IconCircleList"/>
    <dgm:cxn modelId="{4DC5B3F9-C525-4A2E-A954-2A728F9DE6DB}" type="presOf" srcId="{885FE112-2A9E-4793-8604-16E990546BF6}" destId="{0297B861-3B77-48AB-865A-780733703610}" srcOrd="0" destOrd="0" presId="urn:microsoft.com/office/officeart/2018/2/layout/IconCircleList"/>
    <dgm:cxn modelId="{AA0798FF-B31E-4C6F-8D3D-5F6CAE04B644}" type="presOf" srcId="{F27C93FD-5FD4-4D5C-B4D4-9AEAE2BBB5D1}" destId="{791A6CC4-1EA2-4F8D-B0D9-AC618EED2A58}" srcOrd="0" destOrd="0" presId="urn:microsoft.com/office/officeart/2018/2/layout/IconCircleList"/>
    <dgm:cxn modelId="{2E364B54-4807-47BC-94E0-FDD495CC10A1}" type="presParOf" srcId="{69617D39-F2E7-4D82-B87E-21D525C9F537}" destId="{AE1528E6-513E-49F6-83B7-67DB2EEF6089}" srcOrd="0" destOrd="0" presId="urn:microsoft.com/office/officeart/2018/2/layout/IconCircleList"/>
    <dgm:cxn modelId="{B204FA7C-FA8D-43DE-8DCC-4D3403EBA219}" type="presParOf" srcId="{AE1528E6-513E-49F6-83B7-67DB2EEF6089}" destId="{CFB43B67-F397-4DF5-87C9-91B22D8F51B1}" srcOrd="0" destOrd="0" presId="urn:microsoft.com/office/officeart/2018/2/layout/IconCircleList"/>
    <dgm:cxn modelId="{0D6440CF-2A97-4E09-BEF9-F0CFCC0255FA}" type="presParOf" srcId="{CFB43B67-F397-4DF5-87C9-91B22D8F51B1}" destId="{ED556589-B05A-4582-8AC0-A7851B0D897D}" srcOrd="0" destOrd="0" presId="urn:microsoft.com/office/officeart/2018/2/layout/IconCircleList"/>
    <dgm:cxn modelId="{BFDE7C22-B1DD-47D4-A7C5-E5C2DECA9562}" type="presParOf" srcId="{CFB43B67-F397-4DF5-87C9-91B22D8F51B1}" destId="{6A4558E8-87D7-48C6-A18E-924B3CD39CC1}" srcOrd="1" destOrd="0" presId="urn:microsoft.com/office/officeart/2018/2/layout/IconCircleList"/>
    <dgm:cxn modelId="{0A3A7DDF-B9CF-4859-8691-AA9589B792C2}" type="presParOf" srcId="{CFB43B67-F397-4DF5-87C9-91B22D8F51B1}" destId="{D5024150-15FE-4EA3-B112-8C4F453971B6}" srcOrd="2" destOrd="0" presId="urn:microsoft.com/office/officeart/2018/2/layout/IconCircleList"/>
    <dgm:cxn modelId="{C10562DC-2ECF-4605-A7AA-30411338C90F}" type="presParOf" srcId="{CFB43B67-F397-4DF5-87C9-91B22D8F51B1}" destId="{791A6CC4-1EA2-4F8D-B0D9-AC618EED2A58}" srcOrd="3" destOrd="0" presId="urn:microsoft.com/office/officeart/2018/2/layout/IconCircleList"/>
    <dgm:cxn modelId="{1FC9AF67-E44A-4502-AE38-A48D8E7EA4E8}" type="presParOf" srcId="{AE1528E6-513E-49F6-83B7-67DB2EEF6089}" destId="{6A5B9147-097C-4D75-838C-FF012FC1931D}" srcOrd="1" destOrd="0" presId="urn:microsoft.com/office/officeart/2018/2/layout/IconCircleList"/>
    <dgm:cxn modelId="{901A236D-4AF4-4DAD-A20B-3D853410E61A}" type="presParOf" srcId="{AE1528E6-513E-49F6-83B7-67DB2EEF6089}" destId="{0B09378B-A50F-4109-BE87-B0B0DD396267}" srcOrd="2" destOrd="0" presId="urn:microsoft.com/office/officeart/2018/2/layout/IconCircleList"/>
    <dgm:cxn modelId="{8CFC994E-635A-494B-AB4B-E8B915A13EA9}" type="presParOf" srcId="{0B09378B-A50F-4109-BE87-B0B0DD396267}" destId="{869A7E2A-249F-4EF1-BE85-49CC49596518}" srcOrd="0" destOrd="0" presId="urn:microsoft.com/office/officeart/2018/2/layout/IconCircleList"/>
    <dgm:cxn modelId="{F209AC5A-21FC-4065-A33D-6AD9362342C2}" type="presParOf" srcId="{0B09378B-A50F-4109-BE87-B0B0DD396267}" destId="{988DDB39-87BB-4106-B46E-5683D90F3839}" srcOrd="1" destOrd="0" presId="urn:microsoft.com/office/officeart/2018/2/layout/IconCircleList"/>
    <dgm:cxn modelId="{50BB34FF-3AE2-44A0-B198-A143BCE0E0DC}" type="presParOf" srcId="{0B09378B-A50F-4109-BE87-B0B0DD396267}" destId="{15E0B31F-221E-426C-AA7D-3C0A55D13556}" srcOrd="2" destOrd="0" presId="urn:microsoft.com/office/officeart/2018/2/layout/IconCircleList"/>
    <dgm:cxn modelId="{7FC9D05A-5AB4-40B8-9626-8AFAF031A9BF}" type="presParOf" srcId="{0B09378B-A50F-4109-BE87-B0B0DD396267}" destId="{A3168801-1BEF-4CE2-A193-2D4B1F1AF507}" srcOrd="3" destOrd="0" presId="urn:microsoft.com/office/officeart/2018/2/layout/IconCircleList"/>
    <dgm:cxn modelId="{B7E1246C-5640-4DAB-B3FD-587C124A9219}" type="presParOf" srcId="{AE1528E6-513E-49F6-83B7-67DB2EEF6089}" destId="{0297B861-3B77-48AB-865A-780733703610}" srcOrd="3" destOrd="0" presId="urn:microsoft.com/office/officeart/2018/2/layout/IconCircleList"/>
    <dgm:cxn modelId="{69F475AC-B6A3-47C0-9396-490A55427596}" type="presParOf" srcId="{AE1528E6-513E-49F6-83B7-67DB2EEF6089}" destId="{D184C772-1E79-4068-99BB-332593D2D0CF}" srcOrd="4" destOrd="0" presId="urn:microsoft.com/office/officeart/2018/2/layout/IconCircleList"/>
    <dgm:cxn modelId="{4847580F-A603-4868-AE03-64F1DD6A521F}" type="presParOf" srcId="{D184C772-1E79-4068-99BB-332593D2D0CF}" destId="{BE3D2432-BC02-4EB3-8E59-D3A21E9B40D8}" srcOrd="0" destOrd="0" presId="urn:microsoft.com/office/officeart/2018/2/layout/IconCircleList"/>
    <dgm:cxn modelId="{8BAB734A-14E0-4B66-B5A9-A91692927238}" type="presParOf" srcId="{D184C772-1E79-4068-99BB-332593D2D0CF}" destId="{F5302A0A-B2CC-4012-AAB2-5CAE9E4C60AF}" srcOrd="1" destOrd="0" presId="urn:microsoft.com/office/officeart/2018/2/layout/IconCircleList"/>
    <dgm:cxn modelId="{147E6AC2-C73D-4211-B35E-F382A7061B83}" type="presParOf" srcId="{D184C772-1E79-4068-99BB-332593D2D0CF}" destId="{58055B82-57D6-44C1-BD45-03ACFA6E3B7C}" srcOrd="2" destOrd="0" presId="urn:microsoft.com/office/officeart/2018/2/layout/IconCircleList"/>
    <dgm:cxn modelId="{5529B46E-7AC0-43FD-9B13-7F953EB4C084}" type="presParOf" srcId="{D184C772-1E79-4068-99BB-332593D2D0CF}" destId="{A551B5C2-4ACD-43F3-B8A0-8DAFE69C93B4}" srcOrd="3" destOrd="0" presId="urn:microsoft.com/office/officeart/2018/2/layout/IconCircleList"/>
    <dgm:cxn modelId="{C135A9C1-B3F9-4F57-B9D9-FE5C8A00212B}" type="presParOf" srcId="{AE1528E6-513E-49F6-83B7-67DB2EEF6089}" destId="{7004815D-5F51-4C32-B3CC-7BE071740D5C}" srcOrd="5" destOrd="0" presId="urn:microsoft.com/office/officeart/2018/2/layout/IconCircleList"/>
    <dgm:cxn modelId="{CCEC62E1-7402-49A5-8F7C-C7189BADCB7B}" type="presParOf" srcId="{AE1528E6-513E-49F6-83B7-67DB2EEF6089}" destId="{E8676F9F-0E99-4FC7-8827-B967BA1240FB}" srcOrd="6" destOrd="0" presId="urn:microsoft.com/office/officeart/2018/2/layout/IconCircleList"/>
    <dgm:cxn modelId="{04BE9426-C38A-4D71-B0E9-BF5186B0F7B0}" type="presParOf" srcId="{E8676F9F-0E99-4FC7-8827-B967BA1240FB}" destId="{7786CC5A-7779-493F-A7F8-CC0DD77C33D3}" srcOrd="0" destOrd="0" presId="urn:microsoft.com/office/officeart/2018/2/layout/IconCircleList"/>
    <dgm:cxn modelId="{44CF54EE-FCB6-42A2-B342-BA1F8DF60DC0}" type="presParOf" srcId="{E8676F9F-0E99-4FC7-8827-B967BA1240FB}" destId="{6A47E184-ABD2-4D6D-ABFF-FD1619501066}" srcOrd="1" destOrd="0" presId="urn:microsoft.com/office/officeart/2018/2/layout/IconCircleList"/>
    <dgm:cxn modelId="{A204ADF7-C594-4916-8720-9592FD6606E9}" type="presParOf" srcId="{E8676F9F-0E99-4FC7-8827-B967BA1240FB}" destId="{A4D405D2-D4F9-43AE-815A-09D75113DE99}" srcOrd="2" destOrd="0" presId="urn:microsoft.com/office/officeart/2018/2/layout/IconCircleList"/>
    <dgm:cxn modelId="{86B8152E-274E-40CC-9BD5-DF32165D7A27}" type="presParOf" srcId="{E8676F9F-0E99-4FC7-8827-B967BA1240FB}" destId="{25C67097-2FFA-43AB-98A3-F4C14FF397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C1C39FF-8655-4C8F-9755-10C056378B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F3A446-80F5-4244-A950-E79326242F08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O certificado digital é usado para assinar documentos digitalmente.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4C816672-5165-42BD-AC97-631075908EC7}" type="parTrans" cxnId="{0EA464CC-EC79-4E8E-90FF-8C93219777D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5EC555C8-56B7-44AB-8A9C-118CDD5C0190}" type="sibTrans" cxnId="{0EA464CC-EC79-4E8E-90FF-8C93219777D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3233672B-92B5-4BAD-BB26-8A68FFF109C4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Emitido por uma Autoridade Certificadora (AC) para indivíduos ou entidades.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8689B7C9-0BE1-4A74-AA3B-1249ABB00361}" type="parTrans" cxnId="{C6FF3D55-6281-4B07-836F-776EFB3E383A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79E9340F-DCB0-46BD-8598-CE86527887DA}" type="sibTrans" cxnId="{C6FF3D55-6281-4B07-836F-776EFB3E383A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1598E65D-AD35-4EB9-B9CA-9DC1D01345B2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Deve conter nome do sujeito, chave pública, número de série, data de validade, assinatura digital da AC e outras informações.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8D1530C1-6043-412F-89C3-E335E2B83DF4}" type="parTrans" cxnId="{58421B6C-BCF9-45D4-B0BE-272B942FCC5B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533BC9F2-219C-4A62-8759-A0CE20AACE5B}" type="sibTrans" cxnId="{58421B6C-BCF9-45D4-B0BE-272B942FCC5B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081AD17F-740C-44F6-9385-1EEE1F1FD9AB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A cadeia de confiança verifica a autenticidade do certificado, ligando-o à AC confiável.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9000F01B-8AE5-4DFD-ADDB-46FEAFC7C1C9}" type="parTrans" cxnId="{3BC338A5-891B-431D-A2D6-AF62EFCDC2FF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F9446BA8-3BDE-4E86-A15E-962DADCBCDC2}" type="sibTrans" cxnId="{3BC338A5-891B-431D-A2D6-AF62EFCDC2FF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05E06968-B3A2-4160-A454-B5FA6F4B4EF7}" type="pres">
      <dgm:prSet presAssocID="{CC1C39FF-8655-4C8F-9755-10C056378B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E702E9-60EF-4D2B-953E-F28A067A88AA}" type="pres">
      <dgm:prSet presAssocID="{C0F3A446-80F5-4244-A950-E79326242F08}" presName="hierRoot1" presStyleCnt="0"/>
      <dgm:spPr/>
    </dgm:pt>
    <dgm:pt modelId="{808D76C9-3C06-4456-98B1-55663B1828D2}" type="pres">
      <dgm:prSet presAssocID="{C0F3A446-80F5-4244-A950-E79326242F08}" presName="composite" presStyleCnt="0"/>
      <dgm:spPr/>
    </dgm:pt>
    <dgm:pt modelId="{BB9D0CF8-B57E-4FF8-A498-DEB6270C070A}" type="pres">
      <dgm:prSet presAssocID="{C0F3A446-80F5-4244-A950-E79326242F08}" presName="background" presStyleLbl="node0" presStyleIdx="0" presStyleCnt="4"/>
      <dgm:spPr>
        <a:solidFill>
          <a:schemeClr val="accent3"/>
        </a:solidFill>
      </dgm:spPr>
    </dgm:pt>
    <dgm:pt modelId="{BFCAF930-C8EE-48B4-8228-8FED3B9F18DB}" type="pres">
      <dgm:prSet presAssocID="{C0F3A446-80F5-4244-A950-E79326242F08}" presName="text" presStyleLbl="fgAcc0" presStyleIdx="0" presStyleCnt="4" custScaleY="164598" custLinFactNeighborX="-683">
        <dgm:presLayoutVars>
          <dgm:chPref val="3"/>
        </dgm:presLayoutVars>
      </dgm:prSet>
      <dgm:spPr/>
    </dgm:pt>
    <dgm:pt modelId="{03757CF2-D692-4231-9248-38643289D98B}" type="pres">
      <dgm:prSet presAssocID="{C0F3A446-80F5-4244-A950-E79326242F08}" presName="hierChild2" presStyleCnt="0"/>
      <dgm:spPr/>
    </dgm:pt>
    <dgm:pt modelId="{B5AF12C6-AD40-427B-AFCE-208B86496131}" type="pres">
      <dgm:prSet presAssocID="{3233672B-92B5-4BAD-BB26-8A68FFF109C4}" presName="hierRoot1" presStyleCnt="0"/>
      <dgm:spPr/>
    </dgm:pt>
    <dgm:pt modelId="{8C9C64B5-1A5E-4648-A44A-86F66D7C66A7}" type="pres">
      <dgm:prSet presAssocID="{3233672B-92B5-4BAD-BB26-8A68FFF109C4}" presName="composite" presStyleCnt="0"/>
      <dgm:spPr/>
    </dgm:pt>
    <dgm:pt modelId="{83DAD462-F220-46BD-8299-A2486E705B44}" type="pres">
      <dgm:prSet presAssocID="{3233672B-92B5-4BAD-BB26-8A68FFF109C4}" presName="background" presStyleLbl="node0" presStyleIdx="1" presStyleCnt="4"/>
      <dgm:spPr>
        <a:solidFill>
          <a:schemeClr val="accent3"/>
        </a:solidFill>
      </dgm:spPr>
    </dgm:pt>
    <dgm:pt modelId="{175E34D9-4557-4F08-A211-17F6317C7FA8}" type="pres">
      <dgm:prSet presAssocID="{3233672B-92B5-4BAD-BB26-8A68FFF109C4}" presName="text" presStyleLbl="fgAcc0" presStyleIdx="1" presStyleCnt="4" custScaleY="164598" custLinFactNeighborX="-683">
        <dgm:presLayoutVars>
          <dgm:chPref val="3"/>
        </dgm:presLayoutVars>
      </dgm:prSet>
      <dgm:spPr/>
    </dgm:pt>
    <dgm:pt modelId="{D4B81B88-49B6-4A6C-A0B0-A5860AB8DABF}" type="pres">
      <dgm:prSet presAssocID="{3233672B-92B5-4BAD-BB26-8A68FFF109C4}" presName="hierChild2" presStyleCnt="0"/>
      <dgm:spPr/>
    </dgm:pt>
    <dgm:pt modelId="{132CF9BD-EDBE-4B4E-803D-BF304093C30D}" type="pres">
      <dgm:prSet presAssocID="{1598E65D-AD35-4EB9-B9CA-9DC1D01345B2}" presName="hierRoot1" presStyleCnt="0"/>
      <dgm:spPr/>
    </dgm:pt>
    <dgm:pt modelId="{A03D759D-B694-49A8-A430-DBDA9FFB484C}" type="pres">
      <dgm:prSet presAssocID="{1598E65D-AD35-4EB9-B9CA-9DC1D01345B2}" presName="composite" presStyleCnt="0"/>
      <dgm:spPr/>
    </dgm:pt>
    <dgm:pt modelId="{1FAE3D93-4576-4D37-B877-A40A11967127}" type="pres">
      <dgm:prSet presAssocID="{1598E65D-AD35-4EB9-B9CA-9DC1D01345B2}" presName="background" presStyleLbl="node0" presStyleIdx="2" presStyleCnt="4"/>
      <dgm:spPr>
        <a:solidFill>
          <a:schemeClr val="accent3"/>
        </a:solidFill>
      </dgm:spPr>
    </dgm:pt>
    <dgm:pt modelId="{ABE21581-F373-4DA0-AF42-FD080776DC2B}" type="pres">
      <dgm:prSet presAssocID="{1598E65D-AD35-4EB9-B9CA-9DC1D01345B2}" presName="text" presStyleLbl="fgAcc0" presStyleIdx="2" presStyleCnt="4" custScaleY="164598" custLinFactNeighborX="-683">
        <dgm:presLayoutVars>
          <dgm:chPref val="3"/>
        </dgm:presLayoutVars>
      </dgm:prSet>
      <dgm:spPr/>
    </dgm:pt>
    <dgm:pt modelId="{8C1011E2-508B-4022-BAC1-0DE44B06DC26}" type="pres">
      <dgm:prSet presAssocID="{1598E65D-AD35-4EB9-B9CA-9DC1D01345B2}" presName="hierChild2" presStyleCnt="0"/>
      <dgm:spPr/>
    </dgm:pt>
    <dgm:pt modelId="{29FB38E3-DCFE-4213-AAAF-AF384D42EB0A}" type="pres">
      <dgm:prSet presAssocID="{081AD17F-740C-44F6-9385-1EEE1F1FD9AB}" presName="hierRoot1" presStyleCnt="0"/>
      <dgm:spPr/>
    </dgm:pt>
    <dgm:pt modelId="{11218E09-5480-4578-B691-533035CB042C}" type="pres">
      <dgm:prSet presAssocID="{081AD17F-740C-44F6-9385-1EEE1F1FD9AB}" presName="composite" presStyleCnt="0"/>
      <dgm:spPr/>
    </dgm:pt>
    <dgm:pt modelId="{DEF3A032-2A0D-42D7-B5E1-EE4D3598BF1A}" type="pres">
      <dgm:prSet presAssocID="{081AD17F-740C-44F6-9385-1EEE1F1FD9AB}" presName="background" presStyleLbl="node0" presStyleIdx="3" presStyleCnt="4"/>
      <dgm:spPr>
        <a:solidFill>
          <a:schemeClr val="accent3"/>
        </a:solidFill>
      </dgm:spPr>
    </dgm:pt>
    <dgm:pt modelId="{65AAE178-B27B-4680-BEF7-DD78CE474E89}" type="pres">
      <dgm:prSet presAssocID="{081AD17F-740C-44F6-9385-1EEE1F1FD9AB}" presName="text" presStyleLbl="fgAcc0" presStyleIdx="3" presStyleCnt="4" custScaleY="164598">
        <dgm:presLayoutVars>
          <dgm:chPref val="3"/>
        </dgm:presLayoutVars>
      </dgm:prSet>
      <dgm:spPr/>
    </dgm:pt>
    <dgm:pt modelId="{6630D266-F540-4749-84CC-5ADA20299A2D}" type="pres">
      <dgm:prSet presAssocID="{081AD17F-740C-44F6-9385-1EEE1F1FD9AB}" presName="hierChild2" presStyleCnt="0"/>
      <dgm:spPr/>
    </dgm:pt>
  </dgm:ptLst>
  <dgm:cxnLst>
    <dgm:cxn modelId="{91929013-F8BE-4B2F-9689-59701941D097}" type="presOf" srcId="{C0F3A446-80F5-4244-A950-E79326242F08}" destId="{BFCAF930-C8EE-48B4-8228-8FED3B9F18DB}" srcOrd="0" destOrd="0" presId="urn:microsoft.com/office/officeart/2005/8/layout/hierarchy1"/>
    <dgm:cxn modelId="{6752F818-85D6-4019-95DC-B079283AD853}" type="presOf" srcId="{3233672B-92B5-4BAD-BB26-8A68FFF109C4}" destId="{175E34D9-4557-4F08-A211-17F6317C7FA8}" srcOrd="0" destOrd="0" presId="urn:microsoft.com/office/officeart/2005/8/layout/hierarchy1"/>
    <dgm:cxn modelId="{BE342B5C-FCF2-4B16-82D4-753FC8178716}" type="presOf" srcId="{CC1C39FF-8655-4C8F-9755-10C056378B00}" destId="{05E06968-B3A2-4160-A454-B5FA6F4B4EF7}" srcOrd="0" destOrd="0" presId="urn:microsoft.com/office/officeart/2005/8/layout/hierarchy1"/>
    <dgm:cxn modelId="{58421B6C-BCF9-45D4-B0BE-272B942FCC5B}" srcId="{CC1C39FF-8655-4C8F-9755-10C056378B00}" destId="{1598E65D-AD35-4EB9-B9CA-9DC1D01345B2}" srcOrd="2" destOrd="0" parTransId="{8D1530C1-6043-412F-89C3-E335E2B83DF4}" sibTransId="{533BC9F2-219C-4A62-8759-A0CE20AACE5B}"/>
    <dgm:cxn modelId="{C6FF3D55-6281-4B07-836F-776EFB3E383A}" srcId="{CC1C39FF-8655-4C8F-9755-10C056378B00}" destId="{3233672B-92B5-4BAD-BB26-8A68FFF109C4}" srcOrd="1" destOrd="0" parTransId="{8689B7C9-0BE1-4A74-AA3B-1249ABB00361}" sibTransId="{79E9340F-DCB0-46BD-8598-CE86527887DA}"/>
    <dgm:cxn modelId="{CF331A92-7438-4B8B-8C82-8EEA0A82DDA1}" type="presOf" srcId="{081AD17F-740C-44F6-9385-1EEE1F1FD9AB}" destId="{65AAE178-B27B-4680-BEF7-DD78CE474E89}" srcOrd="0" destOrd="0" presId="urn:microsoft.com/office/officeart/2005/8/layout/hierarchy1"/>
    <dgm:cxn modelId="{3BC338A5-891B-431D-A2D6-AF62EFCDC2FF}" srcId="{CC1C39FF-8655-4C8F-9755-10C056378B00}" destId="{081AD17F-740C-44F6-9385-1EEE1F1FD9AB}" srcOrd="3" destOrd="0" parTransId="{9000F01B-8AE5-4DFD-ADDB-46FEAFC7C1C9}" sibTransId="{F9446BA8-3BDE-4E86-A15E-962DADCBCDC2}"/>
    <dgm:cxn modelId="{0EA464CC-EC79-4E8E-90FF-8C93219777D5}" srcId="{CC1C39FF-8655-4C8F-9755-10C056378B00}" destId="{C0F3A446-80F5-4244-A950-E79326242F08}" srcOrd="0" destOrd="0" parTransId="{4C816672-5165-42BD-AC97-631075908EC7}" sibTransId="{5EC555C8-56B7-44AB-8A9C-118CDD5C0190}"/>
    <dgm:cxn modelId="{30C8D5FF-2D0F-4B41-98B4-E37345DEEE62}" type="presOf" srcId="{1598E65D-AD35-4EB9-B9CA-9DC1D01345B2}" destId="{ABE21581-F373-4DA0-AF42-FD080776DC2B}" srcOrd="0" destOrd="0" presId="urn:microsoft.com/office/officeart/2005/8/layout/hierarchy1"/>
    <dgm:cxn modelId="{C007FD1A-81E4-4B89-AD53-0B77497BA9DB}" type="presParOf" srcId="{05E06968-B3A2-4160-A454-B5FA6F4B4EF7}" destId="{A4E702E9-60EF-4D2B-953E-F28A067A88AA}" srcOrd="0" destOrd="0" presId="urn:microsoft.com/office/officeart/2005/8/layout/hierarchy1"/>
    <dgm:cxn modelId="{5DD8726E-6E5E-41E5-8C54-D10B3B151FD3}" type="presParOf" srcId="{A4E702E9-60EF-4D2B-953E-F28A067A88AA}" destId="{808D76C9-3C06-4456-98B1-55663B1828D2}" srcOrd="0" destOrd="0" presId="urn:microsoft.com/office/officeart/2005/8/layout/hierarchy1"/>
    <dgm:cxn modelId="{9FA54EAB-5F93-4BB2-8EAB-43EBEB7962A5}" type="presParOf" srcId="{808D76C9-3C06-4456-98B1-55663B1828D2}" destId="{BB9D0CF8-B57E-4FF8-A498-DEB6270C070A}" srcOrd="0" destOrd="0" presId="urn:microsoft.com/office/officeart/2005/8/layout/hierarchy1"/>
    <dgm:cxn modelId="{3A2AB118-83EA-46AE-B2E0-30834C2A1BB1}" type="presParOf" srcId="{808D76C9-3C06-4456-98B1-55663B1828D2}" destId="{BFCAF930-C8EE-48B4-8228-8FED3B9F18DB}" srcOrd="1" destOrd="0" presId="urn:microsoft.com/office/officeart/2005/8/layout/hierarchy1"/>
    <dgm:cxn modelId="{31F9B5FC-C225-4B87-89BA-C6D4587AAB75}" type="presParOf" srcId="{A4E702E9-60EF-4D2B-953E-F28A067A88AA}" destId="{03757CF2-D692-4231-9248-38643289D98B}" srcOrd="1" destOrd="0" presId="urn:microsoft.com/office/officeart/2005/8/layout/hierarchy1"/>
    <dgm:cxn modelId="{38F8702C-3E48-4A93-B9CC-F41448E418B2}" type="presParOf" srcId="{05E06968-B3A2-4160-A454-B5FA6F4B4EF7}" destId="{B5AF12C6-AD40-427B-AFCE-208B86496131}" srcOrd="1" destOrd="0" presId="urn:microsoft.com/office/officeart/2005/8/layout/hierarchy1"/>
    <dgm:cxn modelId="{73A318E6-79DA-49E5-88FA-7379790A04C4}" type="presParOf" srcId="{B5AF12C6-AD40-427B-AFCE-208B86496131}" destId="{8C9C64B5-1A5E-4648-A44A-86F66D7C66A7}" srcOrd="0" destOrd="0" presId="urn:microsoft.com/office/officeart/2005/8/layout/hierarchy1"/>
    <dgm:cxn modelId="{160F6D7E-8E65-4D50-A40A-5443F9AEF0F3}" type="presParOf" srcId="{8C9C64B5-1A5E-4648-A44A-86F66D7C66A7}" destId="{83DAD462-F220-46BD-8299-A2486E705B44}" srcOrd="0" destOrd="0" presId="urn:microsoft.com/office/officeart/2005/8/layout/hierarchy1"/>
    <dgm:cxn modelId="{5A5AE12A-CE82-4109-BCA2-9D96CA150901}" type="presParOf" srcId="{8C9C64B5-1A5E-4648-A44A-86F66D7C66A7}" destId="{175E34D9-4557-4F08-A211-17F6317C7FA8}" srcOrd="1" destOrd="0" presId="urn:microsoft.com/office/officeart/2005/8/layout/hierarchy1"/>
    <dgm:cxn modelId="{B6A843F9-9C36-40E8-9370-FF41AF644E9B}" type="presParOf" srcId="{B5AF12C6-AD40-427B-AFCE-208B86496131}" destId="{D4B81B88-49B6-4A6C-A0B0-A5860AB8DABF}" srcOrd="1" destOrd="0" presId="urn:microsoft.com/office/officeart/2005/8/layout/hierarchy1"/>
    <dgm:cxn modelId="{CC39215B-6439-4C00-9E56-07336DE76D29}" type="presParOf" srcId="{05E06968-B3A2-4160-A454-B5FA6F4B4EF7}" destId="{132CF9BD-EDBE-4B4E-803D-BF304093C30D}" srcOrd="2" destOrd="0" presId="urn:microsoft.com/office/officeart/2005/8/layout/hierarchy1"/>
    <dgm:cxn modelId="{B8E965BD-DC76-48A8-A009-C05B4F9ABC95}" type="presParOf" srcId="{132CF9BD-EDBE-4B4E-803D-BF304093C30D}" destId="{A03D759D-B694-49A8-A430-DBDA9FFB484C}" srcOrd="0" destOrd="0" presId="urn:microsoft.com/office/officeart/2005/8/layout/hierarchy1"/>
    <dgm:cxn modelId="{8AE026D0-840A-4392-A11C-C746B2AEDD99}" type="presParOf" srcId="{A03D759D-B694-49A8-A430-DBDA9FFB484C}" destId="{1FAE3D93-4576-4D37-B877-A40A11967127}" srcOrd="0" destOrd="0" presId="urn:microsoft.com/office/officeart/2005/8/layout/hierarchy1"/>
    <dgm:cxn modelId="{2896327C-1D80-4ABE-AE7A-98FCBEB9A067}" type="presParOf" srcId="{A03D759D-B694-49A8-A430-DBDA9FFB484C}" destId="{ABE21581-F373-4DA0-AF42-FD080776DC2B}" srcOrd="1" destOrd="0" presId="urn:microsoft.com/office/officeart/2005/8/layout/hierarchy1"/>
    <dgm:cxn modelId="{0206DC6E-72A9-428D-A249-0BFF104B6341}" type="presParOf" srcId="{132CF9BD-EDBE-4B4E-803D-BF304093C30D}" destId="{8C1011E2-508B-4022-BAC1-0DE44B06DC26}" srcOrd="1" destOrd="0" presId="urn:microsoft.com/office/officeart/2005/8/layout/hierarchy1"/>
    <dgm:cxn modelId="{0BAA9B0C-54DD-480B-BAC7-E6996306A80D}" type="presParOf" srcId="{05E06968-B3A2-4160-A454-B5FA6F4B4EF7}" destId="{29FB38E3-DCFE-4213-AAAF-AF384D42EB0A}" srcOrd="3" destOrd="0" presId="urn:microsoft.com/office/officeart/2005/8/layout/hierarchy1"/>
    <dgm:cxn modelId="{24A4F75D-76D0-4AD9-98D9-51E52AC46E60}" type="presParOf" srcId="{29FB38E3-DCFE-4213-AAAF-AF384D42EB0A}" destId="{11218E09-5480-4578-B691-533035CB042C}" srcOrd="0" destOrd="0" presId="urn:microsoft.com/office/officeart/2005/8/layout/hierarchy1"/>
    <dgm:cxn modelId="{10E73FD9-8850-4C97-A15E-9609C780C154}" type="presParOf" srcId="{11218E09-5480-4578-B691-533035CB042C}" destId="{DEF3A032-2A0D-42D7-B5E1-EE4D3598BF1A}" srcOrd="0" destOrd="0" presId="urn:microsoft.com/office/officeart/2005/8/layout/hierarchy1"/>
    <dgm:cxn modelId="{63644265-9412-4A85-B63D-A7734ACA89AF}" type="presParOf" srcId="{11218E09-5480-4578-B691-533035CB042C}" destId="{65AAE178-B27B-4680-BEF7-DD78CE474E89}" srcOrd="1" destOrd="0" presId="urn:microsoft.com/office/officeart/2005/8/layout/hierarchy1"/>
    <dgm:cxn modelId="{ABD4FFE9-3959-4C8D-8645-AF559A9FCE60}" type="presParOf" srcId="{29FB38E3-DCFE-4213-AAAF-AF384D42EB0A}" destId="{6630D266-F540-4749-84CC-5ADA20299A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E941D26-D645-4905-B02E-75C5ACA3968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942A5-7025-480B-9E52-AF7E4FCEC89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solidFill>
                <a:schemeClr val="bg2">
                  <a:lumMod val="25000"/>
                </a:schemeClr>
              </a:solidFill>
            </a:rPr>
            <a:t>Regulamentos da ICP-Brasil incluem a Medida Provisória 2.200-2, decretos e resoluções do Comitê Gestor.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DA1FB37E-1811-4BA5-9FAE-B69D8FAEDC2B}" type="parTrans" cxnId="{170174FD-01D6-4A31-94AA-825FAB833750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AD006E44-44CB-4184-9C3F-17DA647E1B45}" type="sibTrans" cxnId="{170174FD-01D6-4A31-94AA-825FAB833750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5770CE34-AC96-4F8A-BB38-8DF764F1267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solidFill>
                <a:schemeClr val="bg2">
                  <a:lumMod val="25000"/>
                </a:schemeClr>
              </a:solidFill>
            </a:rPr>
            <a:t>A Medida Provisória 2.200-2 é o marco legal principal da ICP-Brasil, com força de lei.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9D3B7C2A-0E91-4BAC-B852-9A39504FB4AE}" type="parTrans" cxnId="{5E4C3FAA-801A-446B-80D9-6B1B29A25FD7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09CD236D-3F7E-4FE5-9073-1053C3E99678}" type="sibTrans" cxnId="{5E4C3FAA-801A-446B-80D9-6B1B29A25FD7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CFFCDAD3-DC22-411E-9EE7-DAAA93C4C2B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solidFill>
                <a:schemeClr val="bg2">
                  <a:lumMod val="25000"/>
                </a:schemeClr>
              </a:solidFill>
            </a:rPr>
            <a:t>Certificados digitais têm data de validade e podem ser cancelados ou revogados, com listas de certificados de revogação (CRL).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2F333359-BF31-4EEE-BBD6-085D35C56A86}" type="parTrans" cxnId="{BB84249C-6928-4BB4-BEFD-2557C80E9B12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5E075F46-FE63-42CE-B985-133C0FB45E03}" type="sibTrans" cxnId="{BB84249C-6928-4BB4-BEFD-2557C80E9B12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5B4160C5-3F1A-4599-94F7-AB9C1A25B0D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solidFill>
                <a:schemeClr val="bg2">
                  <a:lumMod val="25000"/>
                </a:schemeClr>
              </a:solidFill>
            </a:rPr>
            <a:t>Transações com certificados digitais são mais seguras e o avanço da criptografia contribui para a segurança nas operações online.</a:t>
          </a:r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DA945227-929F-4B29-BF13-3509D567DFA0}" type="parTrans" cxnId="{4B688F91-80E1-49FF-8A50-BDD7CB2869BA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2B108C58-75B4-4531-89FC-4FE7C92D4D55}" type="sibTrans" cxnId="{4B688F91-80E1-49FF-8A50-BDD7CB2869BA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6A994934-6EF6-477F-A2CD-967FC48A8DD4}" type="pres">
      <dgm:prSet presAssocID="{AE941D26-D645-4905-B02E-75C5ACA3968B}" presName="root" presStyleCnt="0">
        <dgm:presLayoutVars>
          <dgm:dir/>
          <dgm:resizeHandles val="exact"/>
        </dgm:presLayoutVars>
      </dgm:prSet>
      <dgm:spPr/>
    </dgm:pt>
    <dgm:pt modelId="{95483F0A-A6BC-4D21-8FC6-1B7A399FE08D}" type="pres">
      <dgm:prSet presAssocID="{AE941D26-D645-4905-B02E-75C5ACA3968B}" presName="container" presStyleCnt="0">
        <dgm:presLayoutVars>
          <dgm:dir/>
          <dgm:resizeHandles val="exact"/>
        </dgm:presLayoutVars>
      </dgm:prSet>
      <dgm:spPr/>
    </dgm:pt>
    <dgm:pt modelId="{9AF14951-FCFA-4420-B5CA-E07FC4F6935E}" type="pres">
      <dgm:prSet presAssocID="{777942A5-7025-480B-9E52-AF7E4FCEC893}" presName="compNode" presStyleCnt="0"/>
      <dgm:spPr/>
    </dgm:pt>
    <dgm:pt modelId="{0F71747E-D32A-4BF3-9C8D-0F6B0F5DCB86}" type="pres">
      <dgm:prSet presAssocID="{777942A5-7025-480B-9E52-AF7E4FCEC893}" presName="iconBgRect" presStyleLbl="bgShp" presStyleIdx="0" presStyleCnt="4"/>
      <dgm:spPr>
        <a:solidFill>
          <a:schemeClr val="accent3"/>
        </a:solidFill>
      </dgm:spPr>
    </dgm:pt>
    <dgm:pt modelId="{9E2F89A8-8D9D-46BF-ACFD-44C3DEE99DF8}" type="pres">
      <dgm:prSet presAssocID="{777942A5-7025-480B-9E52-AF7E4FCEC893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B4789F84-380B-4700-9391-7D007052AA90}" type="pres">
      <dgm:prSet presAssocID="{777942A5-7025-480B-9E52-AF7E4FCEC893}" presName="spaceRect" presStyleCnt="0"/>
      <dgm:spPr/>
    </dgm:pt>
    <dgm:pt modelId="{5BA9020B-DA5D-431C-9603-11258D070D97}" type="pres">
      <dgm:prSet presAssocID="{777942A5-7025-480B-9E52-AF7E4FCEC893}" presName="textRect" presStyleLbl="revTx" presStyleIdx="0" presStyleCnt="4">
        <dgm:presLayoutVars>
          <dgm:chMax val="1"/>
          <dgm:chPref val="1"/>
        </dgm:presLayoutVars>
      </dgm:prSet>
      <dgm:spPr/>
    </dgm:pt>
    <dgm:pt modelId="{F488CF3F-E176-4F3E-A44D-CA311FC9412F}" type="pres">
      <dgm:prSet presAssocID="{AD006E44-44CB-4184-9C3F-17DA647E1B45}" presName="sibTrans" presStyleLbl="sibTrans2D1" presStyleIdx="0" presStyleCnt="0"/>
      <dgm:spPr/>
    </dgm:pt>
    <dgm:pt modelId="{5A095116-62B2-4DEB-8054-999A10C5DDBE}" type="pres">
      <dgm:prSet presAssocID="{5770CE34-AC96-4F8A-BB38-8DF764F1267F}" presName="compNode" presStyleCnt="0"/>
      <dgm:spPr/>
    </dgm:pt>
    <dgm:pt modelId="{25C52636-C8D4-492B-89E8-2D085EAD5FDA}" type="pres">
      <dgm:prSet presAssocID="{5770CE34-AC96-4F8A-BB38-8DF764F1267F}" presName="iconBgRect" presStyleLbl="bgShp" presStyleIdx="1" presStyleCnt="4"/>
      <dgm:spPr>
        <a:solidFill>
          <a:schemeClr val="accent3"/>
        </a:solidFill>
      </dgm:spPr>
    </dgm:pt>
    <dgm:pt modelId="{CF7AB389-1F7D-4925-8D46-FF29F65D1DDE}" type="pres">
      <dgm:prSet presAssocID="{5770CE34-AC96-4F8A-BB38-8DF764F1267F}" presName="iconRect" presStyleLbl="node1" presStyleIdx="1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3F4BB45-38AB-4159-BF6A-E4152070950A}" type="pres">
      <dgm:prSet presAssocID="{5770CE34-AC96-4F8A-BB38-8DF764F1267F}" presName="spaceRect" presStyleCnt="0"/>
      <dgm:spPr/>
    </dgm:pt>
    <dgm:pt modelId="{20D7608E-5A00-4AB4-9334-286D8D3C252C}" type="pres">
      <dgm:prSet presAssocID="{5770CE34-AC96-4F8A-BB38-8DF764F1267F}" presName="textRect" presStyleLbl="revTx" presStyleIdx="1" presStyleCnt="4">
        <dgm:presLayoutVars>
          <dgm:chMax val="1"/>
          <dgm:chPref val="1"/>
        </dgm:presLayoutVars>
      </dgm:prSet>
      <dgm:spPr/>
    </dgm:pt>
    <dgm:pt modelId="{C9E84206-A7D7-4BD6-97A8-E29A1FEAEC2A}" type="pres">
      <dgm:prSet presAssocID="{09CD236D-3F7E-4FE5-9073-1053C3E99678}" presName="sibTrans" presStyleLbl="sibTrans2D1" presStyleIdx="0" presStyleCnt="0"/>
      <dgm:spPr/>
    </dgm:pt>
    <dgm:pt modelId="{A13ABEE8-C22E-44FD-9E31-2BDA87CD6F8A}" type="pres">
      <dgm:prSet presAssocID="{CFFCDAD3-DC22-411E-9EE7-DAAA93C4C2BF}" presName="compNode" presStyleCnt="0"/>
      <dgm:spPr/>
    </dgm:pt>
    <dgm:pt modelId="{4637238C-1E1F-4634-98D9-0E29F1B2EE5A}" type="pres">
      <dgm:prSet presAssocID="{CFFCDAD3-DC22-411E-9EE7-DAAA93C4C2BF}" presName="iconBgRect" presStyleLbl="bgShp" presStyleIdx="2" presStyleCnt="4"/>
      <dgm:spPr>
        <a:solidFill>
          <a:schemeClr val="accent3"/>
        </a:solidFill>
      </dgm:spPr>
    </dgm:pt>
    <dgm:pt modelId="{7B52C0BD-B90A-4A1E-BAF0-963F285C5CDB}" type="pres">
      <dgm:prSet presAssocID="{CFFCDAD3-DC22-411E-9EE7-DAAA93C4C2BF}" presName="iconRect" presStyleLbl="node1" presStyleIdx="2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DC55BF12-F579-46AA-AF8B-CD552BBB1E75}" type="pres">
      <dgm:prSet presAssocID="{CFFCDAD3-DC22-411E-9EE7-DAAA93C4C2BF}" presName="spaceRect" presStyleCnt="0"/>
      <dgm:spPr/>
    </dgm:pt>
    <dgm:pt modelId="{238C3229-B18C-4EBB-8852-4F41491F5DEF}" type="pres">
      <dgm:prSet presAssocID="{CFFCDAD3-DC22-411E-9EE7-DAAA93C4C2BF}" presName="textRect" presStyleLbl="revTx" presStyleIdx="2" presStyleCnt="4">
        <dgm:presLayoutVars>
          <dgm:chMax val="1"/>
          <dgm:chPref val="1"/>
        </dgm:presLayoutVars>
      </dgm:prSet>
      <dgm:spPr/>
    </dgm:pt>
    <dgm:pt modelId="{86010115-BE36-4001-99E1-1ADED4E0DCD3}" type="pres">
      <dgm:prSet presAssocID="{5E075F46-FE63-42CE-B985-133C0FB45E03}" presName="sibTrans" presStyleLbl="sibTrans2D1" presStyleIdx="0" presStyleCnt="0"/>
      <dgm:spPr/>
    </dgm:pt>
    <dgm:pt modelId="{2D9700C3-D054-40A2-B91D-2615169EE79E}" type="pres">
      <dgm:prSet presAssocID="{5B4160C5-3F1A-4599-94F7-AB9C1A25B0D7}" presName="compNode" presStyleCnt="0"/>
      <dgm:spPr/>
    </dgm:pt>
    <dgm:pt modelId="{8D63713F-B9E8-4AFE-A46C-77D9EB583169}" type="pres">
      <dgm:prSet presAssocID="{5B4160C5-3F1A-4599-94F7-AB9C1A25B0D7}" presName="iconBgRect" presStyleLbl="bgShp" presStyleIdx="3" presStyleCnt="4"/>
      <dgm:spPr>
        <a:solidFill>
          <a:schemeClr val="accent3"/>
        </a:solidFill>
      </dgm:spPr>
    </dgm:pt>
    <dgm:pt modelId="{90A9042F-EC86-40F1-A3A8-698943E1079A}" type="pres">
      <dgm:prSet presAssocID="{5B4160C5-3F1A-4599-94F7-AB9C1A25B0D7}" presName="iconRect" presStyleLbl="node1" presStyleIdx="3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ADE6BA6E-CCF2-4AE7-9311-64C8F6C1E33E}" type="pres">
      <dgm:prSet presAssocID="{5B4160C5-3F1A-4599-94F7-AB9C1A25B0D7}" presName="spaceRect" presStyleCnt="0"/>
      <dgm:spPr/>
    </dgm:pt>
    <dgm:pt modelId="{86FBB28C-3335-4FB3-935F-0332B9BA29FF}" type="pres">
      <dgm:prSet presAssocID="{5B4160C5-3F1A-4599-94F7-AB9C1A25B0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B82E18-CAB9-4E4D-8D74-4909A2BF21E5}" type="presOf" srcId="{5770CE34-AC96-4F8A-BB38-8DF764F1267F}" destId="{20D7608E-5A00-4AB4-9334-286D8D3C252C}" srcOrd="0" destOrd="0" presId="urn:microsoft.com/office/officeart/2018/2/layout/IconCircleList"/>
    <dgm:cxn modelId="{72B53820-DFD6-468E-96CC-2C1924FF2778}" type="presOf" srcId="{AE941D26-D645-4905-B02E-75C5ACA3968B}" destId="{6A994934-6EF6-477F-A2CD-967FC48A8DD4}" srcOrd="0" destOrd="0" presId="urn:microsoft.com/office/officeart/2018/2/layout/IconCircleList"/>
    <dgm:cxn modelId="{02746923-669A-4BBE-90A5-FDBA79523CC9}" type="presOf" srcId="{09CD236D-3F7E-4FE5-9073-1053C3E99678}" destId="{C9E84206-A7D7-4BD6-97A8-E29A1FEAEC2A}" srcOrd="0" destOrd="0" presId="urn:microsoft.com/office/officeart/2018/2/layout/IconCircleList"/>
    <dgm:cxn modelId="{F825E467-DE39-4935-8E8B-FA7EF7ECA257}" type="presOf" srcId="{5E075F46-FE63-42CE-B985-133C0FB45E03}" destId="{86010115-BE36-4001-99E1-1ADED4E0DCD3}" srcOrd="0" destOrd="0" presId="urn:microsoft.com/office/officeart/2018/2/layout/IconCircleList"/>
    <dgm:cxn modelId="{BE50636F-40BA-4CA7-AA6E-A381ADD1A80E}" type="presOf" srcId="{CFFCDAD3-DC22-411E-9EE7-DAAA93C4C2BF}" destId="{238C3229-B18C-4EBB-8852-4F41491F5DEF}" srcOrd="0" destOrd="0" presId="urn:microsoft.com/office/officeart/2018/2/layout/IconCircleList"/>
    <dgm:cxn modelId="{3191DE6F-8728-43B8-9013-7FD7542F53AE}" type="presOf" srcId="{777942A5-7025-480B-9E52-AF7E4FCEC893}" destId="{5BA9020B-DA5D-431C-9603-11258D070D97}" srcOrd="0" destOrd="0" presId="urn:microsoft.com/office/officeart/2018/2/layout/IconCircleList"/>
    <dgm:cxn modelId="{3023397C-3BC3-45CA-955D-4ECBD3E46481}" type="presOf" srcId="{5B4160C5-3F1A-4599-94F7-AB9C1A25B0D7}" destId="{86FBB28C-3335-4FB3-935F-0332B9BA29FF}" srcOrd="0" destOrd="0" presId="urn:microsoft.com/office/officeart/2018/2/layout/IconCircleList"/>
    <dgm:cxn modelId="{1CEAED7C-F293-4988-B8BB-49FCE7B83733}" type="presOf" srcId="{AD006E44-44CB-4184-9C3F-17DA647E1B45}" destId="{F488CF3F-E176-4F3E-A44D-CA311FC9412F}" srcOrd="0" destOrd="0" presId="urn:microsoft.com/office/officeart/2018/2/layout/IconCircleList"/>
    <dgm:cxn modelId="{4B688F91-80E1-49FF-8A50-BDD7CB2869BA}" srcId="{AE941D26-D645-4905-B02E-75C5ACA3968B}" destId="{5B4160C5-3F1A-4599-94F7-AB9C1A25B0D7}" srcOrd="3" destOrd="0" parTransId="{DA945227-929F-4B29-BF13-3509D567DFA0}" sibTransId="{2B108C58-75B4-4531-89FC-4FE7C92D4D55}"/>
    <dgm:cxn modelId="{BB84249C-6928-4BB4-BEFD-2557C80E9B12}" srcId="{AE941D26-D645-4905-B02E-75C5ACA3968B}" destId="{CFFCDAD3-DC22-411E-9EE7-DAAA93C4C2BF}" srcOrd="2" destOrd="0" parTransId="{2F333359-BF31-4EEE-BBD6-085D35C56A86}" sibTransId="{5E075F46-FE63-42CE-B985-133C0FB45E03}"/>
    <dgm:cxn modelId="{5E4C3FAA-801A-446B-80D9-6B1B29A25FD7}" srcId="{AE941D26-D645-4905-B02E-75C5ACA3968B}" destId="{5770CE34-AC96-4F8A-BB38-8DF764F1267F}" srcOrd="1" destOrd="0" parTransId="{9D3B7C2A-0E91-4BAC-B852-9A39504FB4AE}" sibTransId="{09CD236D-3F7E-4FE5-9073-1053C3E99678}"/>
    <dgm:cxn modelId="{170174FD-01D6-4A31-94AA-825FAB833750}" srcId="{AE941D26-D645-4905-B02E-75C5ACA3968B}" destId="{777942A5-7025-480B-9E52-AF7E4FCEC893}" srcOrd="0" destOrd="0" parTransId="{DA1FB37E-1811-4BA5-9FAE-B69D8FAEDC2B}" sibTransId="{AD006E44-44CB-4184-9C3F-17DA647E1B45}"/>
    <dgm:cxn modelId="{6CE49578-A776-4472-90F5-CD035B7EED2F}" type="presParOf" srcId="{6A994934-6EF6-477F-A2CD-967FC48A8DD4}" destId="{95483F0A-A6BC-4D21-8FC6-1B7A399FE08D}" srcOrd="0" destOrd="0" presId="urn:microsoft.com/office/officeart/2018/2/layout/IconCircleList"/>
    <dgm:cxn modelId="{A8C6386E-19C3-45D4-A91C-8D4C55BFDF08}" type="presParOf" srcId="{95483F0A-A6BC-4D21-8FC6-1B7A399FE08D}" destId="{9AF14951-FCFA-4420-B5CA-E07FC4F6935E}" srcOrd="0" destOrd="0" presId="urn:microsoft.com/office/officeart/2018/2/layout/IconCircleList"/>
    <dgm:cxn modelId="{70338C00-E28B-496C-B6E4-0EF0C5373917}" type="presParOf" srcId="{9AF14951-FCFA-4420-B5CA-E07FC4F6935E}" destId="{0F71747E-D32A-4BF3-9C8D-0F6B0F5DCB86}" srcOrd="0" destOrd="0" presId="urn:microsoft.com/office/officeart/2018/2/layout/IconCircleList"/>
    <dgm:cxn modelId="{33BC976A-56B9-4721-9D49-B3CC3D6EAEE9}" type="presParOf" srcId="{9AF14951-FCFA-4420-B5CA-E07FC4F6935E}" destId="{9E2F89A8-8D9D-46BF-ACFD-44C3DEE99DF8}" srcOrd="1" destOrd="0" presId="urn:microsoft.com/office/officeart/2018/2/layout/IconCircleList"/>
    <dgm:cxn modelId="{1678DB76-B21A-4968-9E29-9E5C0EAC032B}" type="presParOf" srcId="{9AF14951-FCFA-4420-B5CA-E07FC4F6935E}" destId="{B4789F84-380B-4700-9391-7D007052AA90}" srcOrd="2" destOrd="0" presId="urn:microsoft.com/office/officeart/2018/2/layout/IconCircleList"/>
    <dgm:cxn modelId="{4C377A6D-6EC2-4A13-BA83-5CA4DC4D055D}" type="presParOf" srcId="{9AF14951-FCFA-4420-B5CA-E07FC4F6935E}" destId="{5BA9020B-DA5D-431C-9603-11258D070D97}" srcOrd="3" destOrd="0" presId="urn:microsoft.com/office/officeart/2018/2/layout/IconCircleList"/>
    <dgm:cxn modelId="{CE6B5CDA-D27D-41BF-B137-09CA88DB71E2}" type="presParOf" srcId="{95483F0A-A6BC-4D21-8FC6-1B7A399FE08D}" destId="{F488CF3F-E176-4F3E-A44D-CA311FC9412F}" srcOrd="1" destOrd="0" presId="urn:microsoft.com/office/officeart/2018/2/layout/IconCircleList"/>
    <dgm:cxn modelId="{0AB78A2C-5C41-4F48-AA85-391561725B25}" type="presParOf" srcId="{95483F0A-A6BC-4D21-8FC6-1B7A399FE08D}" destId="{5A095116-62B2-4DEB-8054-999A10C5DDBE}" srcOrd="2" destOrd="0" presId="urn:microsoft.com/office/officeart/2018/2/layout/IconCircleList"/>
    <dgm:cxn modelId="{5648CA19-50AF-441E-B37C-30FE9DC66679}" type="presParOf" srcId="{5A095116-62B2-4DEB-8054-999A10C5DDBE}" destId="{25C52636-C8D4-492B-89E8-2D085EAD5FDA}" srcOrd="0" destOrd="0" presId="urn:microsoft.com/office/officeart/2018/2/layout/IconCircleList"/>
    <dgm:cxn modelId="{91809E64-9DB3-4C8A-851A-EFA42BCF637E}" type="presParOf" srcId="{5A095116-62B2-4DEB-8054-999A10C5DDBE}" destId="{CF7AB389-1F7D-4925-8D46-FF29F65D1DDE}" srcOrd="1" destOrd="0" presId="urn:microsoft.com/office/officeart/2018/2/layout/IconCircleList"/>
    <dgm:cxn modelId="{82212975-B5DB-4CFE-AF2C-ADD9F7C52AD7}" type="presParOf" srcId="{5A095116-62B2-4DEB-8054-999A10C5DDBE}" destId="{63F4BB45-38AB-4159-BF6A-E4152070950A}" srcOrd="2" destOrd="0" presId="urn:microsoft.com/office/officeart/2018/2/layout/IconCircleList"/>
    <dgm:cxn modelId="{FE09EDD0-A00E-4180-B2E3-9FE13C7BDDBC}" type="presParOf" srcId="{5A095116-62B2-4DEB-8054-999A10C5DDBE}" destId="{20D7608E-5A00-4AB4-9334-286D8D3C252C}" srcOrd="3" destOrd="0" presId="urn:microsoft.com/office/officeart/2018/2/layout/IconCircleList"/>
    <dgm:cxn modelId="{5840AC3E-23A7-4DF9-B168-107BFB47D218}" type="presParOf" srcId="{95483F0A-A6BC-4D21-8FC6-1B7A399FE08D}" destId="{C9E84206-A7D7-4BD6-97A8-E29A1FEAEC2A}" srcOrd="3" destOrd="0" presId="urn:microsoft.com/office/officeart/2018/2/layout/IconCircleList"/>
    <dgm:cxn modelId="{835E1633-4181-4711-A2D2-3A95FE490EEF}" type="presParOf" srcId="{95483F0A-A6BC-4D21-8FC6-1B7A399FE08D}" destId="{A13ABEE8-C22E-44FD-9E31-2BDA87CD6F8A}" srcOrd="4" destOrd="0" presId="urn:microsoft.com/office/officeart/2018/2/layout/IconCircleList"/>
    <dgm:cxn modelId="{4B5F1B1D-103A-4976-83D8-20D55026FFA5}" type="presParOf" srcId="{A13ABEE8-C22E-44FD-9E31-2BDA87CD6F8A}" destId="{4637238C-1E1F-4634-98D9-0E29F1B2EE5A}" srcOrd="0" destOrd="0" presId="urn:microsoft.com/office/officeart/2018/2/layout/IconCircleList"/>
    <dgm:cxn modelId="{B747E5E9-BDBF-4D22-9633-15F9003928B5}" type="presParOf" srcId="{A13ABEE8-C22E-44FD-9E31-2BDA87CD6F8A}" destId="{7B52C0BD-B90A-4A1E-BAF0-963F285C5CDB}" srcOrd="1" destOrd="0" presId="urn:microsoft.com/office/officeart/2018/2/layout/IconCircleList"/>
    <dgm:cxn modelId="{898756CC-00BA-49D4-8807-A445EACCAA94}" type="presParOf" srcId="{A13ABEE8-C22E-44FD-9E31-2BDA87CD6F8A}" destId="{DC55BF12-F579-46AA-AF8B-CD552BBB1E75}" srcOrd="2" destOrd="0" presId="urn:microsoft.com/office/officeart/2018/2/layout/IconCircleList"/>
    <dgm:cxn modelId="{BCF3EA02-5EF2-4EDF-99D0-919194951450}" type="presParOf" srcId="{A13ABEE8-C22E-44FD-9E31-2BDA87CD6F8A}" destId="{238C3229-B18C-4EBB-8852-4F41491F5DEF}" srcOrd="3" destOrd="0" presId="urn:microsoft.com/office/officeart/2018/2/layout/IconCircleList"/>
    <dgm:cxn modelId="{CC51CD89-026D-4494-A905-84341822C80A}" type="presParOf" srcId="{95483F0A-A6BC-4D21-8FC6-1B7A399FE08D}" destId="{86010115-BE36-4001-99E1-1ADED4E0DCD3}" srcOrd="5" destOrd="0" presId="urn:microsoft.com/office/officeart/2018/2/layout/IconCircleList"/>
    <dgm:cxn modelId="{9F5D2151-36C9-426E-A594-EF36E9AACA29}" type="presParOf" srcId="{95483F0A-A6BC-4D21-8FC6-1B7A399FE08D}" destId="{2D9700C3-D054-40A2-B91D-2615169EE79E}" srcOrd="6" destOrd="0" presId="urn:microsoft.com/office/officeart/2018/2/layout/IconCircleList"/>
    <dgm:cxn modelId="{C5906B39-34EF-4373-AB5D-25C418EA95F0}" type="presParOf" srcId="{2D9700C3-D054-40A2-B91D-2615169EE79E}" destId="{8D63713F-B9E8-4AFE-A46C-77D9EB583169}" srcOrd="0" destOrd="0" presId="urn:microsoft.com/office/officeart/2018/2/layout/IconCircleList"/>
    <dgm:cxn modelId="{0A6ED961-D3EF-488B-97F0-9465D737CCFC}" type="presParOf" srcId="{2D9700C3-D054-40A2-B91D-2615169EE79E}" destId="{90A9042F-EC86-40F1-A3A8-698943E1079A}" srcOrd="1" destOrd="0" presId="urn:microsoft.com/office/officeart/2018/2/layout/IconCircleList"/>
    <dgm:cxn modelId="{02D2A59D-25FC-4AD8-B267-62D6DD46DAC4}" type="presParOf" srcId="{2D9700C3-D054-40A2-B91D-2615169EE79E}" destId="{ADE6BA6E-CCF2-4AE7-9311-64C8F6C1E33E}" srcOrd="2" destOrd="0" presId="urn:microsoft.com/office/officeart/2018/2/layout/IconCircleList"/>
    <dgm:cxn modelId="{F77FF611-4E36-4042-90C3-8748B8FB0A6A}" type="presParOf" srcId="{2D9700C3-D054-40A2-B91D-2615169EE79E}" destId="{86FBB28C-3335-4FB3-935F-0332B9BA29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336AC4B-0EC2-426F-839F-37A170EEE54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D2780-12B6-4F75-8B4F-79AE9F9113D9}">
      <dgm:prSet custT="1"/>
      <dgm:spPr>
        <a:solidFill>
          <a:schemeClr val="accent3"/>
        </a:solidFill>
      </dgm:spPr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Incidente de segurança ocorre quando ameaças exploram vulnerabilidades.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7E8FFEAD-6936-4271-98F1-81D4B7BC8CBF}" type="parTrans" cxnId="{8AA16FA7-F5ED-439E-846B-5F084EEE93DE}">
      <dgm:prSet/>
      <dgm:spPr/>
      <dgm:t>
        <a:bodyPr/>
        <a:lstStyle/>
        <a:p>
          <a:endParaRPr lang="en-US"/>
        </a:p>
      </dgm:t>
    </dgm:pt>
    <dgm:pt modelId="{D8F8DF74-303C-4273-9549-C4305A50EC8C}" type="sibTrans" cxnId="{8AA16FA7-F5ED-439E-846B-5F084EEE93DE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F7F893C2-FAD1-4D69-AFEB-D6E91F11939F}">
      <dgm:prSet custT="1"/>
      <dgm:spPr>
        <a:solidFill>
          <a:schemeClr val="accent3"/>
        </a:solidFill>
      </dgm:spPr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Exemplos incluem malware, roubo de senhas e cópia não autorizada de dados.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3180DE37-6D02-41DB-B708-6F292A685CCD}" type="parTrans" cxnId="{B10A597B-4919-457C-896C-52A396F67E7E}">
      <dgm:prSet/>
      <dgm:spPr/>
      <dgm:t>
        <a:bodyPr/>
        <a:lstStyle/>
        <a:p>
          <a:endParaRPr lang="en-US"/>
        </a:p>
      </dgm:t>
    </dgm:pt>
    <dgm:pt modelId="{993DDD3E-3E31-48F0-9BD4-5D69CC5FEF2A}" type="sibTrans" cxnId="{B10A597B-4919-457C-896C-52A396F67E7E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C3D94D16-7034-4CB9-ABAE-046DFE4DAC07}">
      <dgm:prSet custT="1"/>
      <dgm:spPr>
        <a:solidFill>
          <a:schemeClr val="accent3"/>
        </a:solidFill>
      </dgm:spPr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Definido pela ISO/IEC 27000:2018 como evento que compromete operações ou ameaça segurança da informação.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C6F813D1-EF81-454E-8CEA-B29515D216E9}" type="parTrans" cxnId="{1EACF219-935C-451E-9C03-8D69AD9D35E0}">
      <dgm:prSet/>
      <dgm:spPr/>
      <dgm:t>
        <a:bodyPr/>
        <a:lstStyle/>
        <a:p>
          <a:endParaRPr lang="en-US"/>
        </a:p>
      </dgm:t>
    </dgm:pt>
    <dgm:pt modelId="{119CB845-91CA-4EA4-8E32-F4ECCE0D8A66}" type="sibTrans" cxnId="{1EACF219-935C-451E-9C03-8D69AD9D35E0}">
      <dgm:prSet/>
      <dgm:spPr/>
      <dgm:t>
        <a:bodyPr/>
        <a:lstStyle/>
        <a:p>
          <a:endParaRPr lang="en-US"/>
        </a:p>
      </dgm:t>
    </dgm:pt>
    <dgm:pt modelId="{915F04BF-26BA-40BD-814D-5C913281F67D}" type="pres">
      <dgm:prSet presAssocID="{C336AC4B-0EC2-426F-839F-37A170EEE54C}" presName="diagram" presStyleCnt="0">
        <dgm:presLayoutVars>
          <dgm:dir/>
          <dgm:resizeHandles val="exact"/>
        </dgm:presLayoutVars>
      </dgm:prSet>
      <dgm:spPr/>
    </dgm:pt>
    <dgm:pt modelId="{88665222-6056-4056-8F09-3433AACE75C4}" type="pres">
      <dgm:prSet presAssocID="{8FED2780-12B6-4F75-8B4F-79AE9F9113D9}" presName="node" presStyleLbl="node1" presStyleIdx="0" presStyleCnt="3">
        <dgm:presLayoutVars>
          <dgm:bulletEnabled val="1"/>
        </dgm:presLayoutVars>
      </dgm:prSet>
      <dgm:spPr/>
    </dgm:pt>
    <dgm:pt modelId="{BE415B72-AFED-4DE6-8B3F-89B353CCEEBA}" type="pres">
      <dgm:prSet presAssocID="{D8F8DF74-303C-4273-9549-C4305A50EC8C}" presName="sibTrans" presStyleLbl="sibTrans2D1" presStyleIdx="0" presStyleCnt="2"/>
      <dgm:spPr/>
    </dgm:pt>
    <dgm:pt modelId="{9DCB2E39-C07D-46CF-895B-5439901151E2}" type="pres">
      <dgm:prSet presAssocID="{D8F8DF74-303C-4273-9549-C4305A50EC8C}" presName="connectorText" presStyleLbl="sibTrans2D1" presStyleIdx="0" presStyleCnt="2"/>
      <dgm:spPr/>
    </dgm:pt>
    <dgm:pt modelId="{94D7DABC-329C-404F-9938-0912E312659B}" type="pres">
      <dgm:prSet presAssocID="{F7F893C2-FAD1-4D69-AFEB-D6E91F11939F}" presName="node" presStyleLbl="node1" presStyleIdx="1" presStyleCnt="3">
        <dgm:presLayoutVars>
          <dgm:bulletEnabled val="1"/>
        </dgm:presLayoutVars>
      </dgm:prSet>
      <dgm:spPr/>
    </dgm:pt>
    <dgm:pt modelId="{C5D09834-8D92-416F-BEC6-6B0F6D2AC06F}" type="pres">
      <dgm:prSet presAssocID="{993DDD3E-3E31-48F0-9BD4-5D69CC5FEF2A}" presName="sibTrans" presStyleLbl="sibTrans2D1" presStyleIdx="1" presStyleCnt="2"/>
      <dgm:spPr/>
    </dgm:pt>
    <dgm:pt modelId="{1CCB595E-24CC-45FF-85DF-904F899685C9}" type="pres">
      <dgm:prSet presAssocID="{993DDD3E-3E31-48F0-9BD4-5D69CC5FEF2A}" presName="connectorText" presStyleLbl="sibTrans2D1" presStyleIdx="1" presStyleCnt="2"/>
      <dgm:spPr/>
    </dgm:pt>
    <dgm:pt modelId="{57024013-9A33-4AB6-9D9B-7E9259EA93CE}" type="pres">
      <dgm:prSet presAssocID="{C3D94D16-7034-4CB9-ABAE-046DFE4DAC07}" presName="node" presStyleLbl="node1" presStyleIdx="2" presStyleCnt="3">
        <dgm:presLayoutVars>
          <dgm:bulletEnabled val="1"/>
        </dgm:presLayoutVars>
      </dgm:prSet>
      <dgm:spPr/>
    </dgm:pt>
  </dgm:ptLst>
  <dgm:cxnLst>
    <dgm:cxn modelId="{9ED52106-96CF-41FA-B4E5-429D720329A8}" type="presOf" srcId="{993DDD3E-3E31-48F0-9BD4-5D69CC5FEF2A}" destId="{1CCB595E-24CC-45FF-85DF-904F899685C9}" srcOrd="1" destOrd="0" presId="urn:microsoft.com/office/officeart/2005/8/layout/process5"/>
    <dgm:cxn modelId="{0CB6E511-06E1-4C65-B02D-38B13BA52BA1}" type="presOf" srcId="{C336AC4B-0EC2-426F-839F-37A170EEE54C}" destId="{915F04BF-26BA-40BD-814D-5C913281F67D}" srcOrd="0" destOrd="0" presId="urn:microsoft.com/office/officeart/2005/8/layout/process5"/>
    <dgm:cxn modelId="{1EACF219-935C-451E-9C03-8D69AD9D35E0}" srcId="{C336AC4B-0EC2-426F-839F-37A170EEE54C}" destId="{C3D94D16-7034-4CB9-ABAE-046DFE4DAC07}" srcOrd="2" destOrd="0" parTransId="{C6F813D1-EF81-454E-8CEA-B29515D216E9}" sibTransId="{119CB845-91CA-4EA4-8E32-F4ECCE0D8A66}"/>
    <dgm:cxn modelId="{0A65D138-9CCA-4E0A-9020-9DB6827EB89D}" type="presOf" srcId="{F7F893C2-FAD1-4D69-AFEB-D6E91F11939F}" destId="{94D7DABC-329C-404F-9938-0912E312659B}" srcOrd="0" destOrd="0" presId="urn:microsoft.com/office/officeart/2005/8/layout/process5"/>
    <dgm:cxn modelId="{C2472E40-3E37-45A6-AFFC-B6C099F2CFAC}" type="presOf" srcId="{993DDD3E-3E31-48F0-9BD4-5D69CC5FEF2A}" destId="{C5D09834-8D92-416F-BEC6-6B0F6D2AC06F}" srcOrd="0" destOrd="0" presId="urn:microsoft.com/office/officeart/2005/8/layout/process5"/>
    <dgm:cxn modelId="{38485A64-654A-4A7A-86FD-34A2B1CC5268}" type="presOf" srcId="{D8F8DF74-303C-4273-9549-C4305A50EC8C}" destId="{9DCB2E39-C07D-46CF-895B-5439901151E2}" srcOrd="1" destOrd="0" presId="urn:microsoft.com/office/officeart/2005/8/layout/process5"/>
    <dgm:cxn modelId="{B10A597B-4919-457C-896C-52A396F67E7E}" srcId="{C336AC4B-0EC2-426F-839F-37A170EEE54C}" destId="{F7F893C2-FAD1-4D69-AFEB-D6E91F11939F}" srcOrd="1" destOrd="0" parTransId="{3180DE37-6D02-41DB-B708-6F292A685CCD}" sibTransId="{993DDD3E-3E31-48F0-9BD4-5D69CC5FEF2A}"/>
    <dgm:cxn modelId="{203C5E83-060B-4FEE-A656-70C3AABECE00}" type="presOf" srcId="{C3D94D16-7034-4CB9-ABAE-046DFE4DAC07}" destId="{57024013-9A33-4AB6-9D9B-7E9259EA93CE}" srcOrd="0" destOrd="0" presId="urn:microsoft.com/office/officeart/2005/8/layout/process5"/>
    <dgm:cxn modelId="{3D64938C-C381-48F4-BB37-20E8D26F5CC4}" type="presOf" srcId="{D8F8DF74-303C-4273-9549-C4305A50EC8C}" destId="{BE415B72-AFED-4DE6-8B3F-89B353CCEEBA}" srcOrd="0" destOrd="0" presId="urn:microsoft.com/office/officeart/2005/8/layout/process5"/>
    <dgm:cxn modelId="{57FFB68D-6DFC-4082-A96E-A6A8E00A4B88}" type="presOf" srcId="{8FED2780-12B6-4F75-8B4F-79AE9F9113D9}" destId="{88665222-6056-4056-8F09-3433AACE75C4}" srcOrd="0" destOrd="0" presId="urn:microsoft.com/office/officeart/2005/8/layout/process5"/>
    <dgm:cxn modelId="{8AA16FA7-F5ED-439E-846B-5F084EEE93DE}" srcId="{C336AC4B-0EC2-426F-839F-37A170EEE54C}" destId="{8FED2780-12B6-4F75-8B4F-79AE9F9113D9}" srcOrd="0" destOrd="0" parTransId="{7E8FFEAD-6936-4271-98F1-81D4B7BC8CBF}" sibTransId="{D8F8DF74-303C-4273-9549-C4305A50EC8C}"/>
    <dgm:cxn modelId="{9AA3A8B8-09EE-45F9-A58C-EB021D64DD62}" type="presParOf" srcId="{915F04BF-26BA-40BD-814D-5C913281F67D}" destId="{88665222-6056-4056-8F09-3433AACE75C4}" srcOrd="0" destOrd="0" presId="urn:microsoft.com/office/officeart/2005/8/layout/process5"/>
    <dgm:cxn modelId="{332EABAF-2B85-449F-99CE-190841AE5276}" type="presParOf" srcId="{915F04BF-26BA-40BD-814D-5C913281F67D}" destId="{BE415B72-AFED-4DE6-8B3F-89B353CCEEBA}" srcOrd="1" destOrd="0" presId="urn:microsoft.com/office/officeart/2005/8/layout/process5"/>
    <dgm:cxn modelId="{3AB7FC84-CD8C-40EE-9C27-FFB949FE282A}" type="presParOf" srcId="{BE415B72-AFED-4DE6-8B3F-89B353CCEEBA}" destId="{9DCB2E39-C07D-46CF-895B-5439901151E2}" srcOrd="0" destOrd="0" presId="urn:microsoft.com/office/officeart/2005/8/layout/process5"/>
    <dgm:cxn modelId="{484535F1-CC4F-4689-962F-0C3D0DDB2A3C}" type="presParOf" srcId="{915F04BF-26BA-40BD-814D-5C913281F67D}" destId="{94D7DABC-329C-404F-9938-0912E312659B}" srcOrd="2" destOrd="0" presId="urn:microsoft.com/office/officeart/2005/8/layout/process5"/>
    <dgm:cxn modelId="{2FA8CD2F-9C62-414A-8ECB-7A5C3B41BFA9}" type="presParOf" srcId="{915F04BF-26BA-40BD-814D-5C913281F67D}" destId="{C5D09834-8D92-416F-BEC6-6B0F6D2AC06F}" srcOrd="3" destOrd="0" presId="urn:microsoft.com/office/officeart/2005/8/layout/process5"/>
    <dgm:cxn modelId="{B2069E6A-B4CE-43ED-99D8-020715DBAC42}" type="presParOf" srcId="{C5D09834-8D92-416F-BEC6-6B0F6D2AC06F}" destId="{1CCB595E-24CC-45FF-85DF-904F899685C9}" srcOrd="0" destOrd="0" presId="urn:microsoft.com/office/officeart/2005/8/layout/process5"/>
    <dgm:cxn modelId="{365CF319-DA76-436E-90A2-FA6EA8131D29}" type="presParOf" srcId="{915F04BF-26BA-40BD-814D-5C913281F67D}" destId="{57024013-9A33-4AB6-9D9B-7E9259EA93CE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C348164-2115-4358-926A-6A2870BD83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DF8997-7C53-43AF-8AAB-5B750EE6A9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Gestão de Riscos na Segurança da Informação é fundamental para proteger ativos como servidores e bancos de dados.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C9C69A6E-9AEA-4CB5-8122-2EA721E6DA24}" type="parTrans" cxnId="{DA788DCE-161E-46B9-99D3-1B05AB94416E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74710E4F-56D2-43B5-BAE4-EBC4AA209C1D}" type="sibTrans" cxnId="{DA788DCE-161E-46B9-99D3-1B05AB94416E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0F93A6A4-2575-4F77-BA7E-23CA751E81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Exemplo: XPTO enfrenta risco extremo devido ao malware "No pain, no gain" devido a vulnerabilidades não tratadas.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36DEFAB1-5BCD-4677-BFD2-F1E0FE0545BA}" type="parTrans" cxnId="{A5D923E3-28AA-4A5F-80CB-7B2B626C00B6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2C8F3829-1BBC-492F-BE4A-A15774FB34E1}" type="sibTrans" cxnId="{A5D923E3-28AA-4A5F-80CB-7B2B626C00B6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4C598135-70F5-4EE6-9996-799E7CAE0E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O plano de tratamento para mitigar o risco envolve atualizações preventivas e monitoramento contínuo.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123F0126-600F-438D-828A-21A23632FEA9}" type="parTrans" cxnId="{C6785ABC-7DE5-40D5-931D-E2620B40C0D6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51D5896C-6340-4E82-BC43-68C9F7B3BE88}" type="sibTrans" cxnId="{C6785ABC-7DE5-40D5-931D-E2620B40C0D6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B9EAF185-19D3-4971-9C36-9E32DE89A1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Percepção de risco varia entre organizações, influenciada pela infraestrutura e contexto. Critério de risco define o que é tolerável.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538B40EB-6AC5-406A-B297-6D389B435C3F}" type="parTrans" cxnId="{F0660940-8DF5-41F4-B8EC-065F88A1779F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56832F3D-174F-441E-ADAA-8656899DD2E6}" type="sibTrans" cxnId="{F0660940-8DF5-41F4-B8EC-065F88A1779F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6DD5388B-10BA-4B73-80DE-F6D37753ECA4}" type="pres">
      <dgm:prSet presAssocID="{DC348164-2115-4358-926A-6A2870BD8348}" presName="root" presStyleCnt="0">
        <dgm:presLayoutVars>
          <dgm:dir/>
          <dgm:resizeHandles val="exact"/>
        </dgm:presLayoutVars>
      </dgm:prSet>
      <dgm:spPr/>
    </dgm:pt>
    <dgm:pt modelId="{C36E6B10-72E7-4550-AD97-D5054387C7FA}" type="pres">
      <dgm:prSet presAssocID="{DC348164-2115-4358-926A-6A2870BD8348}" presName="container" presStyleCnt="0">
        <dgm:presLayoutVars>
          <dgm:dir/>
          <dgm:resizeHandles val="exact"/>
        </dgm:presLayoutVars>
      </dgm:prSet>
      <dgm:spPr/>
    </dgm:pt>
    <dgm:pt modelId="{3798CFFC-1CC0-44A2-B493-AFDA3E8D9C96}" type="pres">
      <dgm:prSet presAssocID="{07DF8997-7C53-43AF-8AAB-5B750EE6A9F7}" presName="compNode" presStyleCnt="0"/>
      <dgm:spPr/>
    </dgm:pt>
    <dgm:pt modelId="{119E728D-B908-47CC-AD59-3BF87EB8E1FF}" type="pres">
      <dgm:prSet presAssocID="{07DF8997-7C53-43AF-8AAB-5B750EE6A9F7}" presName="iconBgRect" presStyleLbl="bgShp" presStyleIdx="0" presStyleCnt="4"/>
      <dgm:spPr>
        <a:solidFill>
          <a:schemeClr val="accent3"/>
        </a:solidFill>
      </dgm:spPr>
    </dgm:pt>
    <dgm:pt modelId="{0F5A28F9-907A-4410-8A71-0DD6C5A9363C}" type="pres">
      <dgm:prSet presAssocID="{07DF8997-7C53-43AF-8AAB-5B750EE6A9F7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94DA8160-FF02-4BA8-80F7-6F09CEDC3181}" type="pres">
      <dgm:prSet presAssocID="{07DF8997-7C53-43AF-8AAB-5B750EE6A9F7}" presName="spaceRect" presStyleCnt="0"/>
      <dgm:spPr/>
    </dgm:pt>
    <dgm:pt modelId="{ABF1E04C-7DE1-43F4-B19E-DB6920073E3E}" type="pres">
      <dgm:prSet presAssocID="{07DF8997-7C53-43AF-8AAB-5B750EE6A9F7}" presName="textRect" presStyleLbl="revTx" presStyleIdx="0" presStyleCnt="4">
        <dgm:presLayoutVars>
          <dgm:chMax val="1"/>
          <dgm:chPref val="1"/>
        </dgm:presLayoutVars>
      </dgm:prSet>
      <dgm:spPr/>
    </dgm:pt>
    <dgm:pt modelId="{36562856-7096-49A3-B996-36AA019EF176}" type="pres">
      <dgm:prSet presAssocID="{74710E4F-56D2-43B5-BAE4-EBC4AA209C1D}" presName="sibTrans" presStyleLbl="sibTrans2D1" presStyleIdx="0" presStyleCnt="0"/>
      <dgm:spPr/>
    </dgm:pt>
    <dgm:pt modelId="{9A5B0C75-43FA-4B94-9D60-D0EC911077FC}" type="pres">
      <dgm:prSet presAssocID="{0F93A6A4-2575-4F77-BA7E-23CA751E81CA}" presName="compNode" presStyleCnt="0"/>
      <dgm:spPr/>
    </dgm:pt>
    <dgm:pt modelId="{212855EF-4E26-4EB7-8BC6-D6501894DD9A}" type="pres">
      <dgm:prSet presAssocID="{0F93A6A4-2575-4F77-BA7E-23CA751E81CA}" presName="iconBgRect" presStyleLbl="bgShp" presStyleIdx="1" presStyleCnt="4"/>
      <dgm:spPr>
        <a:solidFill>
          <a:schemeClr val="accent3"/>
        </a:solidFill>
      </dgm:spPr>
    </dgm:pt>
    <dgm:pt modelId="{2C73B005-6168-4C72-B220-D7BEAA1FBC69}" type="pres">
      <dgm:prSet presAssocID="{0F93A6A4-2575-4F77-BA7E-23CA751E81CA}" presName="iconRect" presStyleLbl="node1" presStyleIdx="1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igo"/>
        </a:ext>
      </dgm:extLst>
    </dgm:pt>
    <dgm:pt modelId="{199E8AA7-48D9-4530-8B67-F780DBDEA364}" type="pres">
      <dgm:prSet presAssocID="{0F93A6A4-2575-4F77-BA7E-23CA751E81CA}" presName="spaceRect" presStyleCnt="0"/>
      <dgm:spPr/>
    </dgm:pt>
    <dgm:pt modelId="{9E201F0C-2E5A-4040-8675-95F4130D4A1E}" type="pres">
      <dgm:prSet presAssocID="{0F93A6A4-2575-4F77-BA7E-23CA751E81CA}" presName="textRect" presStyleLbl="revTx" presStyleIdx="1" presStyleCnt="4">
        <dgm:presLayoutVars>
          <dgm:chMax val="1"/>
          <dgm:chPref val="1"/>
        </dgm:presLayoutVars>
      </dgm:prSet>
      <dgm:spPr/>
    </dgm:pt>
    <dgm:pt modelId="{B7ACE42E-9A12-49A0-9319-D0E304103D1E}" type="pres">
      <dgm:prSet presAssocID="{2C8F3829-1BBC-492F-BE4A-A15774FB34E1}" presName="sibTrans" presStyleLbl="sibTrans2D1" presStyleIdx="0" presStyleCnt="0"/>
      <dgm:spPr/>
    </dgm:pt>
    <dgm:pt modelId="{F649BBDF-389E-487E-A5FD-C089E89BFE18}" type="pres">
      <dgm:prSet presAssocID="{4C598135-70F5-4EE6-9996-799E7CAE0E61}" presName="compNode" presStyleCnt="0"/>
      <dgm:spPr/>
    </dgm:pt>
    <dgm:pt modelId="{C8F5B518-D9C1-406C-A758-61A0C8C47917}" type="pres">
      <dgm:prSet presAssocID="{4C598135-70F5-4EE6-9996-799E7CAE0E61}" presName="iconBgRect" presStyleLbl="bgShp" presStyleIdx="2" presStyleCnt="4"/>
      <dgm:spPr>
        <a:solidFill>
          <a:schemeClr val="accent3"/>
        </a:solidFill>
      </dgm:spPr>
    </dgm:pt>
    <dgm:pt modelId="{EBCD4A9A-9EED-43C1-86EE-C098E69EDCD0}" type="pres">
      <dgm:prSet presAssocID="{4C598135-70F5-4EE6-9996-799E7CAE0E61}" presName="iconRect" presStyleLbl="node1" presStyleIdx="2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137E0A1F-4152-42B9-9888-821B86EE8937}" type="pres">
      <dgm:prSet presAssocID="{4C598135-70F5-4EE6-9996-799E7CAE0E61}" presName="spaceRect" presStyleCnt="0"/>
      <dgm:spPr/>
    </dgm:pt>
    <dgm:pt modelId="{4910AB68-B641-4ABB-AEFF-7590C8DEA856}" type="pres">
      <dgm:prSet presAssocID="{4C598135-70F5-4EE6-9996-799E7CAE0E61}" presName="textRect" presStyleLbl="revTx" presStyleIdx="2" presStyleCnt="4">
        <dgm:presLayoutVars>
          <dgm:chMax val="1"/>
          <dgm:chPref val="1"/>
        </dgm:presLayoutVars>
      </dgm:prSet>
      <dgm:spPr/>
    </dgm:pt>
    <dgm:pt modelId="{B0C6A49B-8E3B-43F8-8DA7-19CA0300D29A}" type="pres">
      <dgm:prSet presAssocID="{51D5896C-6340-4E82-BC43-68C9F7B3BE88}" presName="sibTrans" presStyleLbl="sibTrans2D1" presStyleIdx="0" presStyleCnt="0"/>
      <dgm:spPr/>
    </dgm:pt>
    <dgm:pt modelId="{C4E057A2-0214-44A4-97E2-FAD1ABD36BDF}" type="pres">
      <dgm:prSet presAssocID="{B9EAF185-19D3-4971-9C36-9E32DE89A1C8}" presName="compNode" presStyleCnt="0"/>
      <dgm:spPr/>
    </dgm:pt>
    <dgm:pt modelId="{A6BDC144-F19C-4DDE-BF54-216664D589C8}" type="pres">
      <dgm:prSet presAssocID="{B9EAF185-19D3-4971-9C36-9E32DE89A1C8}" presName="iconBgRect" presStyleLbl="bgShp" presStyleIdx="3" presStyleCnt="4"/>
      <dgm:spPr>
        <a:solidFill>
          <a:schemeClr val="accent3"/>
        </a:solidFill>
      </dgm:spPr>
    </dgm:pt>
    <dgm:pt modelId="{4886611C-EA40-4561-BC93-B8A2F055DC38}" type="pres">
      <dgm:prSet presAssocID="{B9EAF185-19D3-4971-9C36-9E32DE89A1C8}" presName="iconRect" presStyleLbl="node1" presStyleIdx="3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9550D32E-B645-4C49-8F33-CA8425D0412A}" type="pres">
      <dgm:prSet presAssocID="{B9EAF185-19D3-4971-9C36-9E32DE89A1C8}" presName="spaceRect" presStyleCnt="0"/>
      <dgm:spPr/>
    </dgm:pt>
    <dgm:pt modelId="{DBF8E24C-623C-4494-A412-377637EBFB63}" type="pres">
      <dgm:prSet presAssocID="{B9EAF185-19D3-4971-9C36-9E32DE89A1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52460E-C98E-4564-9E39-22B8F51CCA5A}" type="presOf" srcId="{DC348164-2115-4358-926A-6A2870BD8348}" destId="{6DD5388B-10BA-4B73-80DE-F6D37753ECA4}" srcOrd="0" destOrd="0" presId="urn:microsoft.com/office/officeart/2018/2/layout/IconCircleList"/>
    <dgm:cxn modelId="{EB529A13-7429-4FFD-B663-AC342BCE303C}" type="presOf" srcId="{B9EAF185-19D3-4971-9C36-9E32DE89A1C8}" destId="{DBF8E24C-623C-4494-A412-377637EBFB63}" srcOrd="0" destOrd="0" presId="urn:microsoft.com/office/officeart/2018/2/layout/IconCircleList"/>
    <dgm:cxn modelId="{E4DE7D1D-E04D-430C-B532-B8926704A414}" type="presOf" srcId="{4C598135-70F5-4EE6-9996-799E7CAE0E61}" destId="{4910AB68-B641-4ABB-AEFF-7590C8DEA856}" srcOrd="0" destOrd="0" presId="urn:microsoft.com/office/officeart/2018/2/layout/IconCircleList"/>
    <dgm:cxn modelId="{3C3F2535-2A5C-4084-8E62-B8CF988AD50C}" type="presOf" srcId="{74710E4F-56D2-43B5-BAE4-EBC4AA209C1D}" destId="{36562856-7096-49A3-B996-36AA019EF176}" srcOrd="0" destOrd="0" presId="urn:microsoft.com/office/officeart/2018/2/layout/IconCircleList"/>
    <dgm:cxn modelId="{F0660940-8DF5-41F4-B8EC-065F88A1779F}" srcId="{DC348164-2115-4358-926A-6A2870BD8348}" destId="{B9EAF185-19D3-4971-9C36-9E32DE89A1C8}" srcOrd="3" destOrd="0" parTransId="{538B40EB-6AC5-406A-B297-6D389B435C3F}" sibTransId="{56832F3D-174F-441E-ADAA-8656899DD2E6}"/>
    <dgm:cxn modelId="{F1ABBF6B-151E-4B24-841B-3C1D92C88DE4}" type="presOf" srcId="{07DF8997-7C53-43AF-8AAB-5B750EE6A9F7}" destId="{ABF1E04C-7DE1-43F4-B19E-DB6920073E3E}" srcOrd="0" destOrd="0" presId="urn:microsoft.com/office/officeart/2018/2/layout/IconCircleList"/>
    <dgm:cxn modelId="{7DE1887D-C7B8-4F2D-AE72-020FF36228A7}" type="presOf" srcId="{0F93A6A4-2575-4F77-BA7E-23CA751E81CA}" destId="{9E201F0C-2E5A-4040-8675-95F4130D4A1E}" srcOrd="0" destOrd="0" presId="urn:microsoft.com/office/officeart/2018/2/layout/IconCircleList"/>
    <dgm:cxn modelId="{1E42458A-A7B4-4E24-BFF9-55804045197A}" type="presOf" srcId="{2C8F3829-1BBC-492F-BE4A-A15774FB34E1}" destId="{B7ACE42E-9A12-49A0-9319-D0E304103D1E}" srcOrd="0" destOrd="0" presId="urn:microsoft.com/office/officeart/2018/2/layout/IconCircleList"/>
    <dgm:cxn modelId="{C6785ABC-7DE5-40D5-931D-E2620B40C0D6}" srcId="{DC348164-2115-4358-926A-6A2870BD8348}" destId="{4C598135-70F5-4EE6-9996-799E7CAE0E61}" srcOrd="2" destOrd="0" parTransId="{123F0126-600F-438D-828A-21A23632FEA9}" sibTransId="{51D5896C-6340-4E82-BC43-68C9F7B3BE88}"/>
    <dgm:cxn modelId="{DA788DCE-161E-46B9-99D3-1B05AB94416E}" srcId="{DC348164-2115-4358-926A-6A2870BD8348}" destId="{07DF8997-7C53-43AF-8AAB-5B750EE6A9F7}" srcOrd="0" destOrd="0" parTransId="{C9C69A6E-9AEA-4CB5-8122-2EA721E6DA24}" sibTransId="{74710E4F-56D2-43B5-BAE4-EBC4AA209C1D}"/>
    <dgm:cxn modelId="{A5D923E3-28AA-4A5F-80CB-7B2B626C00B6}" srcId="{DC348164-2115-4358-926A-6A2870BD8348}" destId="{0F93A6A4-2575-4F77-BA7E-23CA751E81CA}" srcOrd="1" destOrd="0" parTransId="{36DEFAB1-5BCD-4677-BFD2-F1E0FE0545BA}" sibTransId="{2C8F3829-1BBC-492F-BE4A-A15774FB34E1}"/>
    <dgm:cxn modelId="{B5B243ED-35ED-4A4A-9DBF-6DD89F5EF344}" type="presOf" srcId="{51D5896C-6340-4E82-BC43-68C9F7B3BE88}" destId="{B0C6A49B-8E3B-43F8-8DA7-19CA0300D29A}" srcOrd="0" destOrd="0" presId="urn:microsoft.com/office/officeart/2018/2/layout/IconCircleList"/>
    <dgm:cxn modelId="{08BB41BA-3A36-488D-B778-11ACE0D40AA9}" type="presParOf" srcId="{6DD5388B-10BA-4B73-80DE-F6D37753ECA4}" destId="{C36E6B10-72E7-4550-AD97-D5054387C7FA}" srcOrd="0" destOrd="0" presId="urn:microsoft.com/office/officeart/2018/2/layout/IconCircleList"/>
    <dgm:cxn modelId="{8EE4F9BC-4906-470F-820C-0B0FC41CA404}" type="presParOf" srcId="{C36E6B10-72E7-4550-AD97-D5054387C7FA}" destId="{3798CFFC-1CC0-44A2-B493-AFDA3E8D9C96}" srcOrd="0" destOrd="0" presId="urn:microsoft.com/office/officeart/2018/2/layout/IconCircleList"/>
    <dgm:cxn modelId="{94B96BA6-5A6F-42B5-B969-D036FF2F420B}" type="presParOf" srcId="{3798CFFC-1CC0-44A2-B493-AFDA3E8D9C96}" destId="{119E728D-B908-47CC-AD59-3BF87EB8E1FF}" srcOrd="0" destOrd="0" presId="urn:microsoft.com/office/officeart/2018/2/layout/IconCircleList"/>
    <dgm:cxn modelId="{17C3C0D8-5748-4670-8354-9915A02178AF}" type="presParOf" srcId="{3798CFFC-1CC0-44A2-B493-AFDA3E8D9C96}" destId="{0F5A28F9-907A-4410-8A71-0DD6C5A9363C}" srcOrd="1" destOrd="0" presId="urn:microsoft.com/office/officeart/2018/2/layout/IconCircleList"/>
    <dgm:cxn modelId="{DC1F14BC-31A9-4561-ADC8-6E794D4EE32F}" type="presParOf" srcId="{3798CFFC-1CC0-44A2-B493-AFDA3E8D9C96}" destId="{94DA8160-FF02-4BA8-80F7-6F09CEDC3181}" srcOrd="2" destOrd="0" presId="urn:microsoft.com/office/officeart/2018/2/layout/IconCircleList"/>
    <dgm:cxn modelId="{D91F5286-DBD5-432B-A13B-1805178508F2}" type="presParOf" srcId="{3798CFFC-1CC0-44A2-B493-AFDA3E8D9C96}" destId="{ABF1E04C-7DE1-43F4-B19E-DB6920073E3E}" srcOrd="3" destOrd="0" presId="urn:microsoft.com/office/officeart/2018/2/layout/IconCircleList"/>
    <dgm:cxn modelId="{E1A857D0-7800-4CE7-B88D-116A1D4261AC}" type="presParOf" srcId="{C36E6B10-72E7-4550-AD97-D5054387C7FA}" destId="{36562856-7096-49A3-B996-36AA019EF176}" srcOrd="1" destOrd="0" presId="urn:microsoft.com/office/officeart/2018/2/layout/IconCircleList"/>
    <dgm:cxn modelId="{41C54394-39F2-4EF1-B2DA-2FCC0701759A}" type="presParOf" srcId="{C36E6B10-72E7-4550-AD97-D5054387C7FA}" destId="{9A5B0C75-43FA-4B94-9D60-D0EC911077FC}" srcOrd="2" destOrd="0" presId="urn:microsoft.com/office/officeart/2018/2/layout/IconCircleList"/>
    <dgm:cxn modelId="{0F705DEA-3007-472F-BF93-568FF461F53C}" type="presParOf" srcId="{9A5B0C75-43FA-4B94-9D60-D0EC911077FC}" destId="{212855EF-4E26-4EB7-8BC6-D6501894DD9A}" srcOrd="0" destOrd="0" presId="urn:microsoft.com/office/officeart/2018/2/layout/IconCircleList"/>
    <dgm:cxn modelId="{5E1FE818-C2FB-4A8C-81B0-573DEB342AB0}" type="presParOf" srcId="{9A5B0C75-43FA-4B94-9D60-D0EC911077FC}" destId="{2C73B005-6168-4C72-B220-D7BEAA1FBC69}" srcOrd="1" destOrd="0" presId="urn:microsoft.com/office/officeart/2018/2/layout/IconCircleList"/>
    <dgm:cxn modelId="{DAFEE904-FFAD-4209-A73A-DBFB49C89D7E}" type="presParOf" srcId="{9A5B0C75-43FA-4B94-9D60-D0EC911077FC}" destId="{199E8AA7-48D9-4530-8B67-F780DBDEA364}" srcOrd="2" destOrd="0" presId="urn:microsoft.com/office/officeart/2018/2/layout/IconCircleList"/>
    <dgm:cxn modelId="{E0B36B62-B3F8-4530-845F-84958B032596}" type="presParOf" srcId="{9A5B0C75-43FA-4B94-9D60-D0EC911077FC}" destId="{9E201F0C-2E5A-4040-8675-95F4130D4A1E}" srcOrd="3" destOrd="0" presId="urn:microsoft.com/office/officeart/2018/2/layout/IconCircleList"/>
    <dgm:cxn modelId="{9FB7D885-EF51-415A-973F-037F452CA459}" type="presParOf" srcId="{C36E6B10-72E7-4550-AD97-D5054387C7FA}" destId="{B7ACE42E-9A12-49A0-9319-D0E304103D1E}" srcOrd="3" destOrd="0" presId="urn:microsoft.com/office/officeart/2018/2/layout/IconCircleList"/>
    <dgm:cxn modelId="{88DCFDBE-F223-4205-8539-D563F655B58C}" type="presParOf" srcId="{C36E6B10-72E7-4550-AD97-D5054387C7FA}" destId="{F649BBDF-389E-487E-A5FD-C089E89BFE18}" srcOrd="4" destOrd="0" presId="urn:microsoft.com/office/officeart/2018/2/layout/IconCircleList"/>
    <dgm:cxn modelId="{F8CD5731-3632-40A5-BD0E-DAD46CD4C45E}" type="presParOf" srcId="{F649BBDF-389E-487E-A5FD-C089E89BFE18}" destId="{C8F5B518-D9C1-406C-A758-61A0C8C47917}" srcOrd="0" destOrd="0" presId="urn:microsoft.com/office/officeart/2018/2/layout/IconCircleList"/>
    <dgm:cxn modelId="{256783EB-C2B7-45A8-BFBD-563228902E2C}" type="presParOf" srcId="{F649BBDF-389E-487E-A5FD-C089E89BFE18}" destId="{EBCD4A9A-9EED-43C1-86EE-C098E69EDCD0}" srcOrd="1" destOrd="0" presId="urn:microsoft.com/office/officeart/2018/2/layout/IconCircleList"/>
    <dgm:cxn modelId="{05D9B86C-C70F-4AD5-A4DC-F10AF79F78DE}" type="presParOf" srcId="{F649BBDF-389E-487E-A5FD-C089E89BFE18}" destId="{137E0A1F-4152-42B9-9888-821B86EE8937}" srcOrd="2" destOrd="0" presId="urn:microsoft.com/office/officeart/2018/2/layout/IconCircleList"/>
    <dgm:cxn modelId="{4D703DEB-6106-47EE-B43F-C34CB8E8D79C}" type="presParOf" srcId="{F649BBDF-389E-487E-A5FD-C089E89BFE18}" destId="{4910AB68-B641-4ABB-AEFF-7590C8DEA856}" srcOrd="3" destOrd="0" presId="urn:microsoft.com/office/officeart/2018/2/layout/IconCircleList"/>
    <dgm:cxn modelId="{472607C2-3D99-4F14-9286-97C72B0590F3}" type="presParOf" srcId="{C36E6B10-72E7-4550-AD97-D5054387C7FA}" destId="{B0C6A49B-8E3B-43F8-8DA7-19CA0300D29A}" srcOrd="5" destOrd="0" presId="urn:microsoft.com/office/officeart/2018/2/layout/IconCircleList"/>
    <dgm:cxn modelId="{D1C256DF-B97D-46D8-9DD7-BB2200A2C001}" type="presParOf" srcId="{C36E6B10-72E7-4550-AD97-D5054387C7FA}" destId="{C4E057A2-0214-44A4-97E2-FAD1ABD36BDF}" srcOrd="6" destOrd="0" presId="urn:microsoft.com/office/officeart/2018/2/layout/IconCircleList"/>
    <dgm:cxn modelId="{497DF978-056E-4566-8650-E168903C1992}" type="presParOf" srcId="{C4E057A2-0214-44A4-97E2-FAD1ABD36BDF}" destId="{A6BDC144-F19C-4DDE-BF54-216664D589C8}" srcOrd="0" destOrd="0" presId="urn:microsoft.com/office/officeart/2018/2/layout/IconCircleList"/>
    <dgm:cxn modelId="{D8FB657D-8D33-4213-A5F5-D9820F82FE9A}" type="presParOf" srcId="{C4E057A2-0214-44A4-97E2-FAD1ABD36BDF}" destId="{4886611C-EA40-4561-BC93-B8A2F055DC38}" srcOrd="1" destOrd="0" presId="urn:microsoft.com/office/officeart/2018/2/layout/IconCircleList"/>
    <dgm:cxn modelId="{9B762AF6-B421-4CFF-96AC-6A4507CA17CE}" type="presParOf" srcId="{C4E057A2-0214-44A4-97E2-FAD1ABD36BDF}" destId="{9550D32E-B645-4C49-8F33-CA8425D0412A}" srcOrd="2" destOrd="0" presId="urn:microsoft.com/office/officeart/2018/2/layout/IconCircleList"/>
    <dgm:cxn modelId="{B4DEE024-FAE6-45D3-818D-F3D4AE79D4F8}" type="presParOf" srcId="{C4E057A2-0214-44A4-97E2-FAD1ABD36BDF}" destId="{DBF8E24C-623C-4494-A412-377637EBFB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A089307-A6A1-4506-B2EF-9E1211434C3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48961F-E4C2-45FF-B528-68F51BC203FD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Normas relevantes para a Gestão de Riscos incluem ABNT NBR ISO/IEC 27005 e ABNT NBR ISO/IEC 31000.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FF6C11B3-489A-47FE-AFE1-90D71A29B58B}" type="parTrans" cxnId="{3DD4316A-9E04-42C4-844A-FFC06195FD30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A56FCC95-17A7-44C7-9391-6181FEA07A51}" type="sibTrans" cxnId="{3DD4316A-9E04-42C4-844A-FFC06195FD30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5962F257-28FC-4A4F-B818-F646EAD36DBF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O papel da GR é identificar e tratar riscos de forma sistemática e contínua, um componente crucial da Gestão de Segurança da Informação (GSI).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80F5B276-2285-4E68-A120-F50240A55C3A}" type="parTrans" cxnId="{CBA0E082-9826-45F5-8CAF-2B383CCB20BD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C419764F-01EC-4266-89D5-FA22384D709E}" type="sibTrans" cxnId="{CBA0E082-9826-45F5-8CAF-2B383CCB20BD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5C1DC031-8720-4FD3-94EA-1052DB4CA2C4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A GR deve ser permanente, detectando novas vulnerabilidades e ameaças que afetam confidencialidade, integridade e disponibilidade.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5A8DEBDA-305B-4D88-BD2B-C98F707A8170}" type="parTrans" cxnId="{7C154DAF-9307-4FC4-BA1E-B278560FD78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3371E272-F389-4635-AD25-E74DA550D931}" type="sibTrans" cxnId="{7C154DAF-9307-4FC4-BA1E-B278560FD78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2EF50E23-E394-45E2-8549-CD6E938CD22F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Para uma GR eficaz, é essencial criar uma estrutura organizacional adequada e desenvolver uma cultura de GR para manter riscos em níveis aceitáveis.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59C8AD70-7A14-4901-BA71-33A78CF59E11}" type="parTrans" cxnId="{BF326A67-A802-4838-8CB6-E8B22622304B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7204C750-A4F0-46A2-853B-C125642B12B6}" type="sibTrans" cxnId="{BF326A67-A802-4838-8CB6-E8B22622304B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CBFA74E2-8ED2-49EB-9470-083678CE1DFF}" type="pres">
      <dgm:prSet presAssocID="{1A089307-A6A1-4506-B2EF-9E1211434C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67DE1F-D3E9-492C-A381-1CDD2C13E1EF}" type="pres">
      <dgm:prSet presAssocID="{B348961F-E4C2-45FF-B528-68F51BC203FD}" presName="hierRoot1" presStyleCnt="0"/>
      <dgm:spPr/>
    </dgm:pt>
    <dgm:pt modelId="{165EF896-F13D-49D3-B677-F8E0C84FE317}" type="pres">
      <dgm:prSet presAssocID="{B348961F-E4C2-45FF-B528-68F51BC203FD}" presName="composite" presStyleCnt="0"/>
      <dgm:spPr/>
    </dgm:pt>
    <dgm:pt modelId="{4F0025B3-E236-430B-80B4-CC0ECDA79F36}" type="pres">
      <dgm:prSet presAssocID="{B348961F-E4C2-45FF-B528-68F51BC203FD}" presName="background" presStyleLbl="node0" presStyleIdx="0" presStyleCnt="4"/>
      <dgm:spPr>
        <a:solidFill>
          <a:schemeClr val="accent3"/>
        </a:solidFill>
      </dgm:spPr>
    </dgm:pt>
    <dgm:pt modelId="{C858A9F9-BABB-4494-9B43-ED626E9A2137}" type="pres">
      <dgm:prSet presAssocID="{B348961F-E4C2-45FF-B528-68F51BC203FD}" presName="text" presStyleLbl="fgAcc0" presStyleIdx="0" presStyleCnt="4" custScaleY="174499" custLinFactNeighborX="1967">
        <dgm:presLayoutVars>
          <dgm:chPref val="3"/>
        </dgm:presLayoutVars>
      </dgm:prSet>
      <dgm:spPr/>
    </dgm:pt>
    <dgm:pt modelId="{7901D6D1-3652-4BED-A273-9D71D51B5339}" type="pres">
      <dgm:prSet presAssocID="{B348961F-E4C2-45FF-B528-68F51BC203FD}" presName="hierChild2" presStyleCnt="0"/>
      <dgm:spPr/>
    </dgm:pt>
    <dgm:pt modelId="{3AF26095-3690-4066-9FA8-590A2B402C27}" type="pres">
      <dgm:prSet presAssocID="{5962F257-28FC-4A4F-B818-F646EAD36DBF}" presName="hierRoot1" presStyleCnt="0"/>
      <dgm:spPr/>
    </dgm:pt>
    <dgm:pt modelId="{04B2AE0E-6F4E-4FC6-8275-B7010E29E968}" type="pres">
      <dgm:prSet presAssocID="{5962F257-28FC-4A4F-B818-F646EAD36DBF}" presName="composite" presStyleCnt="0"/>
      <dgm:spPr/>
    </dgm:pt>
    <dgm:pt modelId="{549786D9-F346-460E-81CF-5D45DB649BD0}" type="pres">
      <dgm:prSet presAssocID="{5962F257-28FC-4A4F-B818-F646EAD36DBF}" presName="background" presStyleLbl="node0" presStyleIdx="1" presStyleCnt="4"/>
      <dgm:spPr>
        <a:solidFill>
          <a:schemeClr val="accent3"/>
        </a:solidFill>
      </dgm:spPr>
    </dgm:pt>
    <dgm:pt modelId="{1EE1D3D7-5541-4E53-A77B-DB641BD38FA2}" type="pres">
      <dgm:prSet presAssocID="{5962F257-28FC-4A4F-B818-F646EAD36DBF}" presName="text" presStyleLbl="fgAcc0" presStyleIdx="1" presStyleCnt="4" custScaleY="174499" custLinFactNeighborX="1967">
        <dgm:presLayoutVars>
          <dgm:chPref val="3"/>
        </dgm:presLayoutVars>
      </dgm:prSet>
      <dgm:spPr/>
    </dgm:pt>
    <dgm:pt modelId="{16E7219C-B56D-414D-9F19-7EFD0D05E853}" type="pres">
      <dgm:prSet presAssocID="{5962F257-28FC-4A4F-B818-F646EAD36DBF}" presName="hierChild2" presStyleCnt="0"/>
      <dgm:spPr/>
    </dgm:pt>
    <dgm:pt modelId="{DE09076C-A11F-4302-AD6F-D0E7D09B5A6E}" type="pres">
      <dgm:prSet presAssocID="{5C1DC031-8720-4FD3-94EA-1052DB4CA2C4}" presName="hierRoot1" presStyleCnt="0"/>
      <dgm:spPr/>
    </dgm:pt>
    <dgm:pt modelId="{B7F16C29-BDA0-4618-83A1-E08C320FC1B4}" type="pres">
      <dgm:prSet presAssocID="{5C1DC031-8720-4FD3-94EA-1052DB4CA2C4}" presName="composite" presStyleCnt="0"/>
      <dgm:spPr/>
    </dgm:pt>
    <dgm:pt modelId="{5D279E3D-EAF6-48F4-A94A-9ABFE6D2C065}" type="pres">
      <dgm:prSet presAssocID="{5C1DC031-8720-4FD3-94EA-1052DB4CA2C4}" presName="background" presStyleLbl="node0" presStyleIdx="2" presStyleCnt="4"/>
      <dgm:spPr>
        <a:solidFill>
          <a:schemeClr val="accent3"/>
        </a:solidFill>
      </dgm:spPr>
    </dgm:pt>
    <dgm:pt modelId="{7A1DE21F-F009-4F3D-8744-33274124FAAA}" type="pres">
      <dgm:prSet presAssocID="{5C1DC031-8720-4FD3-94EA-1052DB4CA2C4}" presName="text" presStyleLbl="fgAcc0" presStyleIdx="2" presStyleCnt="4" custScaleY="174499" custLinFactNeighborX="1967">
        <dgm:presLayoutVars>
          <dgm:chPref val="3"/>
        </dgm:presLayoutVars>
      </dgm:prSet>
      <dgm:spPr/>
    </dgm:pt>
    <dgm:pt modelId="{8FEEF7CB-511B-4BF5-A1CE-2A47B205A052}" type="pres">
      <dgm:prSet presAssocID="{5C1DC031-8720-4FD3-94EA-1052DB4CA2C4}" presName="hierChild2" presStyleCnt="0"/>
      <dgm:spPr/>
    </dgm:pt>
    <dgm:pt modelId="{7150C62E-FFA9-458C-BF29-314007FF979E}" type="pres">
      <dgm:prSet presAssocID="{2EF50E23-E394-45E2-8549-CD6E938CD22F}" presName="hierRoot1" presStyleCnt="0"/>
      <dgm:spPr/>
    </dgm:pt>
    <dgm:pt modelId="{CA417C58-81A8-4ED6-9C83-5AB50555F023}" type="pres">
      <dgm:prSet presAssocID="{2EF50E23-E394-45E2-8549-CD6E938CD22F}" presName="composite" presStyleCnt="0"/>
      <dgm:spPr/>
    </dgm:pt>
    <dgm:pt modelId="{6476B8D8-F03D-4126-B64A-203331C4324B}" type="pres">
      <dgm:prSet presAssocID="{2EF50E23-E394-45E2-8549-CD6E938CD22F}" presName="background" presStyleLbl="node0" presStyleIdx="3" presStyleCnt="4"/>
      <dgm:spPr>
        <a:solidFill>
          <a:schemeClr val="accent3"/>
        </a:solidFill>
      </dgm:spPr>
    </dgm:pt>
    <dgm:pt modelId="{0F14CC07-1730-4AA2-910E-511199C886A3}" type="pres">
      <dgm:prSet presAssocID="{2EF50E23-E394-45E2-8549-CD6E938CD22F}" presName="text" presStyleLbl="fgAcc0" presStyleIdx="3" presStyleCnt="4" custScaleY="174499">
        <dgm:presLayoutVars>
          <dgm:chPref val="3"/>
        </dgm:presLayoutVars>
      </dgm:prSet>
      <dgm:spPr/>
    </dgm:pt>
    <dgm:pt modelId="{72EB9B5C-E512-413E-85BD-E6A64144CD70}" type="pres">
      <dgm:prSet presAssocID="{2EF50E23-E394-45E2-8549-CD6E938CD22F}" presName="hierChild2" presStyleCnt="0"/>
      <dgm:spPr/>
    </dgm:pt>
  </dgm:ptLst>
  <dgm:cxnLst>
    <dgm:cxn modelId="{36D02C1C-6235-4A2E-841D-570FD0DF5D3A}" type="presOf" srcId="{1A089307-A6A1-4506-B2EF-9E1211434C37}" destId="{CBFA74E2-8ED2-49EB-9470-083678CE1DFF}" srcOrd="0" destOrd="0" presId="urn:microsoft.com/office/officeart/2005/8/layout/hierarchy1"/>
    <dgm:cxn modelId="{83AEE62B-C6E1-439C-B936-38D0E9D3FAF4}" type="presOf" srcId="{5962F257-28FC-4A4F-B818-F646EAD36DBF}" destId="{1EE1D3D7-5541-4E53-A77B-DB641BD38FA2}" srcOrd="0" destOrd="0" presId="urn:microsoft.com/office/officeart/2005/8/layout/hierarchy1"/>
    <dgm:cxn modelId="{BF326A67-A802-4838-8CB6-E8B22622304B}" srcId="{1A089307-A6A1-4506-B2EF-9E1211434C37}" destId="{2EF50E23-E394-45E2-8549-CD6E938CD22F}" srcOrd="3" destOrd="0" parTransId="{59C8AD70-7A14-4901-BA71-33A78CF59E11}" sibTransId="{7204C750-A4F0-46A2-853B-C125642B12B6}"/>
    <dgm:cxn modelId="{3DD4316A-9E04-42C4-844A-FFC06195FD30}" srcId="{1A089307-A6A1-4506-B2EF-9E1211434C37}" destId="{B348961F-E4C2-45FF-B528-68F51BC203FD}" srcOrd="0" destOrd="0" parTransId="{FF6C11B3-489A-47FE-AFE1-90D71A29B58B}" sibTransId="{A56FCC95-17A7-44C7-9391-6181FEA07A51}"/>
    <dgm:cxn modelId="{4626BE6A-736B-4A12-BDA6-71AEC00FCA50}" type="presOf" srcId="{B348961F-E4C2-45FF-B528-68F51BC203FD}" destId="{C858A9F9-BABB-4494-9B43-ED626E9A2137}" srcOrd="0" destOrd="0" presId="urn:microsoft.com/office/officeart/2005/8/layout/hierarchy1"/>
    <dgm:cxn modelId="{CBA0E082-9826-45F5-8CAF-2B383CCB20BD}" srcId="{1A089307-A6A1-4506-B2EF-9E1211434C37}" destId="{5962F257-28FC-4A4F-B818-F646EAD36DBF}" srcOrd="1" destOrd="0" parTransId="{80F5B276-2285-4E68-A120-F50240A55C3A}" sibTransId="{C419764F-01EC-4266-89D5-FA22384D709E}"/>
    <dgm:cxn modelId="{EF75CA98-0D08-4FDD-AF2C-DAE1E418AF4E}" type="presOf" srcId="{5C1DC031-8720-4FD3-94EA-1052DB4CA2C4}" destId="{7A1DE21F-F009-4F3D-8744-33274124FAAA}" srcOrd="0" destOrd="0" presId="urn:microsoft.com/office/officeart/2005/8/layout/hierarchy1"/>
    <dgm:cxn modelId="{7C154DAF-9307-4FC4-BA1E-B278560FD784}" srcId="{1A089307-A6A1-4506-B2EF-9E1211434C37}" destId="{5C1DC031-8720-4FD3-94EA-1052DB4CA2C4}" srcOrd="2" destOrd="0" parTransId="{5A8DEBDA-305B-4D88-BD2B-C98F707A8170}" sibTransId="{3371E272-F389-4635-AD25-E74DA550D931}"/>
    <dgm:cxn modelId="{D652FFF7-8829-4EE7-A53A-69E38D5A6094}" type="presOf" srcId="{2EF50E23-E394-45E2-8549-CD6E938CD22F}" destId="{0F14CC07-1730-4AA2-910E-511199C886A3}" srcOrd="0" destOrd="0" presId="urn:microsoft.com/office/officeart/2005/8/layout/hierarchy1"/>
    <dgm:cxn modelId="{473B051F-D6BF-47C5-9D56-D321E600C22E}" type="presParOf" srcId="{CBFA74E2-8ED2-49EB-9470-083678CE1DFF}" destId="{4467DE1F-D3E9-492C-A381-1CDD2C13E1EF}" srcOrd="0" destOrd="0" presId="urn:microsoft.com/office/officeart/2005/8/layout/hierarchy1"/>
    <dgm:cxn modelId="{9BC08E6A-FE52-4A83-80BC-B7811F14B145}" type="presParOf" srcId="{4467DE1F-D3E9-492C-A381-1CDD2C13E1EF}" destId="{165EF896-F13D-49D3-B677-F8E0C84FE317}" srcOrd="0" destOrd="0" presId="urn:microsoft.com/office/officeart/2005/8/layout/hierarchy1"/>
    <dgm:cxn modelId="{594CA827-E018-41F2-914E-AC3C36BD47BA}" type="presParOf" srcId="{165EF896-F13D-49D3-B677-F8E0C84FE317}" destId="{4F0025B3-E236-430B-80B4-CC0ECDA79F36}" srcOrd="0" destOrd="0" presId="urn:microsoft.com/office/officeart/2005/8/layout/hierarchy1"/>
    <dgm:cxn modelId="{22A3955C-888E-43A9-8293-1A4279225BA5}" type="presParOf" srcId="{165EF896-F13D-49D3-B677-F8E0C84FE317}" destId="{C858A9F9-BABB-4494-9B43-ED626E9A2137}" srcOrd="1" destOrd="0" presId="urn:microsoft.com/office/officeart/2005/8/layout/hierarchy1"/>
    <dgm:cxn modelId="{BFC9EDAC-F9EE-4E1A-8D1C-C850DB226100}" type="presParOf" srcId="{4467DE1F-D3E9-492C-A381-1CDD2C13E1EF}" destId="{7901D6D1-3652-4BED-A273-9D71D51B5339}" srcOrd="1" destOrd="0" presId="urn:microsoft.com/office/officeart/2005/8/layout/hierarchy1"/>
    <dgm:cxn modelId="{B5756396-9477-4E0F-95C0-25F458E6A91D}" type="presParOf" srcId="{CBFA74E2-8ED2-49EB-9470-083678CE1DFF}" destId="{3AF26095-3690-4066-9FA8-590A2B402C27}" srcOrd="1" destOrd="0" presId="urn:microsoft.com/office/officeart/2005/8/layout/hierarchy1"/>
    <dgm:cxn modelId="{A7D56F76-BC64-4C19-8476-1B4A18D082FF}" type="presParOf" srcId="{3AF26095-3690-4066-9FA8-590A2B402C27}" destId="{04B2AE0E-6F4E-4FC6-8275-B7010E29E968}" srcOrd="0" destOrd="0" presId="urn:microsoft.com/office/officeart/2005/8/layout/hierarchy1"/>
    <dgm:cxn modelId="{6487D394-7DE2-44D1-9076-55AE23908D49}" type="presParOf" srcId="{04B2AE0E-6F4E-4FC6-8275-B7010E29E968}" destId="{549786D9-F346-460E-81CF-5D45DB649BD0}" srcOrd="0" destOrd="0" presId="urn:microsoft.com/office/officeart/2005/8/layout/hierarchy1"/>
    <dgm:cxn modelId="{1B6E755E-13D6-4A45-850A-EFD4656EBE9B}" type="presParOf" srcId="{04B2AE0E-6F4E-4FC6-8275-B7010E29E968}" destId="{1EE1D3D7-5541-4E53-A77B-DB641BD38FA2}" srcOrd="1" destOrd="0" presId="urn:microsoft.com/office/officeart/2005/8/layout/hierarchy1"/>
    <dgm:cxn modelId="{4498524F-4360-4B29-8CDC-EF2E6371A897}" type="presParOf" srcId="{3AF26095-3690-4066-9FA8-590A2B402C27}" destId="{16E7219C-B56D-414D-9F19-7EFD0D05E853}" srcOrd="1" destOrd="0" presId="urn:microsoft.com/office/officeart/2005/8/layout/hierarchy1"/>
    <dgm:cxn modelId="{9C21E368-E82D-472B-9AC2-286A34DD1E5D}" type="presParOf" srcId="{CBFA74E2-8ED2-49EB-9470-083678CE1DFF}" destId="{DE09076C-A11F-4302-AD6F-D0E7D09B5A6E}" srcOrd="2" destOrd="0" presId="urn:microsoft.com/office/officeart/2005/8/layout/hierarchy1"/>
    <dgm:cxn modelId="{6026037B-D5A6-48E1-B6BA-6F2AF8654BE7}" type="presParOf" srcId="{DE09076C-A11F-4302-AD6F-D0E7D09B5A6E}" destId="{B7F16C29-BDA0-4618-83A1-E08C320FC1B4}" srcOrd="0" destOrd="0" presId="urn:microsoft.com/office/officeart/2005/8/layout/hierarchy1"/>
    <dgm:cxn modelId="{0463BEDB-2F90-4857-9C36-297361130D83}" type="presParOf" srcId="{B7F16C29-BDA0-4618-83A1-E08C320FC1B4}" destId="{5D279E3D-EAF6-48F4-A94A-9ABFE6D2C065}" srcOrd="0" destOrd="0" presId="urn:microsoft.com/office/officeart/2005/8/layout/hierarchy1"/>
    <dgm:cxn modelId="{16B48B56-243A-465D-A76E-430D532359EB}" type="presParOf" srcId="{B7F16C29-BDA0-4618-83A1-E08C320FC1B4}" destId="{7A1DE21F-F009-4F3D-8744-33274124FAAA}" srcOrd="1" destOrd="0" presId="urn:microsoft.com/office/officeart/2005/8/layout/hierarchy1"/>
    <dgm:cxn modelId="{93AF4615-2E06-4254-AD42-03BABD3C5466}" type="presParOf" srcId="{DE09076C-A11F-4302-AD6F-D0E7D09B5A6E}" destId="{8FEEF7CB-511B-4BF5-A1CE-2A47B205A052}" srcOrd="1" destOrd="0" presId="urn:microsoft.com/office/officeart/2005/8/layout/hierarchy1"/>
    <dgm:cxn modelId="{FAAF8BF2-DA91-4B9D-8DA1-CC1FFF8F1A6A}" type="presParOf" srcId="{CBFA74E2-8ED2-49EB-9470-083678CE1DFF}" destId="{7150C62E-FFA9-458C-BF29-314007FF979E}" srcOrd="3" destOrd="0" presId="urn:microsoft.com/office/officeart/2005/8/layout/hierarchy1"/>
    <dgm:cxn modelId="{EBF63B76-A4F1-489F-B34A-9172A75B2348}" type="presParOf" srcId="{7150C62E-FFA9-458C-BF29-314007FF979E}" destId="{CA417C58-81A8-4ED6-9C83-5AB50555F023}" srcOrd="0" destOrd="0" presId="urn:microsoft.com/office/officeart/2005/8/layout/hierarchy1"/>
    <dgm:cxn modelId="{EC45DD2F-8982-49A4-A744-2CF67810B875}" type="presParOf" srcId="{CA417C58-81A8-4ED6-9C83-5AB50555F023}" destId="{6476B8D8-F03D-4126-B64A-203331C4324B}" srcOrd="0" destOrd="0" presId="urn:microsoft.com/office/officeart/2005/8/layout/hierarchy1"/>
    <dgm:cxn modelId="{034FC12E-9429-4EC9-89C0-ABF21424F498}" type="presParOf" srcId="{CA417C58-81A8-4ED6-9C83-5AB50555F023}" destId="{0F14CC07-1730-4AA2-910E-511199C886A3}" srcOrd="1" destOrd="0" presId="urn:microsoft.com/office/officeart/2005/8/layout/hierarchy1"/>
    <dgm:cxn modelId="{C2BA1BA5-FF4A-4CC6-B8BD-769BC97D5784}" type="presParOf" srcId="{7150C62E-FFA9-458C-BF29-314007FF979E}" destId="{72EB9B5C-E512-413E-85BD-E6A64144CD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0B8F60-5207-482B-8CC8-8B193EFC956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72D31D-3482-4475-8843-8223EE7258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Segurança física envolve a integridade e confidencialidade dos dados, dependendo da proteção das mídias e informações.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9D7D4959-1B79-46F7-A7DB-6C6EBDB7E19A}" type="parTrans" cxnId="{560E1D06-8CB5-49BE-9302-1B12AD860575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484E7114-FECA-4323-B9E1-A457BC9DBDE1}" type="sibTrans" cxnId="{560E1D06-8CB5-49BE-9302-1B12AD860575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B5480C45-03F9-4ECF-93AD-33D501516C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As normas ABNT ISO/IEC 27.000 dividem a segurança física em equipamentos e ambiente.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D681BEDB-EA78-4A14-A620-6CB5CFE0625A}" type="parTrans" cxnId="{0DD66589-8EF0-4270-8760-CAFBE5A8C6C5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24D1B010-E1E1-4681-99B5-5AF6C1A3B448}" type="sibTrans" cxnId="{0DD66589-8EF0-4270-8760-CAFBE5A8C6C5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C15FEB84-1C57-4E37-90E8-AC90800D0B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Controles físicos, como cancelas e catracas, são aplicados em camadas para proteção.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48BA610D-BEF8-43E8-8160-A89DD8B4DEF9}" type="parTrans" cxnId="{0F1140ED-E127-41C6-A3A7-256C17FA3B52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EBC2CA6F-59E6-4AE2-80B7-76C3A64E9F18}" type="sibTrans" cxnId="{0F1140ED-E127-41C6-A3A7-256C17FA3B52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27687621-F68D-4C58-A745-27322BE094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Proteção contra ameaças naturais, como incêndios, enchentes e ameaças humanas, requer monitoramento e prevenção, incluindo câmeras de segurança, extintores e redundância na rede e energia.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A05C73BE-0366-4510-A751-3647BFE480A8}" type="parTrans" cxnId="{92DD9449-7A87-4EF2-99CE-A85061E4A153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9323FE5F-DA43-4498-8083-3DA9E59EE5AA}" type="sibTrans" cxnId="{92DD9449-7A87-4EF2-99CE-A85061E4A153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09C3ABB2-8132-415E-823B-CD09F0904925}" type="pres">
      <dgm:prSet presAssocID="{3D0B8F60-5207-482B-8CC8-8B193EFC9568}" presName="root" presStyleCnt="0">
        <dgm:presLayoutVars>
          <dgm:dir/>
          <dgm:resizeHandles val="exact"/>
        </dgm:presLayoutVars>
      </dgm:prSet>
      <dgm:spPr/>
    </dgm:pt>
    <dgm:pt modelId="{6A3D9D58-7C98-46BD-98F9-CFACEF06B556}" type="pres">
      <dgm:prSet presAssocID="{3D0B8F60-5207-482B-8CC8-8B193EFC9568}" presName="container" presStyleCnt="0">
        <dgm:presLayoutVars>
          <dgm:dir/>
          <dgm:resizeHandles val="exact"/>
        </dgm:presLayoutVars>
      </dgm:prSet>
      <dgm:spPr/>
    </dgm:pt>
    <dgm:pt modelId="{7D4562A7-2FBE-4726-91FD-181EB52CE256}" type="pres">
      <dgm:prSet presAssocID="{9072D31D-3482-4475-8843-8223EE7258B1}" presName="compNode" presStyleCnt="0"/>
      <dgm:spPr/>
    </dgm:pt>
    <dgm:pt modelId="{36FA97C2-2B9C-4902-94EC-52CFB6FC2A9D}" type="pres">
      <dgm:prSet presAssocID="{9072D31D-3482-4475-8843-8223EE7258B1}" presName="iconBgRect" presStyleLbl="bgShp" presStyleIdx="0" presStyleCnt="4"/>
      <dgm:spPr>
        <a:solidFill>
          <a:schemeClr val="accent3"/>
        </a:solidFill>
      </dgm:spPr>
    </dgm:pt>
    <dgm:pt modelId="{75ED0D12-3C23-4877-807A-5545AC22AA50}" type="pres">
      <dgm:prSet presAssocID="{9072D31D-3482-4475-8843-8223EE7258B1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4254061E-5E34-4498-870C-5887651E60BA}" type="pres">
      <dgm:prSet presAssocID="{9072D31D-3482-4475-8843-8223EE7258B1}" presName="spaceRect" presStyleCnt="0"/>
      <dgm:spPr/>
    </dgm:pt>
    <dgm:pt modelId="{A6884FC1-B90E-4737-A1B4-455AD2BF8FED}" type="pres">
      <dgm:prSet presAssocID="{9072D31D-3482-4475-8843-8223EE7258B1}" presName="textRect" presStyleLbl="revTx" presStyleIdx="0" presStyleCnt="4">
        <dgm:presLayoutVars>
          <dgm:chMax val="1"/>
          <dgm:chPref val="1"/>
        </dgm:presLayoutVars>
      </dgm:prSet>
      <dgm:spPr/>
    </dgm:pt>
    <dgm:pt modelId="{7CC397C9-6887-4520-B6A4-94FC6DCFB297}" type="pres">
      <dgm:prSet presAssocID="{484E7114-FECA-4323-B9E1-A457BC9DBDE1}" presName="sibTrans" presStyleLbl="sibTrans2D1" presStyleIdx="0" presStyleCnt="0"/>
      <dgm:spPr/>
    </dgm:pt>
    <dgm:pt modelId="{64096B04-17B6-4450-85CE-631EE9FC9E37}" type="pres">
      <dgm:prSet presAssocID="{B5480C45-03F9-4ECF-93AD-33D501516CA9}" presName="compNode" presStyleCnt="0"/>
      <dgm:spPr/>
    </dgm:pt>
    <dgm:pt modelId="{14DA7F9E-7F60-4165-BD66-D82644696C97}" type="pres">
      <dgm:prSet presAssocID="{B5480C45-03F9-4ECF-93AD-33D501516CA9}" presName="iconBgRect" presStyleLbl="bgShp" presStyleIdx="1" presStyleCnt="4"/>
      <dgm:spPr>
        <a:solidFill>
          <a:schemeClr val="accent3"/>
        </a:solidFill>
      </dgm:spPr>
    </dgm:pt>
    <dgm:pt modelId="{B0C5BB9A-5C41-4DFB-8C6F-33D4E3F47A45}" type="pres">
      <dgm:prSet presAssocID="{B5480C45-03F9-4ECF-93AD-33D501516CA9}" presName="iconRect" presStyleLbl="node1" presStyleIdx="1" presStyleCnt="4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133240D-706A-4B86-B995-6723B347B404}" type="pres">
      <dgm:prSet presAssocID="{B5480C45-03F9-4ECF-93AD-33D501516CA9}" presName="spaceRect" presStyleCnt="0"/>
      <dgm:spPr/>
    </dgm:pt>
    <dgm:pt modelId="{1CB12B83-2A19-4443-AC86-B842771EC736}" type="pres">
      <dgm:prSet presAssocID="{B5480C45-03F9-4ECF-93AD-33D501516CA9}" presName="textRect" presStyleLbl="revTx" presStyleIdx="1" presStyleCnt="4">
        <dgm:presLayoutVars>
          <dgm:chMax val="1"/>
          <dgm:chPref val="1"/>
        </dgm:presLayoutVars>
      </dgm:prSet>
      <dgm:spPr/>
    </dgm:pt>
    <dgm:pt modelId="{1AD4B7B2-05DE-4566-AB68-D9B091413C8B}" type="pres">
      <dgm:prSet presAssocID="{24D1B010-E1E1-4681-99B5-5AF6C1A3B448}" presName="sibTrans" presStyleLbl="sibTrans2D1" presStyleIdx="0" presStyleCnt="0"/>
      <dgm:spPr/>
    </dgm:pt>
    <dgm:pt modelId="{B72F9D40-F19E-46D6-AE8B-2CC7969A448B}" type="pres">
      <dgm:prSet presAssocID="{C15FEB84-1C57-4E37-90E8-AC90800D0B7D}" presName="compNode" presStyleCnt="0"/>
      <dgm:spPr/>
    </dgm:pt>
    <dgm:pt modelId="{C50FB374-B597-48B4-A83D-9438F3936338}" type="pres">
      <dgm:prSet presAssocID="{C15FEB84-1C57-4E37-90E8-AC90800D0B7D}" presName="iconBgRect" presStyleLbl="bgShp" presStyleIdx="2" presStyleCnt="4"/>
      <dgm:spPr>
        <a:solidFill>
          <a:schemeClr val="accent3"/>
        </a:solidFill>
      </dgm:spPr>
    </dgm:pt>
    <dgm:pt modelId="{96C26431-8C58-448E-B38A-333D58F2131E}" type="pres">
      <dgm:prSet presAssocID="{C15FEB84-1C57-4E37-90E8-AC90800D0B7D}" presName="iconRect" presStyleLbl="node1" presStyleIdx="2" presStyleCnt="4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ertura com preenchimento sólido"/>
        </a:ext>
      </dgm:extLst>
    </dgm:pt>
    <dgm:pt modelId="{05D5FC0C-2513-4575-A8AD-F991073AE808}" type="pres">
      <dgm:prSet presAssocID="{C15FEB84-1C57-4E37-90E8-AC90800D0B7D}" presName="spaceRect" presStyleCnt="0"/>
      <dgm:spPr/>
    </dgm:pt>
    <dgm:pt modelId="{BFD34F74-A0C0-4DA7-A850-B06A82BC3C88}" type="pres">
      <dgm:prSet presAssocID="{C15FEB84-1C57-4E37-90E8-AC90800D0B7D}" presName="textRect" presStyleLbl="revTx" presStyleIdx="2" presStyleCnt="4">
        <dgm:presLayoutVars>
          <dgm:chMax val="1"/>
          <dgm:chPref val="1"/>
        </dgm:presLayoutVars>
      </dgm:prSet>
      <dgm:spPr/>
    </dgm:pt>
    <dgm:pt modelId="{9F59A4DE-67A8-4521-9937-BE6409923AA1}" type="pres">
      <dgm:prSet presAssocID="{EBC2CA6F-59E6-4AE2-80B7-76C3A64E9F18}" presName="sibTrans" presStyleLbl="sibTrans2D1" presStyleIdx="0" presStyleCnt="0"/>
      <dgm:spPr/>
    </dgm:pt>
    <dgm:pt modelId="{ED9E1C34-F831-4260-8FB9-2B4F744E1058}" type="pres">
      <dgm:prSet presAssocID="{27687621-F68D-4C58-A745-27322BE09406}" presName="compNode" presStyleCnt="0"/>
      <dgm:spPr/>
    </dgm:pt>
    <dgm:pt modelId="{B452430F-295F-4411-B477-8B8403F5A988}" type="pres">
      <dgm:prSet presAssocID="{27687621-F68D-4C58-A745-27322BE09406}" presName="iconBgRect" presStyleLbl="bgShp" presStyleIdx="3" presStyleCnt="4"/>
      <dgm:spPr>
        <a:solidFill>
          <a:schemeClr val="accent3"/>
        </a:solidFill>
      </dgm:spPr>
    </dgm:pt>
    <dgm:pt modelId="{B233B8E6-30BD-4DFE-83FB-2825934D9EC3}" type="pres">
      <dgm:prSet presAssocID="{27687621-F68D-4C58-A745-27322BE09406}" presName="iconRect" presStyleLbl="node1" presStyleIdx="3" presStyleCnt="4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lâmpago"/>
        </a:ext>
      </dgm:extLst>
    </dgm:pt>
    <dgm:pt modelId="{70C2BE39-75DF-4E7C-8FF3-BAF66CD1086D}" type="pres">
      <dgm:prSet presAssocID="{27687621-F68D-4C58-A745-27322BE09406}" presName="spaceRect" presStyleCnt="0"/>
      <dgm:spPr/>
    </dgm:pt>
    <dgm:pt modelId="{6F97C92E-8040-4E8F-875E-4611BEE6B98D}" type="pres">
      <dgm:prSet presAssocID="{27687621-F68D-4C58-A745-27322BE094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0E1D06-8CB5-49BE-9302-1B12AD860575}" srcId="{3D0B8F60-5207-482B-8CC8-8B193EFC9568}" destId="{9072D31D-3482-4475-8843-8223EE7258B1}" srcOrd="0" destOrd="0" parTransId="{9D7D4959-1B79-46F7-A7DB-6C6EBDB7E19A}" sibTransId="{484E7114-FECA-4323-B9E1-A457BC9DBDE1}"/>
    <dgm:cxn modelId="{CC422C11-FDCC-44EE-8C64-248DB2AA2143}" type="presOf" srcId="{9072D31D-3482-4475-8843-8223EE7258B1}" destId="{A6884FC1-B90E-4737-A1B4-455AD2BF8FED}" srcOrd="0" destOrd="0" presId="urn:microsoft.com/office/officeart/2018/2/layout/IconCircleList"/>
    <dgm:cxn modelId="{92DD9449-7A87-4EF2-99CE-A85061E4A153}" srcId="{3D0B8F60-5207-482B-8CC8-8B193EFC9568}" destId="{27687621-F68D-4C58-A745-27322BE09406}" srcOrd="3" destOrd="0" parTransId="{A05C73BE-0366-4510-A751-3647BFE480A8}" sibTransId="{9323FE5F-DA43-4498-8083-3DA9E59EE5AA}"/>
    <dgm:cxn modelId="{7018C96A-7A95-4333-9600-5CA915824A60}" type="presOf" srcId="{C15FEB84-1C57-4E37-90E8-AC90800D0B7D}" destId="{BFD34F74-A0C0-4DA7-A850-B06A82BC3C88}" srcOrd="0" destOrd="0" presId="urn:microsoft.com/office/officeart/2018/2/layout/IconCircleList"/>
    <dgm:cxn modelId="{0DD66589-8EF0-4270-8760-CAFBE5A8C6C5}" srcId="{3D0B8F60-5207-482B-8CC8-8B193EFC9568}" destId="{B5480C45-03F9-4ECF-93AD-33D501516CA9}" srcOrd="1" destOrd="0" parTransId="{D681BEDB-EA78-4A14-A620-6CB5CFE0625A}" sibTransId="{24D1B010-E1E1-4681-99B5-5AF6C1A3B448}"/>
    <dgm:cxn modelId="{B5AE7B95-DCF3-4BE2-8F91-3DD4E109B205}" type="presOf" srcId="{484E7114-FECA-4323-B9E1-A457BC9DBDE1}" destId="{7CC397C9-6887-4520-B6A4-94FC6DCFB297}" srcOrd="0" destOrd="0" presId="urn:microsoft.com/office/officeart/2018/2/layout/IconCircleList"/>
    <dgm:cxn modelId="{8D11A99A-9FA9-4F69-98F4-E8D6A7FE783B}" type="presOf" srcId="{27687621-F68D-4C58-A745-27322BE09406}" destId="{6F97C92E-8040-4E8F-875E-4611BEE6B98D}" srcOrd="0" destOrd="0" presId="urn:microsoft.com/office/officeart/2018/2/layout/IconCircleList"/>
    <dgm:cxn modelId="{5CC947AD-6FEF-4190-93B4-48DE2A4A03AA}" type="presOf" srcId="{EBC2CA6F-59E6-4AE2-80B7-76C3A64E9F18}" destId="{9F59A4DE-67A8-4521-9937-BE6409923AA1}" srcOrd="0" destOrd="0" presId="urn:microsoft.com/office/officeart/2018/2/layout/IconCircleList"/>
    <dgm:cxn modelId="{02F220AE-02C9-4D31-9C9F-491339EE41F3}" type="presOf" srcId="{3D0B8F60-5207-482B-8CC8-8B193EFC9568}" destId="{09C3ABB2-8132-415E-823B-CD09F0904925}" srcOrd="0" destOrd="0" presId="urn:microsoft.com/office/officeart/2018/2/layout/IconCircleList"/>
    <dgm:cxn modelId="{9D41D6AF-F344-4C2A-B675-C176B91A0034}" type="presOf" srcId="{B5480C45-03F9-4ECF-93AD-33D501516CA9}" destId="{1CB12B83-2A19-4443-AC86-B842771EC736}" srcOrd="0" destOrd="0" presId="urn:microsoft.com/office/officeart/2018/2/layout/IconCircleList"/>
    <dgm:cxn modelId="{0F1140ED-E127-41C6-A3A7-256C17FA3B52}" srcId="{3D0B8F60-5207-482B-8CC8-8B193EFC9568}" destId="{C15FEB84-1C57-4E37-90E8-AC90800D0B7D}" srcOrd="2" destOrd="0" parTransId="{48BA610D-BEF8-43E8-8160-A89DD8B4DEF9}" sibTransId="{EBC2CA6F-59E6-4AE2-80B7-76C3A64E9F18}"/>
    <dgm:cxn modelId="{55AE3AF7-F9B5-4F04-9355-E29DBC6A98D2}" type="presOf" srcId="{24D1B010-E1E1-4681-99B5-5AF6C1A3B448}" destId="{1AD4B7B2-05DE-4566-AB68-D9B091413C8B}" srcOrd="0" destOrd="0" presId="urn:microsoft.com/office/officeart/2018/2/layout/IconCircleList"/>
    <dgm:cxn modelId="{799FCD48-F77F-4181-B63F-6936BFB0EE50}" type="presParOf" srcId="{09C3ABB2-8132-415E-823B-CD09F0904925}" destId="{6A3D9D58-7C98-46BD-98F9-CFACEF06B556}" srcOrd="0" destOrd="0" presId="urn:microsoft.com/office/officeart/2018/2/layout/IconCircleList"/>
    <dgm:cxn modelId="{54FC94E6-3ACC-4C2C-AFAA-3DA8D9A54CA3}" type="presParOf" srcId="{6A3D9D58-7C98-46BD-98F9-CFACEF06B556}" destId="{7D4562A7-2FBE-4726-91FD-181EB52CE256}" srcOrd="0" destOrd="0" presId="urn:microsoft.com/office/officeart/2018/2/layout/IconCircleList"/>
    <dgm:cxn modelId="{1032CC94-AA09-4ECD-82BA-8AF45D4D2A69}" type="presParOf" srcId="{7D4562A7-2FBE-4726-91FD-181EB52CE256}" destId="{36FA97C2-2B9C-4902-94EC-52CFB6FC2A9D}" srcOrd="0" destOrd="0" presId="urn:microsoft.com/office/officeart/2018/2/layout/IconCircleList"/>
    <dgm:cxn modelId="{6F354128-157C-4A72-8ABB-ED51EAFB72C4}" type="presParOf" srcId="{7D4562A7-2FBE-4726-91FD-181EB52CE256}" destId="{75ED0D12-3C23-4877-807A-5545AC22AA50}" srcOrd="1" destOrd="0" presId="urn:microsoft.com/office/officeart/2018/2/layout/IconCircleList"/>
    <dgm:cxn modelId="{A7A79669-E5F5-4885-BF28-F38D909E32FF}" type="presParOf" srcId="{7D4562A7-2FBE-4726-91FD-181EB52CE256}" destId="{4254061E-5E34-4498-870C-5887651E60BA}" srcOrd="2" destOrd="0" presId="urn:microsoft.com/office/officeart/2018/2/layout/IconCircleList"/>
    <dgm:cxn modelId="{2CA1FE22-F580-4A65-BB9A-3BED4A593149}" type="presParOf" srcId="{7D4562A7-2FBE-4726-91FD-181EB52CE256}" destId="{A6884FC1-B90E-4737-A1B4-455AD2BF8FED}" srcOrd="3" destOrd="0" presId="urn:microsoft.com/office/officeart/2018/2/layout/IconCircleList"/>
    <dgm:cxn modelId="{A8D56C16-89F7-449A-905D-C455C030D4E4}" type="presParOf" srcId="{6A3D9D58-7C98-46BD-98F9-CFACEF06B556}" destId="{7CC397C9-6887-4520-B6A4-94FC6DCFB297}" srcOrd="1" destOrd="0" presId="urn:microsoft.com/office/officeart/2018/2/layout/IconCircleList"/>
    <dgm:cxn modelId="{8058C1CD-7B92-4AB3-93A6-00C686236278}" type="presParOf" srcId="{6A3D9D58-7C98-46BD-98F9-CFACEF06B556}" destId="{64096B04-17B6-4450-85CE-631EE9FC9E37}" srcOrd="2" destOrd="0" presId="urn:microsoft.com/office/officeart/2018/2/layout/IconCircleList"/>
    <dgm:cxn modelId="{8807673F-44A8-438F-BD4B-0F7FE5BB25AB}" type="presParOf" srcId="{64096B04-17B6-4450-85CE-631EE9FC9E37}" destId="{14DA7F9E-7F60-4165-BD66-D82644696C97}" srcOrd="0" destOrd="0" presId="urn:microsoft.com/office/officeart/2018/2/layout/IconCircleList"/>
    <dgm:cxn modelId="{876520B3-D49B-4A55-B615-AFD17FDFD7BA}" type="presParOf" srcId="{64096B04-17B6-4450-85CE-631EE9FC9E37}" destId="{B0C5BB9A-5C41-4DFB-8C6F-33D4E3F47A45}" srcOrd="1" destOrd="0" presId="urn:microsoft.com/office/officeart/2018/2/layout/IconCircleList"/>
    <dgm:cxn modelId="{F8C4B8E0-F6AD-4D26-957F-468912AC46B5}" type="presParOf" srcId="{64096B04-17B6-4450-85CE-631EE9FC9E37}" destId="{9133240D-706A-4B86-B995-6723B347B404}" srcOrd="2" destOrd="0" presId="urn:microsoft.com/office/officeart/2018/2/layout/IconCircleList"/>
    <dgm:cxn modelId="{7D528483-5EB2-42D2-AAF8-3BB79F2D735F}" type="presParOf" srcId="{64096B04-17B6-4450-85CE-631EE9FC9E37}" destId="{1CB12B83-2A19-4443-AC86-B842771EC736}" srcOrd="3" destOrd="0" presId="urn:microsoft.com/office/officeart/2018/2/layout/IconCircleList"/>
    <dgm:cxn modelId="{FA841EF8-445F-4E57-A7AD-B69D06BC15DA}" type="presParOf" srcId="{6A3D9D58-7C98-46BD-98F9-CFACEF06B556}" destId="{1AD4B7B2-05DE-4566-AB68-D9B091413C8B}" srcOrd="3" destOrd="0" presId="urn:microsoft.com/office/officeart/2018/2/layout/IconCircleList"/>
    <dgm:cxn modelId="{71B8D15F-A16E-4829-9750-F244A682F138}" type="presParOf" srcId="{6A3D9D58-7C98-46BD-98F9-CFACEF06B556}" destId="{B72F9D40-F19E-46D6-AE8B-2CC7969A448B}" srcOrd="4" destOrd="0" presId="urn:microsoft.com/office/officeart/2018/2/layout/IconCircleList"/>
    <dgm:cxn modelId="{BE268787-5BA2-4F61-93B4-EBAA4BF1B0FC}" type="presParOf" srcId="{B72F9D40-F19E-46D6-AE8B-2CC7969A448B}" destId="{C50FB374-B597-48B4-A83D-9438F3936338}" srcOrd="0" destOrd="0" presId="urn:microsoft.com/office/officeart/2018/2/layout/IconCircleList"/>
    <dgm:cxn modelId="{0CDE5E47-1A4D-4849-A12F-88E34C2E4B4A}" type="presParOf" srcId="{B72F9D40-F19E-46D6-AE8B-2CC7969A448B}" destId="{96C26431-8C58-448E-B38A-333D58F2131E}" srcOrd="1" destOrd="0" presId="urn:microsoft.com/office/officeart/2018/2/layout/IconCircleList"/>
    <dgm:cxn modelId="{D0B864B5-480E-42B1-A12F-001E301A1363}" type="presParOf" srcId="{B72F9D40-F19E-46D6-AE8B-2CC7969A448B}" destId="{05D5FC0C-2513-4575-A8AD-F991073AE808}" srcOrd="2" destOrd="0" presId="urn:microsoft.com/office/officeart/2018/2/layout/IconCircleList"/>
    <dgm:cxn modelId="{13C743C6-E9F7-4138-984D-00F7B5AFB356}" type="presParOf" srcId="{B72F9D40-F19E-46D6-AE8B-2CC7969A448B}" destId="{BFD34F74-A0C0-4DA7-A850-B06A82BC3C88}" srcOrd="3" destOrd="0" presId="urn:microsoft.com/office/officeart/2018/2/layout/IconCircleList"/>
    <dgm:cxn modelId="{45751D76-85FE-4BB6-A6E8-E764EB4BE41B}" type="presParOf" srcId="{6A3D9D58-7C98-46BD-98F9-CFACEF06B556}" destId="{9F59A4DE-67A8-4521-9937-BE6409923AA1}" srcOrd="5" destOrd="0" presId="urn:microsoft.com/office/officeart/2018/2/layout/IconCircleList"/>
    <dgm:cxn modelId="{A28DD605-4FCA-4AB9-B070-48418CDA9255}" type="presParOf" srcId="{6A3D9D58-7C98-46BD-98F9-CFACEF06B556}" destId="{ED9E1C34-F831-4260-8FB9-2B4F744E1058}" srcOrd="6" destOrd="0" presId="urn:microsoft.com/office/officeart/2018/2/layout/IconCircleList"/>
    <dgm:cxn modelId="{36D6D59B-26CA-4F28-A549-1E1E60E6D9C1}" type="presParOf" srcId="{ED9E1C34-F831-4260-8FB9-2B4F744E1058}" destId="{B452430F-295F-4411-B477-8B8403F5A988}" srcOrd="0" destOrd="0" presId="urn:microsoft.com/office/officeart/2018/2/layout/IconCircleList"/>
    <dgm:cxn modelId="{1A9E3DFA-8391-41CB-B221-2AF28AFC58F5}" type="presParOf" srcId="{ED9E1C34-F831-4260-8FB9-2B4F744E1058}" destId="{B233B8E6-30BD-4DFE-83FB-2825934D9EC3}" srcOrd="1" destOrd="0" presId="urn:microsoft.com/office/officeart/2018/2/layout/IconCircleList"/>
    <dgm:cxn modelId="{5A4308E9-43EB-4B4C-95EC-0E0B085423F6}" type="presParOf" srcId="{ED9E1C34-F831-4260-8FB9-2B4F744E1058}" destId="{70C2BE39-75DF-4E7C-8FF3-BAF66CD1086D}" srcOrd="2" destOrd="0" presId="urn:microsoft.com/office/officeart/2018/2/layout/IconCircleList"/>
    <dgm:cxn modelId="{C9A770DC-5882-4CAF-BB68-91247919CCF9}" type="presParOf" srcId="{ED9E1C34-F831-4260-8FB9-2B4F744E1058}" destId="{6F97C92E-8040-4E8F-875E-4611BEE6B9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A81F8A0-4A7E-417D-9AF9-BC76659F202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61622-518D-452D-9D97-A6D46B45C454}">
      <dgm:prSet custT="1"/>
      <dgm:spPr>
        <a:solidFill>
          <a:schemeClr val="accent3"/>
        </a:solidFill>
      </dgm:spPr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Listagem dos objetivos organizacionais é fundamental para o gerenciamento de riscos.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AE334D89-8CB1-4353-8221-5662DC44982C}" type="parTrans" cxnId="{4869B811-C109-4640-99CD-BD870969B561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E070C150-48DA-4478-8E7E-2D68C6019D0A}" type="sibTrans" cxnId="{4869B811-C109-4640-99CD-BD870969B561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1501A62C-C5EC-48E1-A61F-6950C67FDE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Levantamento de informações relevantes sobre o ambiente onde a análise de riscos ocorrerá.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F7E688B2-7072-4933-A6DD-C7CF911A5264}" type="parTrans" cxnId="{E1CA8502-4857-4002-905B-457CAAA2FE96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C74EB2C-8AC5-4AC7-BB65-8050D6C669FC}" type="sibTrans" cxnId="{E1CA8502-4857-4002-905B-457CAAA2FE96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48722551-539B-4A15-AF34-17975E93C0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Compreensão das atividades da organização e seus propósitos na Governança de Segurança da Informação (GSI).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97A31BD2-DC12-471A-841A-659158BFB73D}" type="parTrans" cxnId="{C8F6F568-3B19-4672-9ED6-6B10E4B6C9D6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16799A89-0ECC-4945-8C40-E6CF777B9E2F}" type="sibTrans" cxnId="{C8F6F568-3B19-4672-9ED6-6B10E4B6C9D6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416CBDBC-C467-4D77-A9DF-D53347A78D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Propósitos incluem suporte ao SGSI, conformidade legal e planos de continuidade de negócios e resposta a incidentes.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B45589A-C85A-4EFD-B882-19BBEEB8AFDA}" type="parTrans" cxnId="{39C42391-61ED-4F1B-9624-CAE5169CB925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3F21F0F4-2185-42AF-B6E1-12E4AC5F9517}" type="sibTrans" cxnId="{39C42391-61ED-4F1B-9624-CAE5169CB925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9CF5178F-B768-4CA6-BF4D-260C0CB9355F}" type="pres">
      <dgm:prSet presAssocID="{2A81F8A0-4A7E-417D-9AF9-BC76659F202D}" presName="root" presStyleCnt="0">
        <dgm:presLayoutVars>
          <dgm:dir/>
          <dgm:resizeHandles val="exact"/>
        </dgm:presLayoutVars>
      </dgm:prSet>
      <dgm:spPr/>
    </dgm:pt>
    <dgm:pt modelId="{2F0E4255-7C64-4BC0-9EB7-8C0080E4022F}" type="pres">
      <dgm:prSet presAssocID="{10D61622-518D-452D-9D97-A6D46B45C454}" presName="compNode" presStyleCnt="0"/>
      <dgm:spPr/>
    </dgm:pt>
    <dgm:pt modelId="{03B03BA5-8A39-46F0-9178-183A3A8C13AE}" type="pres">
      <dgm:prSet presAssocID="{10D61622-518D-452D-9D97-A6D46B45C454}" presName="bgRect" presStyleLbl="bgShp" presStyleIdx="0" presStyleCnt="4"/>
      <dgm:spPr>
        <a:solidFill>
          <a:schemeClr val="accent3"/>
        </a:solidFill>
      </dgm:spPr>
    </dgm:pt>
    <dgm:pt modelId="{63DD97B3-F4A7-4DA8-B7E3-719CB01F7505}" type="pres">
      <dgm:prSet presAssocID="{10D61622-518D-452D-9D97-A6D46B45C454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352ECDCB-E55D-4C36-8624-978EF7D3937D}" type="pres">
      <dgm:prSet presAssocID="{10D61622-518D-452D-9D97-A6D46B45C454}" presName="spaceRect" presStyleCnt="0"/>
      <dgm:spPr/>
    </dgm:pt>
    <dgm:pt modelId="{CA9AB680-9C26-48DE-95F2-0F27658472C8}" type="pres">
      <dgm:prSet presAssocID="{10D61622-518D-452D-9D97-A6D46B45C454}" presName="parTx" presStyleLbl="revTx" presStyleIdx="0" presStyleCnt="4">
        <dgm:presLayoutVars>
          <dgm:chMax val="0"/>
          <dgm:chPref val="0"/>
        </dgm:presLayoutVars>
      </dgm:prSet>
      <dgm:spPr/>
    </dgm:pt>
    <dgm:pt modelId="{85681D72-F899-481E-8E1A-7168879FD5C4}" type="pres">
      <dgm:prSet presAssocID="{E070C150-48DA-4478-8E7E-2D68C6019D0A}" presName="sibTrans" presStyleCnt="0"/>
      <dgm:spPr/>
    </dgm:pt>
    <dgm:pt modelId="{6E45B12D-BB6F-4864-88A9-26BE11646EBB}" type="pres">
      <dgm:prSet presAssocID="{1501A62C-C5EC-48E1-A61F-6950C67FDE92}" presName="compNode" presStyleCnt="0"/>
      <dgm:spPr/>
    </dgm:pt>
    <dgm:pt modelId="{AA21CE4A-5ACA-4CCF-BCB8-C5A23FBD0785}" type="pres">
      <dgm:prSet presAssocID="{1501A62C-C5EC-48E1-A61F-6950C67FDE92}" presName="bgRect" presStyleLbl="bgShp" presStyleIdx="1" presStyleCnt="4"/>
      <dgm:spPr>
        <a:solidFill>
          <a:schemeClr val="accent3"/>
        </a:solidFill>
      </dgm:spPr>
    </dgm:pt>
    <dgm:pt modelId="{AEAF4090-74EF-464E-96FE-0717B5D1C51E}" type="pres">
      <dgm:prSet presAssocID="{1501A62C-C5EC-48E1-A61F-6950C67FDE92}" presName="iconRect" presStyleLbl="node1" presStyleIdx="1" presStyleCnt="4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corregadio"/>
        </a:ext>
      </dgm:extLst>
    </dgm:pt>
    <dgm:pt modelId="{D73CB9C3-8C32-4BC8-BC38-A57A912F82E9}" type="pres">
      <dgm:prSet presAssocID="{1501A62C-C5EC-48E1-A61F-6950C67FDE92}" presName="spaceRect" presStyleCnt="0"/>
      <dgm:spPr/>
    </dgm:pt>
    <dgm:pt modelId="{347971EF-8495-445B-8913-5A8F2A2E00DD}" type="pres">
      <dgm:prSet presAssocID="{1501A62C-C5EC-48E1-A61F-6950C67FDE92}" presName="parTx" presStyleLbl="revTx" presStyleIdx="1" presStyleCnt="4">
        <dgm:presLayoutVars>
          <dgm:chMax val="0"/>
          <dgm:chPref val="0"/>
        </dgm:presLayoutVars>
      </dgm:prSet>
      <dgm:spPr/>
    </dgm:pt>
    <dgm:pt modelId="{ED64AB47-D413-4B89-9426-346DD3344A6A}" type="pres">
      <dgm:prSet presAssocID="{8C74EB2C-8AC5-4AC7-BB65-8050D6C669FC}" presName="sibTrans" presStyleCnt="0"/>
      <dgm:spPr/>
    </dgm:pt>
    <dgm:pt modelId="{F50DF7F8-12E4-47A8-A87B-2D1261A0D4D2}" type="pres">
      <dgm:prSet presAssocID="{48722551-539B-4A15-AF34-17975E93C04C}" presName="compNode" presStyleCnt="0"/>
      <dgm:spPr/>
    </dgm:pt>
    <dgm:pt modelId="{6381EF33-C2B2-4DE6-8113-28686C2EB257}" type="pres">
      <dgm:prSet presAssocID="{48722551-539B-4A15-AF34-17975E93C04C}" presName="bgRect" presStyleLbl="bgShp" presStyleIdx="2" presStyleCnt="4"/>
      <dgm:spPr>
        <a:solidFill>
          <a:schemeClr val="accent3"/>
        </a:solidFill>
      </dgm:spPr>
    </dgm:pt>
    <dgm:pt modelId="{71AFE125-EC89-4BC4-B15B-C06E36636246}" type="pres">
      <dgm:prSet presAssocID="{48722551-539B-4A15-AF34-17975E93C04C}" presName="iconRect" presStyleLbl="node1" presStyleIdx="2" presStyleCnt="4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EFFD76C9-A5A8-46C6-9A01-391778891DD2}" type="pres">
      <dgm:prSet presAssocID="{48722551-539B-4A15-AF34-17975E93C04C}" presName="spaceRect" presStyleCnt="0"/>
      <dgm:spPr/>
    </dgm:pt>
    <dgm:pt modelId="{C865BA6F-67A1-4663-8953-F5E2910A7908}" type="pres">
      <dgm:prSet presAssocID="{48722551-539B-4A15-AF34-17975E93C04C}" presName="parTx" presStyleLbl="revTx" presStyleIdx="2" presStyleCnt="4">
        <dgm:presLayoutVars>
          <dgm:chMax val="0"/>
          <dgm:chPref val="0"/>
        </dgm:presLayoutVars>
      </dgm:prSet>
      <dgm:spPr/>
    </dgm:pt>
    <dgm:pt modelId="{5A27326D-4374-4419-8E7F-1AD1EE1B225A}" type="pres">
      <dgm:prSet presAssocID="{16799A89-0ECC-4945-8C40-E6CF777B9E2F}" presName="sibTrans" presStyleCnt="0"/>
      <dgm:spPr/>
    </dgm:pt>
    <dgm:pt modelId="{C45FB629-C2FF-47E6-B294-0FADBB4E6CB8}" type="pres">
      <dgm:prSet presAssocID="{416CBDBC-C467-4D77-A9DF-D53347A78D3F}" presName="compNode" presStyleCnt="0"/>
      <dgm:spPr/>
    </dgm:pt>
    <dgm:pt modelId="{1A4E72B8-4FA0-4F36-8814-3B7753D4194A}" type="pres">
      <dgm:prSet presAssocID="{416CBDBC-C467-4D77-A9DF-D53347A78D3F}" presName="bgRect" presStyleLbl="bgShp" presStyleIdx="3" presStyleCnt="4"/>
      <dgm:spPr>
        <a:solidFill>
          <a:schemeClr val="accent3"/>
        </a:solidFill>
      </dgm:spPr>
    </dgm:pt>
    <dgm:pt modelId="{4DC73C84-80A7-459D-A975-392E76F4975B}" type="pres">
      <dgm:prSet presAssocID="{416CBDBC-C467-4D77-A9DF-D53347A78D3F}" presName="iconRect" presStyleLbl="node1" presStyleIdx="3" presStyleCnt="4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641352B-2DC2-4634-B7E8-FB85FA762CE3}" type="pres">
      <dgm:prSet presAssocID="{416CBDBC-C467-4D77-A9DF-D53347A78D3F}" presName="spaceRect" presStyleCnt="0"/>
      <dgm:spPr/>
    </dgm:pt>
    <dgm:pt modelId="{83565F54-8B30-48B5-82B0-2EF724C751E5}" type="pres">
      <dgm:prSet presAssocID="{416CBDBC-C467-4D77-A9DF-D53347A78D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1CA8502-4857-4002-905B-457CAAA2FE96}" srcId="{2A81F8A0-4A7E-417D-9AF9-BC76659F202D}" destId="{1501A62C-C5EC-48E1-A61F-6950C67FDE92}" srcOrd="1" destOrd="0" parTransId="{F7E688B2-7072-4933-A6DD-C7CF911A5264}" sibTransId="{8C74EB2C-8AC5-4AC7-BB65-8050D6C669FC}"/>
    <dgm:cxn modelId="{4869B811-C109-4640-99CD-BD870969B561}" srcId="{2A81F8A0-4A7E-417D-9AF9-BC76659F202D}" destId="{10D61622-518D-452D-9D97-A6D46B45C454}" srcOrd="0" destOrd="0" parTransId="{AE334D89-8CB1-4353-8221-5662DC44982C}" sibTransId="{E070C150-48DA-4478-8E7E-2D68C6019D0A}"/>
    <dgm:cxn modelId="{0DA1BB30-7FC5-437E-934E-039D267DDB76}" type="presOf" srcId="{2A81F8A0-4A7E-417D-9AF9-BC76659F202D}" destId="{9CF5178F-B768-4CA6-BF4D-260C0CB9355F}" srcOrd="0" destOrd="0" presId="urn:microsoft.com/office/officeart/2018/2/layout/IconVerticalSolidList"/>
    <dgm:cxn modelId="{1C66F661-404B-410A-84BB-2DF504934154}" type="presOf" srcId="{10D61622-518D-452D-9D97-A6D46B45C454}" destId="{CA9AB680-9C26-48DE-95F2-0F27658472C8}" srcOrd="0" destOrd="0" presId="urn:microsoft.com/office/officeart/2018/2/layout/IconVerticalSolidList"/>
    <dgm:cxn modelId="{C8F6F568-3B19-4672-9ED6-6B10E4B6C9D6}" srcId="{2A81F8A0-4A7E-417D-9AF9-BC76659F202D}" destId="{48722551-539B-4A15-AF34-17975E93C04C}" srcOrd="2" destOrd="0" parTransId="{97A31BD2-DC12-471A-841A-659158BFB73D}" sibTransId="{16799A89-0ECC-4945-8C40-E6CF777B9E2F}"/>
    <dgm:cxn modelId="{39C42391-61ED-4F1B-9624-CAE5169CB925}" srcId="{2A81F8A0-4A7E-417D-9AF9-BC76659F202D}" destId="{416CBDBC-C467-4D77-A9DF-D53347A78D3F}" srcOrd="3" destOrd="0" parTransId="{DB45589A-C85A-4EFD-B882-19BBEEB8AFDA}" sibTransId="{3F21F0F4-2185-42AF-B6E1-12E4AC5F9517}"/>
    <dgm:cxn modelId="{58E2EBD7-9A2F-45D8-8367-F229BF59ECA3}" type="presOf" srcId="{48722551-539B-4A15-AF34-17975E93C04C}" destId="{C865BA6F-67A1-4663-8953-F5E2910A7908}" srcOrd="0" destOrd="0" presId="urn:microsoft.com/office/officeart/2018/2/layout/IconVerticalSolidList"/>
    <dgm:cxn modelId="{5F09B8ED-BB3E-4DA3-B8BD-0B0C41D29962}" type="presOf" srcId="{416CBDBC-C467-4D77-A9DF-D53347A78D3F}" destId="{83565F54-8B30-48B5-82B0-2EF724C751E5}" srcOrd="0" destOrd="0" presId="urn:microsoft.com/office/officeart/2018/2/layout/IconVerticalSolidList"/>
    <dgm:cxn modelId="{5A87E4FC-9380-4CAE-B771-D086A596A516}" type="presOf" srcId="{1501A62C-C5EC-48E1-A61F-6950C67FDE92}" destId="{347971EF-8495-445B-8913-5A8F2A2E00DD}" srcOrd="0" destOrd="0" presId="urn:microsoft.com/office/officeart/2018/2/layout/IconVerticalSolidList"/>
    <dgm:cxn modelId="{4B74E506-8EAD-4C8B-9A2B-8531E17887F8}" type="presParOf" srcId="{9CF5178F-B768-4CA6-BF4D-260C0CB9355F}" destId="{2F0E4255-7C64-4BC0-9EB7-8C0080E4022F}" srcOrd="0" destOrd="0" presId="urn:microsoft.com/office/officeart/2018/2/layout/IconVerticalSolidList"/>
    <dgm:cxn modelId="{DFE76A43-8EDA-491F-BC3A-08084D66ACE6}" type="presParOf" srcId="{2F0E4255-7C64-4BC0-9EB7-8C0080E4022F}" destId="{03B03BA5-8A39-46F0-9178-183A3A8C13AE}" srcOrd="0" destOrd="0" presId="urn:microsoft.com/office/officeart/2018/2/layout/IconVerticalSolidList"/>
    <dgm:cxn modelId="{44E0D55D-3D7A-4EFB-BBBD-F727E9F01546}" type="presParOf" srcId="{2F0E4255-7C64-4BC0-9EB7-8C0080E4022F}" destId="{63DD97B3-F4A7-4DA8-B7E3-719CB01F7505}" srcOrd="1" destOrd="0" presId="urn:microsoft.com/office/officeart/2018/2/layout/IconVerticalSolidList"/>
    <dgm:cxn modelId="{A3C8E4B9-2A03-44AF-8B7E-80B6E51A38BE}" type="presParOf" srcId="{2F0E4255-7C64-4BC0-9EB7-8C0080E4022F}" destId="{352ECDCB-E55D-4C36-8624-978EF7D3937D}" srcOrd="2" destOrd="0" presId="urn:microsoft.com/office/officeart/2018/2/layout/IconVerticalSolidList"/>
    <dgm:cxn modelId="{D55FAC32-810B-461E-A7D1-8B6A33F6B1C3}" type="presParOf" srcId="{2F0E4255-7C64-4BC0-9EB7-8C0080E4022F}" destId="{CA9AB680-9C26-48DE-95F2-0F27658472C8}" srcOrd="3" destOrd="0" presId="urn:microsoft.com/office/officeart/2018/2/layout/IconVerticalSolidList"/>
    <dgm:cxn modelId="{94812329-052E-4906-BB14-E75C73943E8F}" type="presParOf" srcId="{9CF5178F-B768-4CA6-BF4D-260C0CB9355F}" destId="{85681D72-F899-481E-8E1A-7168879FD5C4}" srcOrd="1" destOrd="0" presId="urn:microsoft.com/office/officeart/2018/2/layout/IconVerticalSolidList"/>
    <dgm:cxn modelId="{505B62B5-C612-4795-9BD4-ED28F8D3E069}" type="presParOf" srcId="{9CF5178F-B768-4CA6-BF4D-260C0CB9355F}" destId="{6E45B12D-BB6F-4864-88A9-26BE11646EBB}" srcOrd="2" destOrd="0" presId="urn:microsoft.com/office/officeart/2018/2/layout/IconVerticalSolidList"/>
    <dgm:cxn modelId="{2644787F-BC41-45C8-86A0-D490963F8DA8}" type="presParOf" srcId="{6E45B12D-BB6F-4864-88A9-26BE11646EBB}" destId="{AA21CE4A-5ACA-4CCF-BCB8-C5A23FBD0785}" srcOrd="0" destOrd="0" presId="urn:microsoft.com/office/officeart/2018/2/layout/IconVerticalSolidList"/>
    <dgm:cxn modelId="{1E4765A8-40C6-49F7-9627-62BE5A4BAAF9}" type="presParOf" srcId="{6E45B12D-BB6F-4864-88A9-26BE11646EBB}" destId="{AEAF4090-74EF-464E-96FE-0717B5D1C51E}" srcOrd="1" destOrd="0" presId="urn:microsoft.com/office/officeart/2018/2/layout/IconVerticalSolidList"/>
    <dgm:cxn modelId="{CB8FC2F9-F569-4907-B38D-B0BB4A1EE779}" type="presParOf" srcId="{6E45B12D-BB6F-4864-88A9-26BE11646EBB}" destId="{D73CB9C3-8C32-4BC8-BC38-A57A912F82E9}" srcOrd="2" destOrd="0" presId="urn:microsoft.com/office/officeart/2018/2/layout/IconVerticalSolidList"/>
    <dgm:cxn modelId="{66B49760-E8DB-46FD-8082-BD8155103183}" type="presParOf" srcId="{6E45B12D-BB6F-4864-88A9-26BE11646EBB}" destId="{347971EF-8495-445B-8913-5A8F2A2E00DD}" srcOrd="3" destOrd="0" presId="urn:microsoft.com/office/officeart/2018/2/layout/IconVerticalSolidList"/>
    <dgm:cxn modelId="{5EBB8327-CDCE-40C3-B562-60A8B08D08FA}" type="presParOf" srcId="{9CF5178F-B768-4CA6-BF4D-260C0CB9355F}" destId="{ED64AB47-D413-4B89-9426-346DD3344A6A}" srcOrd="3" destOrd="0" presId="urn:microsoft.com/office/officeart/2018/2/layout/IconVerticalSolidList"/>
    <dgm:cxn modelId="{1C001B34-8422-4D76-9D57-6749C5DC14AA}" type="presParOf" srcId="{9CF5178F-B768-4CA6-BF4D-260C0CB9355F}" destId="{F50DF7F8-12E4-47A8-A87B-2D1261A0D4D2}" srcOrd="4" destOrd="0" presId="urn:microsoft.com/office/officeart/2018/2/layout/IconVerticalSolidList"/>
    <dgm:cxn modelId="{20138B78-7F5A-47B9-A706-364942ADF81A}" type="presParOf" srcId="{F50DF7F8-12E4-47A8-A87B-2D1261A0D4D2}" destId="{6381EF33-C2B2-4DE6-8113-28686C2EB257}" srcOrd="0" destOrd="0" presId="urn:microsoft.com/office/officeart/2018/2/layout/IconVerticalSolidList"/>
    <dgm:cxn modelId="{949AF33C-BA1C-46E3-BAE0-76419A3ADCCC}" type="presParOf" srcId="{F50DF7F8-12E4-47A8-A87B-2D1261A0D4D2}" destId="{71AFE125-EC89-4BC4-B15B-C06E36636246}" srcOrd="1" destOrd="0" presId="urn:microsoft.com/office/officeart/2018/2/layout/IconVerticalSolidList"/>
    <dgm:cxn modelId="{CE8F5968-7A4F-4324-8ABE-8FB41B1CC0F0}" type="presParOf" srcId="{F50DF7F8-12E4-47A8-A87B-2D1261A0D4D2}" destId="{EFFD76C9-A5A8-46C6-9A01-391778891DD2}" srcOrd="2" destOrd="0" presId="urn:microsoft.com/office/officeart/2018/2/layout/IconVerticalSolidList"/>
    <dgm:cxn modelId="{2AEB034B-F570-448E-851D-9BF76597627B}" type="presParOf" srcId="{F50DF7F8-12E4-47A8-A87B-2D1261A0D4D2}" destId="{C865BA6F-67A1-4663-8953-F5E2910A7908}" srcOrd="3" destOrd="0" presId="urn:microsoft.com/office/officeart/2018/2/layout/IconVerticalSolidList"/>
    <dgm:cxn modelId="{BE7FA8D8-4DD2-4DBA-AE7E-9A3DD27C8ACF}" type="presParOf" srcId="{9CF5178F-B768-4CA6-BF4D-260C0CB9355F}" destId="{5A27326D-4374-4419-8E7F-1AD1EE1B225A}" srcOrd="5" destOrd="0" presId="urn:microsoft.com/office/officeart/2018/2/layout/IconVerticalSolidList"/>
    <dgm:cxn modelId="{14261D6D-D6B8-42B5-9A85-ADC5793344BD}" type="presParOf" srcId="{9CF5178F-B768-4CA6-BF4D-260C0CB9355F}" destId="{C45FB629-C2FF-47E6-B294-0FADBB4E6CB8}" srcOrd="6" destOrd="0" presId="urn:microsoft.com/office/officeart/2018/2/layout/IconVerticalSolidList"/>
    <dgm:cxn modelId="{D3D7514C-F512-48B3-B70C-AF2ED42E9B27}" type="presParOf" srcId="{C45FB629-C2FF-47E6-B294-0FADBB4E6CB8}" destId="{1A4E72B8-4FA0-4F36-8814-3B7753D4194A}" srcOrd="0" destOrd="0" presId="urn:microsoft.com/office/officeart/2018/2/layout/IconVerticalSolidList"/>
    <dgm:cxn modelId="{A9DAFC53-EE63-48F4-951F-1268DA702500}" type="presParOf" srcId="{C45FB629-C2FF-47E6-B294-0FADBB4E6CB8}" destId="{4DC73C84-80A7-459D-A975-392E76F4975B}" srcOrd="1" destOrd="0" presId="urn:microsoft.com/office/officeart/2018/2/layout/IconVerticalSolidList"/>
    <dgm:cxn modelId="{8A6D6883-D42B-4708-86FF-5B4A041FC4E5}" type="presParOf" srcId="{C45FB629-C2FF-47E6-B294-0FADBB4E6CB8}" destId="{F641352B-2DC2-4634-B7E8-FB85FA762CE3}" srcOrd="2" destOrd="0" presId="urn:microsoft.com/office/officeart/2018/2/layout/IconVerticalSolidList"/>
    <dgm:cxn modelId="{0B5192C7-6458-45EE-93AE-5F0A97326532}" type="presParOf" srcId="{C45FB629-C2FF-47E6-B294-0FADBB4E6CB8}" destId="{83565F54-8B30-48B5-82B0-2EF724C751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95642A6-B06B-4995-99EF-33D628B37A8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40FD03-3564-4032-80B3-9234B58C40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Análise de riscos compreende identificação, estimativa e avaliação de riscos.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CEC1F456-F1DE-42FC-9976-E3C90CE7EC95}" type="parTrans" cxnId="{128C2F92-B78D-4484-AA9F-524ABAA13325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0C9445E3-1637-4FB9-8548-90641D5CDC37}" type="sibTrans" cxnId="{128C2F92-B78D-4484-AA9F-524ABAA13325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5DCAEC92-AEF7-458D-85BF-FFAA037B63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Identificação mapeia eventos de risco e suas causas e consequências.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090DFA3B-D878-4C90-94DD-566060FAA497}" type="parTrans" cxnId="{B5CD309F-2E0E-4A7A-8ECD-5933192881BA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A6A1472A-3059-439E-963D-9E2A569B780A}" type="sibTrans" cxnId="{B5CD309F-2E0E-4A7A-8ECD-5933192881BA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E7DA95DD-220C-4187-8439-189FB14EDB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Estimativa calcula o nível de risco, considerando probabilidade e impacto.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598C1710-13A1-4943-8897-65BB0182E7E7}" type="parTrans" cxnId="{57D61C42-C61E-4081-8156-2C504A344D7A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0FB103E6-CF81-4C32-A1A1-A16C170DE099}" type="sibTrans" cxnId="{57D61C42-C61E-4081-8156-2C504A344D7A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93F12ED3-BB47-4F71-AC3B-553710FD4D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Avaliação define medidas de tratamento com base no nível de risco residual e apetite a risco.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B4CC15E-23EE-444C-AF44-21BAE020CC8D}" type="parTrans" cxnId="{77804ACF-CC91-464E-8D03-904FDB39D30E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766DCB9B-0852-4174-98A3-7D4F7194D9D1}" type="sibTrans" cxnId="{77804ACF-CC91-464E-8D03-904FDB39D30E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3A0B61E3-2423-48CD-844B-1B5578BDE22F}" type="pres">
      <dgm:prSet presAssocID="{195642A6-B06B-4995-99EF-33D628B37A8B}" presName="root" presStyleCnt="0">
        <dgm:presLayoutVars>
          <dgm:dir/>
          <dgm:resizeHandles val="exact"/>
        </dgm:presLayoutVars>
      </dgm:prSet>
      <dgm:spPr/>
    </dgm:pt>
    <dgm:pt modelId="{A0B7DEDF-A4BE-4D65-B311-3F158D15A69D}" type="pres">
      <dgm:prSet presAssocID="{195642A6-B06B-4995-99EF-33D628B37A8B}" presName="container" presStyleCnt="0">
        <dgm:presLayoutVars>
          <dgm:dir/>
          <dgm:resizeHandles val="exact"/>
        </dgm:presLayoutVars>
      </dgm:prSet>
      <dgm:spPr/>
    </dgm:pt>
    <dgm:pt modelId="{FD437831-F888-4911-BE9D-2DA893AB7C75}" type="pres">
      <dgm:prSet presAssocID="{3B40FD03-3564-4032-80B3-9234B58C406E}" presName="compNode" presStyleCnt="0"/>
      <dgm:spPr/>
    </dgm:pt>
    <dgm:pt modelId="{B0CD9747-BA0A-4BF2-A75A-E5DF6877EB52}" type="pres">
      <dgm:prSet presAssocID="{3B40FD03-3564-4032-80B3-9234B58C406E}" presName="iconBgRect" presStyleLbl="bgShp" presStyleIdx="0" presStyleCnt="4"/>
      <dgm:spPr>
        <a:solidFill>
          <a:schemeClr val="accent3"/>
        </a:solidFill>
      </dgm:spPr>
    </dgm:pt>
    <dgm:pt modelId="{698EC65C-4BE3-4903-9E15-44A7EF83BEBA}" type="pres">
      <dgm:prSet presAssocID="{3B40FD03-3564-4032-80B3-9234B58C406E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0F9EE71-07EF-4507-971F-9401D3D2FD3D}" type="pres">
      <dgm:prSet presAssocID="{3B40FD03-3564-4032-80B3-9234B58C406E}" presName="spaceRect" presStyleCnt="0"/>
      <dgm:spPr/>
    </dgm:pt>
    <dgm:pt modelId="{773CB631-7A99-4548-9AD5-78ED75B1B0AE}" type="pres">
      <dgm:prSet presAssocID="{3B40FD03-3564-4032-80B3-9234B58C406E}" presName="textRect" presStyleLbl="revTx" presStyleIdx="0" presStyleCnt="4">
        <dgm:presLayoutVars>
          <dgm:chMax val="1"/>
          <dgm:chPref val="1"/>
        </dgm:presLayoutVars>
      </dgm:prSet>
      <dgm:spPr/>
    </dgm:pt>
    <dgm:pt modelId="{BD6C2B44-795D-45CA-B902-5FD539C80E8A}" type="pres">
      <dgm:prSet presAssocID="{0C9445E3-1637-4FB9-8548-90641D5CDC37}" presName="sibTrans" presStyleLbl="sibTrans2D1" presStyleIdx="0" presStyleCnt="0"/>
      <dgm:spPr/>
    </dgm:pt>
    <dgm:pt modelId="{5A3B128D-A2F5-495B-83D3-E42AC96C1454}" type="pres">
      <dgm:prSet presAssocID="{5DCAEC92-AEF7-458D-85BF-FFAA037B635E}" presName="compNode" presStyleCnt="0"/>
      <dgm:spPr/>
    </dgm:pt>
    <dgm:pt modelId="{5117F0CB-EB8A-4DAE-913B-D9DECC083574}" type="pres">
      <dgm:prSet presAssocID="{5DCAEC92-AEF7-458D-85BF-FFAA037B635E}" presName="iconBgRect" presStyleLbl="bgShp" presStyleIdx="1" presStyleCnt="4"/>
      <dgm:spPr>
        <a:solidFill>
          <a:schemeClr val="accent3"/>
        </a:solidFill>
      </dgm:spPr>
    </dgm:pt>
    <dgm:pt modelId="{D82DC8AE-298B-43C7-9388-EDBB3BAB4D77}" type="pres">
      <dgm:prSet presAssocID="{5DCAEC92-AEF7-458D-85BF-FFAA037B635E}" presName="iconRect" presStyleLbl="node1" presStyleIdx="1" presStyleCnt="4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8A27F7D8-833B-41A5-ACFB-CD0CC029BFDD}" type="pres">
      <dgm:prSet presAssocID="{5DCAEC92-AEF7-458D-85BF-FFAA037B635E}" presName="spaceRect" presStyleCnt="0"/>
      <dgm:spPr/>
    </dgm:pt>
    <dgm:pt modelId="{33CA85F0-1B9C-4F4A-BEEE-8D9CA3B3073B}" type="pres">
      <dgm:prSet presAssocID="{5DCAEC92-AEF7-458D-85BF-FFAA037B635E}" presName="textRect" presStyleLbl="revTx" presStyleIdx="1" presStyleCnt="4">
        <dgm:presLayoutVars>
          <dgm:chMax val="1"/>
          <dgm:chPref val="1"/>
        </dgm:presLayoutVars>
      </dgm:prSet>
      <dgm:spPr/>
    </dgm:pt>
    <dgm:pt modelId="{51F6C399-00EE-4935-96AB-BCE9A6C12FCF}" type="pres">
      <dgm:prSet presAssocID="{A6A1472A-3059-439E-963D-9E2A569B780A}" presName="sibTrans" presStyleLbl="sibTrans2D1" presStyleIdx="0" presStyleCnt="0"/>
      <dgm:spPr/>
    </dgm:pt>
    <dgm:pt modelId="{BE3BB667-D336-4600-9214-98FC296ADC7A}" type="pres">
      <dgm:prSet presAssocID="{E7DA95DD-220C-4187-8439-189FB14EDB7A}" presName="compNode" presStyleCnt="0"/>
      <dgm:spPr/>
    </dgm:pt>
    <dgm:pt modelId="{1513DF20-F395-4DF0-88A4-995FDFF83077}" type="pres">
      <dgm:prSet presAssocID="{E7DA95DD-220C-4187-8439-189FB14EDB7A}" presName="iconBgRect" presStyleLbl="bgShp" presStyleIdx="2" presStyleCnt="4"/>
      <dgm:spPr>
        <a:solidFill>
          <a:schemeClr val="accent3"/>
        </a:solidFill>
      </dgm:spPr>
    </dgm:pt>
    <dgm:pt modelId="{FA68D7EE-DFA6-43D2-ADFE-766DF155FB0B}" type="pres">
      <dgm:prSet presAssocID="{E7DA95DD-220C-4187-8439-189FB14EDB7A}" presName="iconRect" presStyleLbl="node1" presStyleIdx="2" presStyleCnt="4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23A9CC2B-5D05-4C4F-BA1F-9CAD521ECA65}" type="pres">
      <dgm:prSet presAssocID="{E7DA95DD-220C-4187-8439-189FB14EDB7A}" presName="spaceRect" presStyleCnt="0"/>
      <dgm:spPr/>
    </dgm:pt>
    <dgm:pt modelId="{3F493614-07B6-4469-A2D9-26798FFA0FDD}" type="pres">
      <dgm:prSet presAssocID="{E7DA95DD-220C-4187-8439-189FB14EDB7A}" presName="textRect" presStyleLbl="revTx" presStyleIdx="2" presStyleCnt="4">
        <dgm:presLayoutVars>
          <dgm:chMax val="1"/>
          <dgm:chPref val="1"/>
        </dgm:presLayoutVars>
      </dgm:prSet>
      <dgm:spPr/>
    </dgm:pt>
    <dgm:pt modelId="{15196A6E-CD11-4E38-9A0B-F678FC231CC4}" type="pres">
      <dgm:prSet presAssocID="{0FB103E6-CF81-4C32-A1A1-A16C170DE099}" presName="sibTrans" presStyleLbl="sibTrans2D1" presStyleIdx="0" presStyleCnt="0"/>
      <dgm:spPr/>
    </dgm:pt>
    <dgm:pt modelId="{910B06FD-49A6-4AC4-9D12-5259580C73E3}" type="pres">
      <dgm:prSet presAssocID="{93F12ED3-BB47-4F71-AC3B-553710FD4D9F}" presName="compNode" presStyleCnt="0"/>
      <dgm:spPr/>
    </dgm:pt>
    <dgm:pt modelId="{48AA6178-CCAF-4399-B6A7-93E66E27FE4F}" type="pres">
      <dgm:prSet presAssocID="{93F12ED3-BB47-4F71-AC3B-553710FD4D9F}" presName="iconBgRect" presStyleLbl="bgShp" presStyleIdx="3" presStyleCnt="4"/>
      <dgm:spPr>
        <a:solidFill>
          <a:schemeClr val="accent3"/>
        </a:solidFill>
      </dgm:spPr>
    </dgm:pt>
    <dgm:pt modelId="{52F2FA50-9DA6-4814-A134-F72CF4883ADE}" type="pres">
      <dgm:prSet presAssocID="{93F12ED3-BB47-4F71-AC3B-553710FD4D9F}" presName="iconRect" presStyleLbl="node1" presStyleIdx="3" presStyleCnt="4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BC5C77FD-31EE-4C09-AEA0-D2E3D1A41FC0}" type="pres">
      <dgm:prSet presAssocID="{93F12ED3-BB47-4F71-AC3B-553710FD4D9F}" presName="spaceRect" presStyleCnt="0"/>
      <dgm:spPr/>
    </dgm:pt>
    <dgm:pt modelId="{93484F48-6445-45B8-A7B2-7BEA86E87BF6}" type="pres">
      <dgm:prSet presAssocID="{93F12ED3-BB47-4F71-AC3B-553710FD4D9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E44F50D-7752-4B98-B23F-C1150DC29262}" type="presOf" srcId="{5DCAEC92-AEF7-458D-85BF-FFAA037B635E}" destId="{33CA85F0-1B9C-4F4A-BEEE-8D9CA3B3073B}" srcOrd="0" destOrd="0" presId="urn:microsoft.com/office/officeart/2018/2/layout/IconCircleList"/>
    <dgm:cxn modelId="{91449116-F5CE-4F57-B191-75570C23ECD2}" type="presOf" srcId="{E7DA95DD-220C-4187-8439-189FB14EDB7A}" destId="{3F493614-07B6-4469-A2D9-26798FFA0FDD}" srcOrd="0" destOrd="0" presId="urn:microsoft.com/office/officeart/2018/2/layout/IconCircleList"/>
    <dgm:cxn modelId="{7E5FA260-53E9-49F6-B968-93FFB303E6F2}" type="presOf" srcId="{3B40FD03-3564-4032-80B3-9234B58C406E}" destId="{773CB631-7A99-4548-9AD5-78ED75B1B0AE}" srcOrd="0" destOrd="0" presId="urn:microsoft.com/office/officeart/2018/2/layout/IconCircleList"/>
    <dgm:cxn modelId="{FCC7DB61-19A0-4018-AF70-11CD14300F98}" type="presOf" srcId="{0FB103E6-CF81-4C32-A1A1-A16C170DE099}" destId="{15196A6E-CD11-4E38-9A0B-F678FC231CC4}" srcOrd="0" destOrd="0" presId="urn:microsoft.com/office/officeart/2018/2/layout/IconCircleList"/>
    <dgm:cxn modelId="{57D61C42-C61E-4081-8156-2C504A344D7A}" srcId="{195642A6-B06B-4995-99EF-33D628B37A8B}" destId="{E7DA95DD-220C-4187-8439-189FB14EDB7A}" srcOrd="2" destOrd="0" parTransId="{598C1710-13A1-4943-8897-65BB0182E7E7}" sibTransId="{0FB103E6-CF81-4C32-A1A1-A16C170DE099}"/>
    <dgm:cxn modelId="{FE807759-D525-4643-8207-D6CFDBD988E9}" type="presOf" srcId="{195642A6-B06B-4995-99EF-33D628B37A8B}" destId="{3A0B61E3-2423-48CD-844B-1B5578BDE22F}" srcOrd="0" destOrd="0" presId="urn:microsoft.com/office/officeart/2018/2/layout/IconCircleList"/>
    <dgm:cxn modelId="{1860268C-A7E2-4AFA-AAF9-205AF45AC0E3}" type="presOf" srcId="{0C9445E3-1637-4FB9-8548-90641D5CDC37}" destId="{BD6C2B44-795D-45CA-B902-5FD539C80E8A}" srcOrd="0" destOrd="0" presId="urn:microsoft.com/office/officeart/2018/2/layout/IconCircleList"/>
    <dgm:cxn modelId="{128C2F92-B78D-4484-AA9F-524ABAA13325}" srcId="{195642A6-B06B-4995-99EF-33D628B37A8B}" destId="{3B40FD03-3564-4032-80B3-9234B58C406E}" srcOrd="0" destOrd="0" parTransId="{CEC1F456-F1DE-42FC-9976-E3C90CE7EC95}" sibTransId="{0C9445E3-1637-4FB9-8548-90641D5CDC37}"/>
    <dgm:cxn modelId="{B5CD309F-2E0E-4A7A-8ECD-5933192881BA}" srcId="{195642A6-B06B-4995-99EF-33D628B37A8B}" destId="{5DCAEC92-AEF7-458D-85BF-FFAA037B635E}" srcOrd="1" destOrd="0" parTransId="{090DFA3B-D878-4C90-94DD-566060FAA497}" sibTransId="{A6A1472A-3059-439E-963D-9E2A569B780A}"/>
    <dgm:cxn modelId="{A1D9CAB5-D1F3-41AD-B7D9-0E250645B032}" type="presOf" srcId="{93F12ED3-BB47-4F71-AC3B-553710FD4D9F}" destId="{93484F48-6445-45B8-A7B2-7BEA86E87BF6}" srcOrd="0" destOrd="0" presId="urn:microsoft.com/office/officeart/2018/2/layout/IconCircleList"/>
    <dgm:cxn modelId="{77804ACF-CC91-464E-8D03-904FDB39D30E}" srcId="{195642A6-B06B-4995-99EF-33D628B37A8B}" destId="{93F12ED3-BB47-4F71-AC3B-553710FD4D9F}" srcOrd="3" destOrd="0" parTransId="{DB4CC15E-23EE-444C-AF44-21BAE020CC8D}" sibTransId="{766DCB9B-0852-4174-98A3-7D4F7194D9D1}"/>
    <dgm:cxn modelId="{53932CD7-02AD-4C15-98E9-B7466AB66394}" type="presOf" srcId="{A6A1472A-3059-439E-963D-9E2A569B780A}" destId="{51F6C399-00EE-4935-96AB-BCE9A6C12FCF}" srcOrd="0" destOrd="0" presId="urn:microsoft.com/office/officeart/2018/2/layout/IconCircleList"/>
    <dgm:cxn modelId="{9D7CE7A4-F451-41FF-AB79-52F0CB23D126}" type="presParOf" srcId="{3A0B61E3-2423-48CD-844B-1B5578BDE22F}" destId="{A0B7DEDF-A4BE-4D65-B311-3F158D15A69D}" srcOrd="0" destOrd="0" presId="urn:microsoft.com/office/officeart/2018/2/layout/IconCircleList"/>
    <dgm:cxn modelId="{BE583EAB-EDA5-4750-BF8C-01B7C593919E}" type="presParOf" srcId="{A0B7DEDF-A4BE-4D65-B311-3F158D15A69D}" destId="{FD437831-F888-4911-BE9D-2DA893AB7C75}" srcOrd="0" destOrd="0" presId="urn:microsoft.com/office/officeart/2018/2/layout/IconCircleList"/>
    <dgm:cxn modelId="{B416E6A1-25EA-476F-9CEB-0F7D9AE4B16B}" type="presParOf" srcId="{FD437831-F888-4911-BE9D-2DA893AB7C75}" destId="{B0CD9747-BA0A-4BF2-A75A-E5DF6877EB52}" srcOrd="0" destOrd="0" presId="urn:microsoft.com/office/officeart/2018/2/layout/IconCircleList"/>
    <dgm:cxn modelId="{C154D547-4A78-458D-85EB-2789F704307E}" type="presParOf" srcId="{FD437831-F888-4911-BE9D-2DA893AB7C75}" destId="{698EC65C-4BE3-4903-9E15-44A7EF83BEBA}" srcOrd="1" destOrd="0" presId="urn:microsoft.com/office/officeart/2018/2/layout/IconCircleList"/>
    <dgm:cxn modelId="{C3F1CB7C-4F4B-41AF-A516-826DD7B9961B}" type="presParOf" srcId="{FD437831-F888-4911-BE9D-2DA893AB7C75}" destId="{30F9EE71-07EF-4507-971F-9401D3D2FD3D}" srcOrd="2" destOrd="0" presId="urn:microsoft.com/office/officeart/2018/2/layout/IconCircleList"/>
    <dgm:cxn modelId="{0083469A-2146-4EC4-AC35-8CAE241340DB}" type="presParOf" srcId="{FD437831-F888-4911-BE9D-2DA893AB7C75}" destId="{773CB631-7A99-4548-9AD5-78ED75B1B0AE}" srcOrd="3" destOrd="0" presId="urn:microsoft.com/office/officeart/2018/2/layout/IconCircleList"/>
    <dgm:cxn modelId="{6261FBCD-148F-4378-AAF9-940B3347A3F3}" type="presParOf" srcId="{A0B7DEDF-A4BE-4D65-B311-3F158D15A69D}" destId="{BD6C2B44-795D-45CA-B902-5FD539C80E8A}" srcOrd="1" destOrd="0" presId="urn:microsoft.com/office/officeart/2018/2/layout/IconCircleList"/>
    <dgm:cxn modelId="{E52A345A-C363-4A8E-8253-3CFE13286E3D}" type="presParOf" srcId="{A0B7DEDF-A4BE-4D65-B311-3F158D15A69D}" destId="{5A3B128D-A2F5-495B-83D3-E42AC96C1454}" srcOrd="2" destOrd="0" presId="urn:microsoft.com/office/officeart/2018/2/layout/IconCircleList"/>
    <dgm:cxn modelId="{51AFC59B-1548-4AAD-B84F-BE1E88D0B919}" type="presParOf" srcId="{5A3B128D-A2F5-495B-83D3-E42AC96C1454}" destId="{5117F0CB-EB8A-4DAE-913B-D9DECC083574}" srcOrd="0" destOrd="0" presId="urn:microsoft.com/office/officeart/2018/2/layout/IconCircleList"/>
    <dgm:cxn modelId="{768968B3-3298-4F70-850D-BB00F954055F}" type="presParOf" srcId="{5A3B128D-A2F5-495B-83D3-E42AC96C1454}" destId="{D82DC8AE-298B-43C7-9388-EDBB3BAB4D77}" srcOrd="1" destOrd="0" presId="urn:microsoft.com/office/officeart/2018/2/layout/IconCircleList"/>
    <dgm:cxn modelId="{862AA0FE-F29E-40B7-A1BC-E99FC12A7538}" type="presParOf" srcId="{5A3B128D-A2F5-495B-83D3-E42AC96C1454}" destId="{8A27F7D8-833B-41A5-ACFB-CD0CC029BFDD}" srcOrd="2" destOrd="0" presId="urn:microsoft.com/office/officeart/2018/2/layout/IconCircleList"/>
    <dgm:cxn modelId="{E3CAD0F6-26B1-4ABD-BCAA-F9051EC2DB7C}" type="presParOf" srcId="{5A3B128D-A2F5-495B-83D3-E42AC96C1454}" destId="{33CA85F0-1B9C-4F4A-BEEE-8D9CA3B3073B}" srcOrd="3" destOrd="0" presId="urn:microsoft.com/office/officeart/2018/2/layout/IconCircleList"/>
    <dgm:cxn modelId="{2D87A139-7417-4D26-B1E0-FB31D51AC032}" type="presParOf" srcId="{A0B7DEDF-A4BE-4D65-B311-3F158D15A69D}" destId="{51F6C399-00EE-4935-96AB-BCE9A6C12FCF}" srcOrd="3" destOrd="0" presId="urn:microsoft.com/office/officeart/2018/2/layout/IconCircleList"/>
    <dgm:cxn modelId="{AB07750F-10AB-4BBD-9D94-83F5BF6C3F8A}" type="presParOf" srcId="{A0B7DEDF-A4BE-4D65-B311-3F158D15A69D}" destId="{BE3BB667-D336-4600-9214-98FC296ADC7A}" srcOrd="4" destOrd="0" presId="urn:microsoft.com/office/officeart/2018/2/layout/IconCircleList"/>
    <dgm:cxn modelId="{197034ED-B294-4917-A68C-7E387EA51A38}" type="presParOf" srcId="{BE3BB667-D336-4600-9214-98FC296ADC7A}" destId="{1513DF20-F395-4DF0-88A4-995FDFF83077}" srcOrd="0" destOrd="0" presId="urn:microsoft.com/office/officeart/2018/2/layout/IconCircleList"/>
    <dgm:cxn modelId="{7B19C067-A8DF-4F31-9646-BA83035D2ED5}" type="presParOf" srcId="{BE3BB667-D336-4600-9214-98FC296ADC7A}" destId="{FA68D7EE-DFA6-43D2-ADFE-766DF155FB0B}" srcOrd="1" destOrd="0" presId="urn:microsoft.com/office/officeart/2018/2/layout/IconCircleList"/>
    <dgm:cxn modelId="{C85987A0-D4A3-49A5-8118-DCE1B1123357}" type="presParOf" srcId="{BE3BB667-D336-4600-9214-98FC296ADC7A}" destId="{23A9CC2B-5D05-4C4F-BA1F-9CAD521ECA65}" srcOrd="2" destOrd="0" presId="urn:microsoft.com/office/officeart/2018/2/layout/IconCircleList"/>
    <dgm:cxn modelId="{4B1DD31D-64E4-4DF3-8BB2-3FA32BD8EECC}" type="presParOf" srcId="{BE3BB667-D336-4600-9214-98FC296ADC7A}" destId="{3F493614-07B6-4469-A2D9-26798FFA0FDD}" srcOrd="3" destOrd="0" presId="urn:microsoft.com/office/officeart/2018/2/layout/IconCircleList"/>
    <dgm:cxn modelId="{07A9FACA-D8A2-467D-8BC8-EF6D5371CE44}" type="presParOf" srcId="{A0B7DEDF-A4BE-4D65-B311-3F158D15A69D}" destId="{15196A6E-CD11-4E38-9A0B-F678FC231CC4}" srcOrd="5" destOrd="0" presId="urn:microsoft.com/office/officeart/2018/2/layout/IconCircleList"/>
    <dgm:cxn modelId="{6BFC48B6-94DC-40B0-83E3-AE55DBA1EB2E}" type="presParOf" srcId="{A0B7DEDF-A4BE-4D65-B311-3F158D15A69D}" destId="{910B06FD-49A6-4AC4-9D12-5259580C73E3}" srcOrd="6" destOrd="0" presId="urn:microsoft.com/office/officeart/2018/2/layout/IconCircleList"/>
    <dgm:cxn modelId="{86A23166-EA7A-4068-8D1B-BCF6219477F1}" type="presParOf" srcId="{910B06FD-49A6-4AC4-9D12-5259580C73E3}" destId="{48AA6178-CCAF-4399-B6A7-93E66E27FE4F}" srcOrd="0" destOrd="0" presId="urn:microsoft.com/office/officeart/2018/2/layout/IconCircleList"/>
    <dgm:cxn modelId="{15BC41AA-F307-42A5-88CD-5A593222B0BE}" type="presParOf" srcId="{910B06FD-49A6-4AC4-9D12-5259580C73E3}" destId="{52F2FA50-9DA6-4814-A134-F72CF4883ADE}" srcOrd="1" destOrd="0" presId="urn:microsoft.com/office/officeart/2018/2/layout/IconCircleList"/>
    <dgm:cxn modelId="{569F615C-E359-443D-85D0-066BEDFD7D06}" type="presParOf" srcId="{910B06FD-49A6-4AC4-9D12-5259580C73E3}" destId="{BC5C77FD-31EE-4C09-AEA0-D2E3D1A41FC0}" srcOrd="2" destOrd="0" presId="urn:microsoft.com/office/officeart/2018/2/layout/IconCircleList"/>
    <dgm:cxn modelId="{1F093E7F-EA9D-4997-8A96-7813337C9308}" type="presParOf" srcId="{910B06FD-49A6-4AC4-9D12-5259580C73E3}" destId="{93484F48-6445-45B8-A7B2-7BEA86E87B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5F5F1BD-3D7E-468F-9C6A-43B0A1557FB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33DBBF-A2A4-44B8-9645-78CC800012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O tratamento do risco envolve a implementação de medidas específicas.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E8B22BED-3823-4655-90CB-161AABFEEDDE}" type="parTrans" cxnId="{CA574300-FA95-40D8-BCE6-C0A6C56C56D7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6FE07F6-8CC0-4C04-A3EA-C1555E62D7DB}" type="sibTrans" cxnId="{CA574300-FA95-40D8-BCE6-C0A6C56C56D7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09FCFF60-9908-49BC-AD55-CF8483A06F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Cada medida de tratamento deve indicar responsáveis, prazos e ações.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2E1A2B1D-83D7-4BCC-9F01-AD3BB04C97D1}" type="parTrans" cxnId="{07BBDF25-AE68-4368-B111-E9FF38EF303C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B9B6D0B2-4950-4DBC-8B1C-1D4AF20DCD8C}" type="sibTrans" cxnId="{07BBDF25-AE68-4368-B111-E9FF38EF303C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3553869-E68A-4753-8FE0-84D79E2C20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O plano de tratamento do risco é estabelecido para reduzir riscos identificados.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C81675ED-F839-4705-98CD-BA93A7DC4844}" type="parTrans" cxnId="{BDB7AAB6-D97E-444B-818A-FA26A1C7446A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58AA8204-EE05-4D44-BAF1-68E0B7831B1D}" type="sibTrans" cxnId="{BDB7AAB6-D97E-444B-818A-FA26A1C7446A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A0D36A70-A587-4A75-840E-FA3A6EBDCF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Medidas de proteção, como criptografia e senhas robustas, devem ser definidas para ameaças específicas.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35FAED3D-DF86-4AFD-8707-C1697429A160}" type="parTrans" cxnId="{66C9463C-C2A8-47AB-B0BC-F15D919FADBF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1610677D-B67A-4CD3-824E-D916E42C8A74}" type="sibTrans" cxnId="{66C9463C-C2A8-47AB-B0BC-F15D919FADBF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523C5FF0-675B-4642-AC2C-9CCEB134FB3D}" type="pres">
      <dgm:prSet presAssocID="{55F5F1BD-3D7E-468F-9C6A-43B0A1557FBF}" presName="root" presStyleCnt="0">
        <dgm:presLayoutVars>
          <dgm:dir/>
          <dgm:resizeHandles val="exact"/>
        </dgm:presLayoutVars>
      </dgm:prSet>
      <dgm:spPr/>
    </dgm:pt>
    <dgm:pt modelId="{6BBC5CC4-2423-4A30-95E4-783002057CA4}" type="pres">
      <dgm:prSet presAssocID="{55F5F1BD-3D7E-468F-9C6A-43B0A1557FBF}" presName="container" presStyleCnt="0">
        <dgm:presLayoutVars>
          <dgm:dir/>
          <dgm:resizeHandles val="exact"/>
        </dgm:presLayoutVars>
      </dgm:prSet>
      <dgm:spPr/>
    </dgm:pt>
    <dgm:pt modelId="{1D7DAFC5-7445-446B-8D88-375A9CB23E76}" type="pres">
      <dgm:prSet presAssocID="{3133DBBF-A2A4-44B8-9645-78CC80001292}" presName="compNode" presStyleCnt="0"/>
      <dgm:spPr/>
    </dgm:pt>
    <dgm:pt modelId="{13F2123F-0C89-4E86-9729-C4D718FE949D}" type="pres">
      <dgm:prSet presAssocID="{3133DBBF-A2A4-44B8-9645-78CC80001292}" presName="iconBgRect" presStyleLbl="bgShp" presStyleIdx="0" presStyleCnt="4"/>
      <dgm:spPr>
        <a:solidFill>
          <a:schemeClr val="accent3"/>
        </a:solidFill>
      </dgm:spPr>
    </dgm:pt>
    <dgm:pt modelId="{51CA5C5E-10B0-4211-97F7-E676D0BEBB18}" type="pres">
      <dgm:prSet presAssocID="{3133DBBF-A2A4-44B8-9645-78CC80001292}" presName="iconRect" presStyleLbl="node1" presStyleIdx="0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A704A4B3-73B3-46B1-8A65-8F24A6655821}" type="pres">
      <dgm:prSet presAssocID="{3133DBBF-A2A4-44B8-9645-78CC80001292}" presName="spaceRect" presStyleCnt="0"/>
      <dgm:spPr/>
    </dgm:pt>
    <dgm:pt modelId="{AC00C115-4BD5-45C9-9754-E519D318C04A}" type="pres">
      <dgm:prSet presAssocID="{3133DBBF-A2A4-44B8-9645-78CC80001292}" presName="textRect" presStyleLbl="revTx" presStyleIdx="0" presStyleCnt="4">
        <dgm:presLayoutVars>
          <dgm:chMax val="1"/>
          <dgm:chPref val="1"/>
        </dgm:presLayoutVars>
      </dgm:prSet>
      <dgm:spPr/>
    </dgm:pt>
    <dgm:pt modelId="{310359EF-D30D-450A-A456-9BF0803A4658}" type="pres">
      <dgm:prSet presAssocID="{D6FE07F6-8CC0-4C04-A3EA-C1555E62D7DB}" presName="sibTrans" presStyleLbl="sibTrans2D1" presStyleIdx="0" presStyleCnt="0"/>
      <dgm:spPr/>
    </dgm:pt>
    <dgm:pt modelId="{2DAF0F89-4F08-4D21-8CEB-740A50DA8FD1}" type="pres">
      <dgm:prSet presAssocID="{09FCFF60-9908-49BC-AD55-CF8483A06FA4}" presName="compNode" presStyleCnt="0"/>
      <dgm:spPr/>
    </dgm:pt>
    <dgm:pt modelId="{AAFDEAE4-D45F-46B0-B3C9-26479CE21E6E}" type="pres">
      <dgm:prSet presAssocID="{09FCFF60-9908-49BC-AD55-CF8483A06FA4}" presName="iconBgRect" presStyleLbl="bgShp" presStyleIdx="1" presStyleCnt="4"/>
      <dgm:spPr>
        <a:solidFill>
          <a:schemeClr val="accent3"/>
        </a:solidFill>
      </dgm:spPr>
    </dgm:pt>
    <dgm:pt modelId="{A31A2769-BFE6-4078-9579-4C39073BA417}" type="pres">
      <dgm:prSet presAssocID="{09FCFF60-9908-49BC-AD55-CF8483A06FA4}" presName="iconRect" presStyleLbl="node1" presStyleIdx="1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ômetro"/>
        </a:ext>
      </dgm:extLst>
    </dgm:pt>
    <dgm:pt modelId="{63B28246-D420-4BB5-A7E5-D08320A092D4}" type="pres">
      <dgm:prSet presAssocID="{09FCFF60-9908-49BC-AD55-CF8483A06FA4}" presName="spaceRect" presStyleCnt="0"/>
      <dgm:spPr/>
    </dgm:pt>
    <dgm:pt modelId="{1B818E75-DA45-4A7B-9E48-3081E98E6011}" type="pres">
      <dgm:prSet presAssocID="{09FCFF60-9908-49BC-AD55-CF8483A06FA4}" presName="textRect" presStyleLbl="revTx" presStyleIdx="1" presStyleCnt="4">
        <dgm:presLayoutVars>
          <dgm:chMax val="1"/>
          <dgm:chPref val="1"/>
        </dgm:presLayoutVars>
      </dgm:prSet>
      <dgm:spPr/>
    </dgm:pt>
    <dgm:pt modelId="{03E3D331-7D8E-4094-BE9C-04F743F0F1D9}" type="pres">
      <dgm:prSet presAssocID="{B9B6D0B2-4950-4DBC-8B1C-1D4AF20DCD8C}" presName="sibTrans" presStyleLbl="sibTrans2D1" presStyleIdx="0" presStyleCnt="0"/>
      <dgm:spPr/>
    </dgm:pt>
    <dgm:pt modelId="{65B2A97E-F371-4EF0-9BFA-890D06B8B592}" type="pres">
      <dgm:prSet presAssocID="{83553869-E68A-4753-8FE0-84D79E2C20C0}" presName="compNode" presStyleCnt="0"/>
      <dgm:spPr/>
    </dgm:pt>
    <dgm:pt modelId="{253F6582-EDF5-41D4-86B7-768E9FC0722F}" type="pres">
      <dgm:prSet presAssocID="{83553869-E68A-4753-8FE0-84D79E2C20C0}" presName="iconBgRect" presStyleLbl="bgShp" presStyleIdx="2" presStyleCnt="4"/>
      <dgm:spPr>
        <a:solidFill>
          <a:schemeClr val="accent3"/>
        </a:solidFill>
      </dgm:spPr>
    </dgm:pt>
    <dgm:pt modelId="{19FAC159-5732-47B8-ADF8-0D6CAACCDA19}" type="pres">
      <dgm:prSet presAssocID="{83553869-E68A-4753-8FE0-84D79E2C20C0}" presName="iconRect" presStyleLbl="node1" presStyleIdx="2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FD05463A-ED89-4933-A80C-8F1C76C7920E}" type="pres">
      <dgm:prSet presAssocID="{83553869-E68A-4753-8FE0-84D79E2C20C0}" presName="spaceRect" presStyleCnt="0"/>
      <dgm:spPr/>
    </dgm:pt>
    <dgm:pt modelId="{F5B5730C-ABDB-4F66-9396-BBE862EEF2BD}" type="pres">
      <dgm:prSet presAssocID="{83553869-E68A-4753-8FE0-84D79E2C20C0}" presName="textRect" presStyleLbl="revTx" presStyleIdx="2" presStyleCnt="4">
        <dgm:presLayoutVars>
          <dgm:chMax val="1"/>
          <dgm:chPref val="1"/>
        </dgm:presLayoutVars>
      </dgm:prSet>
      <dgm:spPr/>
    </dgm:pt>
    <dgm:pt modelId="{528868F2-F1FA-46BB-9581-18DB445909A9}" type="pres">
      <dgm:prSet presAssocID="{58AA8204-EE05-4D44-BAF1-68E0B7831B1D}" presName="sibTrans" presStyleLbl="sibTrans2D1" presStyleIdx="0" presStyleCnt="0"/>
      <dgm:spPr/>
    </dgm:pt>
    <dgm:pt modelId="{EEF6BF75-7270-44F3-B9C2-35894C594B70}" type="pres">
      <dgm:prSet presAssocID="{A0D36A70-A587-4A75-840E-FA3A6EBDCF9D}" presName="compNode" presStyleCnt="0"/>
      <dgm:spPr/>
    </dgm:pt>
    <dgm:pt modelId="{B86A4058-47A2-4E71-A60B-D325C29D4E9C}" type="pres">
      <dgm:prSet presAssocID="{A0D36A70-A587-4A75-840E-FA3A6EBDCF9D}" presName="iconBgRect" presStyleLbl="bgShp" presStyleIdx="3" presStyleCnt="4"/>
      <dgm:spPr>
        <a:solidFill>
          <a:schemeClr val="accent3"/>
        </a:solidFill>
      </dgm:spPr>
    </dgm:pt>
    <dgm:pt modelId="{9898C50D-CEE5-4464-A6B2-4DB1987E1170}" type="pres">
      <dgm:prSet presAssocID="{A0D36A70-A587-4A75-840E-FA3A6EBDCF9D}" presName="iconRect" presStyleLbl="node1" presStyleIdx="3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27643F56-8083-4C33-A6B7-21DE81452029}" type="pres">
      <dgm:prSet presAssocID="{A0D36A70-A587-4A75-840E-FA3A6EBDCF9D}" presName="spaceRect" presStyleCnt="0"/>
      <dgm:spPr/>
    </dgm:pt>
    <dgm:pt modelId="{4AE68E86-CDED-4D92-A7FB-3F23C0BF6740}" type="pres">
      <dgm:prSet presAssocID="{A0D36A70-A587-4A75-840E-FA3A6EBDCF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A574300-FA95-40D8-BCE6-C0A6C56C56D7}" srcId="{55F5F1BD-3D7E-468F-9C6A-43B0A1557FBF}" destId="{3133DBBF-A2A4-44B8-9645-78CC80001292}" srcOrd="0" destOrd="0" parTransId="{E8B22BED-3823-4655-90CB-161AABFEEDDE}" sibTransId="{D6FE07F6-8CC0-4C04-A3EA-C1555E62D7DB}"/>
    <dgm:cxn modelId="{67DAC704-D43B-4549-BCFB-1BC11735A4A7}" type="presOf" srcId="{B9B6D0B2-4950-4DBC-8B1C-1D4AF20DCD8C}" destId="{03E3D331-7D8E-4094-BE9C-04F743F0F1D9}" srcOrd="0" destOrd="0" presId="urn:microsoft.com/office/officeart/2018/2/layout/IconCircleList"/>
    <dgm:cxn modelId="{07BBDF25-AE68-4368-B111-E9FF38EF303C}" srcId="{55F5F1BD-3D7E-468F-9C6A-43B0A1557FBF}" destId="{09FCFF60-9908-49BC-AD55-CF8483A06FA4}" srcOrd="1" destOrd="0" parTransId="{2E1A2B1D-83D7-4BCC-9F01-AD3BB04C97D1}" sibTransId="{B9B6D0B2-4950-4DBC-8B1C-1D4AF20DCD8C}"/>
    <dgm:cxn modelId="{FED36D28-014E-485D-A73D-270C5ABFF3E3}" type="presOf" srcId="{A0D36A70-A587-4A75-840E-FA3A6EBDCF9D}" destId="{4AE68E86-CDED-4D92-A7FB-3F23C0BF6740}" srcOrd="0" destOrd="0" presId="urn:microsoft.com/office/officeart/2018/2/layout/IconCircleList"/>
    <dgm:cxn modelId="{66C9463C-C2A8-47AB-B0BC-F15D919FADBF}" srcId="{55F5F1BD-3D7E-468F-9C6A-43B0A1557FBF}" destId="{A0D36A70-A587-4A75-840E-FA3A6EBDCF9D}" srcOrd="3" destOrd="0" parTransId="{35FAED3D-DF86-4AFD-8707-C1697429A160}" sibTransId="{1610677D-B67A-4CD3-824E-D916E42C8A74}"/>
    <dgm:cxn modelId="{D1CBDB62-DFF1-47EA-8CCF-72D2B584B576}" type="presOf" srcId="{D6FE07F6-8CC0-4C04-A3EA-C1555E62D7DB}" destId="{310359EF-D30D-450A-A456-9BF0803A4658}" srcOrd="0" destOrd="0" presId="urn:microsoft.com/office/officeart/2018/2/layout/IconCircleList"/>
    <dgm:cxn modelId="{BBB9AD76-BD55-47FB-852F-5E8666E4F634}" type="presOf" srcId="{55F5F1BD-3D7E-468F-9C6A-43B0A1557FBF}" destId="{523C5FF0-675B-4642-AC2C-9CCEB134FB3D}" srcOrd="0" destOrd="0" presId="urn:microsoft.com/office/officeart/2018/2/layout/IconCircleList"/>
    <dgm:cxn modelId="{7F8D0059-81F4-4380-B2C3-9C4563BCCC99}" type="presOf" srcId="{3133DBBF-A2A4-44B8-9645-78CC80001292}" destId="{AC00C115-4BD5-45C9-9754-E519D318C04A}" srcOrd="0" destOrd="0" presId="urn:microsoft.com/office/officeart/2018/2/layout/IconCircleList"/>
    <dgm:cxn modelId="{A2644F85-C532-42B1-90FA-0E75D9816910}" type="presOf" srcId="{83553869-E68A-4753-8FE0-84D79E2C20C0}" destId="{F5B5730C-ABDB-4F66-9396-BBE862EEF2BD}" srcOrd="0" destOrd="0" presId="urn:microsoft.com/office/officeart/2018/2/layout/IconCircleList"/>
    <dgm:cxn modelId="{BC376F94-0486-4249-AE14-587F3234B653}" type="presOf" srcId="{58AA8204-EE05-4D44-BAF1-68E0B7831B1D}" destId="{528868F2-F1FA-46BB-9581-18DB445909A9}" srcOrd="0" destOrd="0" presId="urn:microsoft.com/office/officeart/2018/2/layout/IconCircleList"/>
    <dgm:cxn modelId="{779417A6-D936-41D6-A04B-7BFDD8C7B172}" type="presOf" srcId="{09FCFF60-9908-49BC-AD55-CF8483A06FA4}" destId="{1B818E75-DA45-4A7B-9E48-3081E98E6011}" srcOrd="0" destOrd="0" presId="urn:microsoft.com/office/officeart/2018/2/layout/IconCircleList"/>
    <dgm:cxn modelId="{BDB7AAB6-D97E-444B-818A-FA26A1C7446A}" srcId="{55F5F1BD-3D7E-468F-9C6A-43B0A1557FBF}" destId="{83553869-E68A-4753-8FE0-84D79E2C20C0}" srcOrd="2" destOrd="0" parTransId="{C81675ED-F839-4705-98CD-BA93A7DC4844}" sibTransId="{58AA8204-EE05-4D44-BAF1-68E0B7831B1D}"/>
    <dgm:cxn modelId="{186985ED-0C61-4D85-8457-6A3A13307FA9}" type="presParOf" srcId="{523C5FF0-675B-4642-AC2C-9CCEB134FB3D}" destId="{6BBC5CC4-2423-4A30-95E4-783002057CA4}" srcOrd="0" destOrd="0" presId="urn:microsoft.com/office/officeart/2018/2/layout/IconCircleList"/>
    <dgm:cxn modelId="{08633C16-5887-4564-BDE9-4BFF74555BE6}" type="presParOf" srcId="{6BBC5CC4-2423-4A30-95E4-783002057CA4}" destId="{1D7DAFC5-7445-446B-8D88-375A9CB23E76}" srcOrd="0" destOrd="0" presId="urn:microsoft.com/office/officeart/2018/2/layout/IconCircleList"/>
    <dgm:cxn modelId="{DBD604E8-4004-45FF-B140-6188722A32BC}" type="presParOf" srcId="{1D7DAFC5-7445-446B-8D88-375A9CB23E76}" destId="{13F2123F-0C89-4E86-9729-C4D718FE949D}" srcOrd="0" destOrd="0" presId="urn:microsoft.com/office/officeart/2018/2/layout/IconCircleList"/>
    <dgm:cxn modelId="{73720620-61A2-42A1-873F-65EB632B1E9F}" type="presParOf" srcId="{1D7DAFC5-7445-446B-8D88-375A9CB23E76}" destId="{51CA5C5E-10B0-4211-97F7-E676D0BEBB18}" srcOrd="1" destOrd="0" presId="urn:microsoft.com/office/officeart/2018/2/layout/IconCircleList"/>
    <dgm:cxn modelId="{BC13939B-FC36-49D3-8D5A-67CA32E3C5C8}" type="presParOf" srcId="{1D7DAFC5-7445-446B-8D88-375A9CB23E76}" destId="{A704A4B3-73B3-46B1-8A65-8F24A6655821}" srcOrd="2" destOrd="0" presId="urn:microsoft.com/office/officeart/2018/2/layout/IconCircleList"/>
    <dgm:cxn modelId="{BA920091-1BF2-422C-B04D-169002CD5A4E}" type="presParOf" srcId="{1D7DAFC5-7445-446B-8D88-375A9CB23E76}" destId="{AC00C115-4BD5-45C9-9754-E519D318C04A}" srcOrd="3" destOrd="0" presId="urn:microsoft.com/office/officeart/2018/2/layout/IconCircleList"/>
    <dgm:cxn modelId="{FD22B993-FAF4-47F1-8983-8DB1BBAFAFEC}" type="presParOf" srcId="{6BBC5CC4-2423-4A30-95E4-783002057CA4}" destId="{310359EF-D30D-450A-A456-9BF0803A4658}" srcOrd="1" destOrd="0" presId="urn:microsoft.com/office/officeart/2018/2/layout/IconCircleList"/>
    <dgm:cxn modelId="{4C270ABA-F4B4-4B6F-97A4-0D2EEA79C27C}" type="presParOf" srcId="{6BBC5CC4-2423-4A30-95E4-783002057CA4}" destId="{2DAF0F89-4F08-4D21-8CEB-740A50DA8FD1}" srcOrd="2" destOrd="0" presId="urn:microsoft.com/office/officeart/2018/2/layout/IconCircleList"/>
    <dgm:cxn modelId="{BBFB2062-7BE9-490A-AA50-94E1E38B15C5}" type="presParOf" srcId="{2DAF0F89-4F08-4D21-8CEB-740A50DA8FD1}" destId="{AAFDEAE4-D45F-46B0-B3C9-26479CE21E6E}" srcOrd="0" destOrd="0" presId="urn:microsoft.com/office/officeart/2018/2/layout/IconCircleList"/>
    <dgm:cxn modelId="{A65AA2A7-7C9F-48D6-B135-97BAA97194AE}" type="presParOf" srcId="{2DAF0F89-4F08-4D21-8CEB-740A50DA8FD1}" destId="{A31A2769-BFE6-4078-9579-4C39073BA417}" srcOrd="1" destOrd="0" presId="urn:microsoft.com/office/officeart/2018/2/layout/IconCircleList"/>
    <dgm:cxn modelId="{EFD0DD49-9DC3-440C-9E92-40E5F4BBD750}" type="presParOf" srcId="{2DAF0F89-4F08-4D21-8CEB-740A50DA8FD1}" destId="{63B28246-D420-4BB5-A7E5-D08320A092D4}" srcOrd="2" destOrd="0" presId="urn:microsoft.com/office/officeart/2018/2/layout/IconCircleList"/>
    <dgm:cxn modelId="{C83295CD-F191-4399-9BFA-2D26E23BEF00}" type="presParOf" srcId="{2DAF0F89-4F08-4D21-8CEB-740A50DA8FD1}" destId="{1B818E75-DA45-4A7B-9E48-3081E98E6011}" srcOrd="3" destOrd="0" presId="urn:microsoft.com/office/officeart/2018/2/layout/IconCircleList"/>
    <dgm:cxn modelId="{17A2737F-C5F4-4829-95E0-418A1F57CACF}" type="presParOf" srcId="{6BBC5CC4-2423-4A30-95E4-783002057CA4}" destId="{03E3D331-7D8E-4094-BE9C-04F743F0F1D9}" srcOrd="3" destOrd="0" presId="urn:microsoft.com/office/officeart/2018/2/layout/IconCircleList"/>
    <dgm:cxn modelId="{03EBD40C-8879-4389-BF8E-E8F1D85B4816}" type="presParOf" srcId="{6BBC5CC4-2423-4A30-95E4-783002057CA4}" destId="{65B2A97E-F371-4EF0-9BFA-890D06B8B592}" srcOrd="4" destOrd="0" presId="urn:microsoft.com/office/officeart/2018/2/layout/IconCircleList"/>
    <dgm:cxn modelId="{22D24756-F881-40A2-A433-9B57C73F2A6B}" type="presParOf" srcId="{65B2A97E-F371-4EF0-9BFA-890D06B8B592}" destId="{253F6582-EDF5-41D4-86B7-768E9FC0722F}" srcOrd="0" destOrd="0" presId="urn:microsoft.com/office/officeart/2018/2/layout/IconCircleList"/>
    <dgm:cxn modelId="{218AC83F-8268-438E-BACA-9C661788688F}" type="presParOf" srcId="{65B2A97E-F371-4EF0-9BFA-890D06B8B592}" destId="{19FAC159-5732-47B8-ADF8-0D6CAACCDA19}" srcOrd="1" destOrd="0" presId="urn:microsoft.com/office/officeart/2018/2/layout/IconCircleList"/>
    <dgm:cxn modelId="{73318C03-B551-49D2-A4CB-234B61A00D6E}" type="presParOf" srcId="{65B2A97E-F371-4EF0-9BFA-890D06B8B592}" destId="{FD05463A-ED89-4933-A80C-8F1C76C7920E}" srcOrd="2" destOrd="0" presId="urn:microsoft.com/office/officeart/2018/2/layout/IconCircleList"/>
    <dgm:cxn modelId="{FE68BF5E-2C9B-4D9C-B8CC-950A47FA2BBB}" type="presParOf" srcId="{65B2A97E-F371-4EF0-9BFA-890D06B8B592}" destId="{F5B5730C-ABDB-4F66-9396-BBE862EEF2BD}" srcOrd="3" destOrd="0" presId="urn:microsoft.com/office/officeart/2018/2/layout/IconCircleList"/>
    <dgm:cxn modelId="{8AC5A4A6-8CBE-420A-A1E1-F31834A80290}" type="presParOf" srcId="{6BBC5CC4-2423-4A30-95E4-783002057CA4}" destId="{528868F2-F1FA-46BB-9581-18DB445909A9}" srcOrd="5" destOrd="0" presId="urn:microsoft.com/office/officeart/2018/2/layout/IconCircleList"/>
    <dgm:cxn modelId="{F7454136-4331-40BD-A25C-3D4A3DF7BA36}" type="presParOf" srcId="{6BBC5CC4-2423-4A30-95E4-783002057CA4}" destId="{EEF6BF75-7270-44F3-B9C2-35894C594B70}" srcOrd="6" destOrd="0" presId="urn:microsoft.com/office/officeart/2018/2/layout/IconCircleList"/>
    <dgm:cxn modelId="{F3859E63-9937-4A9B-A4A4-ACA1BCA7F852}" type="presParOf" srcId="{EEF6BF75-7270-44F3-B9C2-35894C594B70}" destId="{B86A4058-47A2-4E71-A60B-D325C29D4E9C}" srcOrd="0" destOrd="0" presId="urn:microsoft.com/office/officeart/2018/2/layout/IconCircleList"/>
    <dgm:cxn modelId="{961A3B0E-6D3C-4D89-B87D-334CD60FDF84}" type="presParOf" srcId="{EEF6BF75-7270-44F3-B9C2-35894C594B70}" destId="{9898C50D-CEE5-4464-A6B2-4DB1987E1170}" srcOrd="1" destOrd="0" presId="urn:microsoft.com/office/officeart/2018/2/layout/IconCircleList"/>
    <dgm:cxn modelId="{664F95E8-AAD5-4CA7-A054-D20558A1979B}" type="presParOf" srcId="{EEF6BF75-7270-44F3-B9C2-35894C594B70}" destId="{27643F56-8083-4C33-A6B7-21DE81452029}" srcOrd="2" destOrd="0" presId="urn:microsoft.com/office/officeart/2018/2/layout/IconCircleList"/>
    <dgm:cxn modelId="{4A043D5E-6C3E-4D8F-BAC0-49172229475C}" type="presParOf" srcId="{EEF6BF75-7270-44F3-B9C2-35894C594B70}" destId="{4AE68E86-CDED-4D92-A7FB-3F23C0BF67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70C8CD0-1E66-4B01-94BB-83AC3EEBD8F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30FD9A-38B2-4B3E-B74A-7070BAFF9F66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O Plano de Continuidade de Negócios (PCN) visa preservar operações críticas e minimizar impactos.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7B9BD44D-16FE-40FB-B986-6B5BFBDD1A80}" type="parTrans" cxnId="{472A549F-0698-4E48-A2DF-E3D1F49313B2}">
      <dgm:prSet/>
      <dgm:spPr/>
      <dgm:t>
        <a:bodyPr/>
        <a:lstStyle/>
        <a:p>
          <a:endParaRPr lang="en-US"/>
        </a:p>
      </dgm:t>
    </dgm:pt>
    <dgm:pt modelId="{EFAC445C-B2B1-4F7A-A7FC-DD390DA7BA84}" type="sibTrans" cxnId="{472A549F-0698-4E48-A2DF-E3D1F49313B2}">
      <dgm:prSet/>
      <dgm:spPr/>
      <dgm:t>
        <a:bodyPr/>
        <a:lstStyle/>
        <a:p>
          <a:endParaRPr lang="en-US"/>
        </a:p>
      </dgm:t>
    </dgm:pt>
    <dgm:pt modelId="{60723EA1-69C4-4D5C-A1E1-D8503653CE7D}">
      <dgm:prSet custT="1"/>
      <dgm:spPr/>
      <dgm:t>
        <a:bodyPr/>
        <a:lstStyle/>
        <a:p>
          <a:r>
            <a:rPr lang="pt-BR" sz="1600">
              <a:solidFill>
                <a:schemeClr val="bg2">
                  <a:lumMod val="25000"/>
                </a:schemeClr>
              </a:solidFill>
            </a:rPr>
            <a:t>Define diretrizes e responsabilidades no Sistema de Gestão de Continuidade de Negócios.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04043014-6771-4234-96AF-8F0899B994D4}" type="parTrans" cxnId="{7B9799D8-2908-4610-8EA9-8469C9C55033}">
      <dgm:prSet/>
      <dgm:spPr/>
      <dgm:t>
        <a:bodyPr/>
        <a:lstStyle/>
        <a:p>
          <a:endParaRPr lang="en-US"/>
        </a:p>
      </dgm:t>
    </dgm:pt>
    <dgm:pt modelId="{15834F1B-D288-46FC-9266-E64E102D7D66}" type="sibTrans" cxnId="{7B9799D8-2908-4610-8EA9-8469C9C55033}">
      <dgm:prSet/>
      <dgm:spPr/>
      <dgm:t>
        <a:bodyPr/>
        <a:lstStyle/>
        <a:p>
          <a:endParaRPr lang="en-US"/>
        </a:p>
      </dgm:t>
    </dgm:pt>
    <dgm:pt modelId="{3B79A103-9A0A-470D-9733-C0176D6D9E4B}">
      <dgm:prSet custT="1"/>
      <dgm:spPr/>
      <dgm:t>
        <a:bodyPr/>
        <a:lstStyle/>
        <a:p>
          <a:r>
            <a:rPr lang="pt-BR" sz="1600">
              <a:solidFill>
                <a:schemeClr val="bg2">
                  <a:lumMod val="25000"/>
                </a:schemeClr>
              </a:solidFill>
            </a:rPr>
            <a:t>Identifica operações críticas, riscos, medidas de mitigação e ação em emergências.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F51D24F6-134F-4578-8CC1-07F1C5B57921}" type="parTrans" cxnId="{ACE23BE7-5CE3-4A60-86B5-5D59BB5AFACE}">
      <dgm:prSet/>
      <dgm:spPr/>
      <dgm:t>
        <a:bodyPr/>
        <a:lstStyle/>
        <a:p>
          <a:endParaRPr lang="en-US"/>
        </a:p>
      </dgm:t>
    </dgm:pt>
    <dgm:pt modelId="{10030D60-D8EF-4FE0-8C0C-0053E8A60CE2}" type="sibTrans" cxnId="{ACE23BE7-5CE3-4A60-86B5-5D59BB5AFACE}">
      <dgm:prSet/>
      <dgm:spPr/>
      <dgm:t>
        <a:bodyPr/>
        <a:lstStyle/>
        <a:p>
          <a:endParaRPr lang="en-US"/>
        </a:p>
      </dgm:t>
    </dgm:pt>
    <dgm:pt modelId="{7F485EC5-A967-4ABA-B5BA-297E56A5B667}">
      <dgm:prSet custT="1"/>
      <dgm:spPr/>
      <dgm:t>
        <a:bodyPr/>
        <a:lstStyle/>
        <a:p>
          <a:r>
            <a:rPr lang="pt-BR" sz="1600">
              <a:solidFill>
                <a:schemeClr val="bg2">
                  <a:lumMod val="25000"/>
                </a:schemeClr>
              </a:solidFill>
            </a:rPr>
            <a:t>Deve ser revisado regularmente para considerar mudanças e garantir recuperação eficaz em crises.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F360ED70-B37D-47A2-B1D2-4BB6CBD197F1}" type="parTrans" cxnId="{262D2102-576A-4336-A47F-E3F6B2D9CA5C}">
      <dgm:prSet/>
      <dgm:spPr/>
      <dgm:t>
        <a:bodyPr/>
        <a:lstStyle/>
        <a:p>
          <a:endParaRPr lang="en-US"/>
        </a:p>
      </dgm:t>
    </dgm:pt>
    <dgm:pt modelId="{EB81EB7D-DD5E-4094-9BCC-642673ABB7A8}" type="sibTrans" cxnId="{262D2102-576A-4336-A47F-E3F6B2D9CA5C}">
      <dgm:prSet/>
      <dgm:spPr/>
      <dgm:t>
        <a:bodyPr/>
        <a:lstStyle/>
        <a:p>
          <a:endParaRPr lang="en-US"/>
        </a:p>
      </dgm:t>
    </dgm:pt>
    <dgm:pt modelId="{EB1CF9E4-851B-4D9E-A8A3-A92E9CECF2EE}" type="pres">
      <dgm:prSet presAssocID="{A70C8CD0-1E66-4B01-94BB-83AC3EEBD8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2B9463-5216-408A-9446-32851AE8BC26}" type="pres">
      <dgm:prSet presAssocID="{4D30FD9A-38B2-4B3E-B74A-7070BAFF9F66}" presName="hierRoot1" presStyleCnt="0"/>
      <dgm:spPr/>
    </dgm:pt>
    <dgm:pt modelId="{118DE1C1-E7FF-4BC2-A75B-6EFF17B9AEB2}" type="pres">
      <dgm:prSet presAssocID="{4D30FD9A-38B2-4B3E-B74A-7070BAFF9F66}" presName="composite" presStyleCnt="0"/>
      <dgm:spPr/>
    </dgm:pt>
    <dgm:pt modelId="{50CBF000-0622-4874-8FB8-C3382D33CE81}" type="pres">
      <dgm:prSet presAssocID="{4D30FD9A-38B2-4B3E-B74A-7070BAFF9F66}" presName="background" presStyleLbl="node0" presStyleIdx="0" presStyleCnt="4"/>
      <dgm:spPr>
        <a:solidFill>
          <a:schemeClr val="accent3"/>
        </a:solidFill>
      </dgm:spPr>
    </dgm:pt>
    <dgm:pt modelId="{9F1C7F1D-ED1E-4DE6-ABBC-1AC4F2A1F542}" type="pres">
      <dgm:prSet presAssocID="{4D30FD9A-38B2-4B3E-B74A-7070BAFF9F66}" presName="text" presStyleLbl="fgAcc0" presStyleIdx="0" presStyleCnt="4" custScaleY="154508">
        <dgm:presLayoutVars>
          <dgm:chPref val="3"/>
        </dgm:presLayoutVars>
      </dgm:prSet>
      <dgm:spPr/>
    </dgm:pt>
    <dgm:pt modelId="{737A1B61-2F2B-4EDD-ACED-770564A39368}" type="pres">
      <dgm:prSet presAssocID="{4D30FD9A-38B2-4B3E-B74A-7070BAFF9F66}" presName="hierChild2" presStyleCnt="0"/>
      <dgm:spPr/>
    </dgm:pt>
    <dgm:pt modelId="{83207054-85C4-4F64-9B85-ACE873A168B3}" type="pres">
      <dgm:prSet presAssocID="{60723EA1-69C4-4D5C-A1E1-D8503653CE7D}" presName="hierRoot1" presStyleCnt="0"/>
      <dgm:spPr/>
    </dgm:pt>
    <dgm:pt modelId="{340E12B3-0B7D-46E7-82A0-56DE424D8A30}" type="pres">
      <dgm:prSet presAssocID="{60723EA1-69C4-4D5C-A1E1-D8503653CE7D}" presName="composite" presStyleCnt="0"/>
      <dgm:spPr/>
    </dgm:pt>
    <dgm:pt modelId="{739C83A4-67C2-4108-8859-B04E3D7481D9}" type="pres">
      <dgm:prSet presAssocID="{60723EA1-69C4-4D5C-A1E1-D8503653CE7D}" presName="background" presStyleLbl="node0" presStyleIdx="1" presStyleCnt="4"/>
      <dgm:spPr>
        <a:solidFill>
          <a:schemeClr val="accent3"/>
        </a:solidFill>
      </dgm:spPr>
    </dgm:pt>
    <dgm:pt modelId="{F6A4704B-4AFD-4178-A3C4-E11C4FC7BF9D}" type="pres">
      <dgm:prSet presAssocID="{60723EA1-69C4-4D5C-A1E1-D8503653CE7D}" presName="text" presStyleLbl="fgAcc0" presStyleIdx="1" presStyleCnt="4" custScaleY="154508">
        <dgm:presLayoutVars>
          <dgm:chPref val="3"/>
        </dgm:presLayoutVars>
      </dgm:prSet>
      <dgm:spPr/>
    </dgm:pt>
    <dgm:pt modelId="{1F0D3835-247C-4540-9D19-58ADF1E1AB52}" type="pres">
      <dgm:prSet presAssocID="{60723EA1-69C4-4D5C-A1E1-D8503653CE7D}" presName="hierChild2" presStyleCnt="0"/>
      <dgm:spPr/>
    </dgm:pt>
    <dgm:pt modelId="{4D4C9CE7-6B0C-4ED6-9712-8F07915D9E5C}" type="pres">
      <dgm:prSet presAssocID="{3B79A103-9A0A-470D-9733-C0176D6D9E4B}" presName="hierRoot1" presStyleCnt="0"/>
      <dgm:spPr/>
    </dgm:pt>
    <dgm:pt modelId="{27E62274-3F66-4A96-85FE-79A68FDDDB24}" type="pres">
      <dgm:prSet presAssocID="{3B79A103-9A0A-470D-9733-C0176D6D9E4B}" presName="composite" presStyleCnt="0"/>
      <dgm:spPr/>
    </dgm:pt>
    <dgm:pt modelId="{CAB8219F-6D1A-4A35-8F63-FEA55A284A10}" type="pres">
      <dgm:prSet presAssocID="{3B79A103-9A0A-470D-9733-C0176D6D9E4B}" presName="background" presStyleLbl="node0" presStyleIdx="2" presStyleCnt="4"/>
      <dgm:spPr>
        <a:solidFill>
          <a:schemeClr val="accent3"/>
        </a:solidFill>
      </dgm:spPr>
    </dgm:pt>
    <dgm:pt modelId="{55068194-29A2-492E-B0D6-13EE1E9AEF1A}" type="pres">
      <dgm:prSet presAssocID="{3B79A103-9A0A-470D-9733-C0176D6D9E4B}" presName="text" presStyleLbl="fgAcc0" presStyleIdx="2" presStyleCnt="4" custScaleY="154508">
        <dgm:presLayoutVars>
          <dgm:chPref val="3"/>
        </dgm:presLayoutVars>
      </dgm:prSet>
      <dgm:spPr/>
    </dgm:pt>
    <dgm:pt modelId="{570A6D5A-3E47-488F-BED5-0C42ACE9906E}" type="pres">
      <dgm:prSet presAssocID="{3B79A103-9A0A-470D-9733-C0176D6D9E4B}" presName="hierChild2" presStyleCnt="0"/>
      <dgm:spPr/>
    </dgm:pt>
    <dgm:pt modelId="{B5ECA41A-34FF-4819-8426-E6A20C6E324B}" type="pres">
      <dgm:prSet presAssocID="{7F485EC5-A967-4ABA-B5BA-297E56A5B667}" presName="hierRoot1" presStyleCnt="0"/>
      <dgm:spPr/>
    </dgm:pt>
    <dgm:pt modelId="{3870BFD3-F8E6-478C-AD15-9DFC246C165A}" type="pres">
      <dgm:prSet presAssocID="{7F485EC5-A967-4ABA-B5BA-297E56A5B667}" presName="composite" presStyleCnt="0"/>
      <dgm:spPr/>
    </dgm:pt>
    <dgm:pt modelId="{84AEECB0-932E-412C-95A6-72078DCB228E}" type="pres">
      <dgm:prSet presAssocID="{7F485EC5-A967-4ABA-B5BA-297E56A5B667}" presName="background" presStyleLbl="node0" presStyleIdx="3" presStyleCnt="4"/>
      <dgm:spPr>
        <a:solidFill>
          <a:schemeClr val="accent3"/>
        </a:solidFill>
      </dgm:spPr>
    </dgm:pt>
    <dgm:pt modelId="{AEE6AC5D-F58F-4C62-B5A3-E3E8F2046CCA}" type="pres">
      <dgm:prSet presAssocID="{7F485EC5-A967-4ABA-B5BA-297E56A5B667}" presName="text" presStyleLbl="fgAcc0" presStyleIdx="3" presStyleCnt="4" custScaleY="154508">
        <dgm:presLayoutVars>
          <dgm:chPref val="3"/>
        </dgm:presLayoutVars>
      </dgm:prSet>
      <dgm:spPr/>
    </dgm:pt>
    <dgm:pt modelId="{38321EC0-7307-4D0A-9AB6-B1BBDA51650B}" type="pres">
      <dgm:prSet presAssocID="{7F485EC5-A967-4ABA-B5BA-297E56A5B667}" presName="hierChild2" presStyleCnt="0"/>
      <dgm:spPr/>
    </dgm:pt>
  </dgm:ptLst>
  <dgm:cxnLst>
    <dgm:cxn modelId="{262D2102-576A-4336-A47F-E3F6B2D9CA5C}" srcId="{A70C8CD0-1E66-4B01-94BB-83AC3EEBD8FE}" destId="{7F485EC5-A967-4ABA-B5BA-297E56A5B667}" srcOrd="3" destOrd="0" parTransId="{F360ED70-B37D-47A2-B1D2-4BB6CBD197F1}" sibTransId="{EB81EB7D-DD5E-4094-9BCC-642673ABB7A8}"/>
    <dgm:cxn modelId="{E839D307-794B-41DF-B637-C067B17E36E7}" type="presOf" srcId="{3B79A103-9A0A-470D-9733-C0176D6D9E4B}" destId="{55068194-29A2-492E-B0D6-13EE1E9AEF1A}" srcOrd="0" destOrd="0" presId="urn:microsoft.com/office/officeart/2005/8/layout/hierarchy1"/>
    <dgm:cxn modelId="{BBDD7C3B-AF31-4FCA-9118-C24B859CE922}" type="presOf" srcId="{60723EA1-69C4-4D5C-A1E1-D8503653CE7D}" destId="{F6A4704B-4AFD-4178-A3C4-E11C4FC7BF9D}" srcOrd="0" destOrd="0" presId="urn:microsoft.com/office/officeart/2005/8/layout/hierarchy1"/>
    <dgm:cxn modelId="{A48E0D4B-5864-4752-AF06-1752EC581486}" type="presOf" srcId="{7F485EC5-A967-4ABA-B5BA-297E56A5B667}" destId="{AEE6AC5D-F58F-4C62-B5A3-E3E8F2046CCA}" srcOrd="0" destOrd="0" presId="urn:microsoft.com/office/officeart/2005/8/layout/hierarchy1"/>
    <dgm:cxn modelId="{99DB8873-AD97-4EEA-B052-E6BE07752166}" type="presOf" srcId="{4D30FD9A-38B2-4B3E-B74A-7070BAFF9F66}" destId="{9F1C7F1D-ED1E-4DE6-ABBC-1AC4F2A1F542}" srcOrd="0" destOrd="0" presId="urn:microsoft.com/office/officeart/2005/8/layout/hierarchy1"/>
    <dgm:cxn modelId="{472A549F-0698-4E48-A2DF-E3D1F49313B2}" srcId="{A70C8CD0-1E66-4B01-94BB-83AC3EEBD8FE}" destId="{4D30FD9A-38B2-4B3E-B74A-7070BAFF9F66}" srcOrd="0" destOrd="0" parTransId="{7B9BD44D-16FE-40FB-B986-6B5BFBDD1A80}" sibTransId="{EFAC445C-B2B1-4F7A-A7FC-DD390DA7BA84}"/>
    <dgm:cxn modelId="{7B9799D8-2908-4610-8EA9-8469C9C55033}" srcId="{A70C8CD0-1E66-4B01-94BB-83AC3EEBD8FE}" destId="{60723EA1-69C4-4D5C-A1E1-D8503653CE7D}" srcOrd="1" destOrd="0" parTransId="{04043014-6771-4234-96AF-8F0899B994D4}" sibTransId="{15834F1B-D288-46FC-9266-E64E102D7D66}"/>
    <dgm:cxn modelId="{ACE23BE7-5CE3-4A60-86B5-5D59BB5AFACE}" srcId="{A70C8CD0-1E66-4B01-94BB-83AC3EEBD8FE}" destId="{3B79A103-9A0A-470D-9733-C0176D6D9E4B}" srcOrd="2" destOrd="0" parTransId="{F51D24F6-134F-4578-8CC1-07F1C5B57921}" sibTransId="{10030D60-D8EF-4FE0-8C0C-0053E8A60CE2}"/>
    <dgm:cxn modelId="{6272BAF6-C2F7-412A-9187-90BB11478F13}" type="presOf" srcId="{A70C8CD0-1E66-4B01-94BB-83AC3EEBD8FE}" destId="{EB1CF9E4-851B-4D9E-A8A3-A92E9CECF2EE}" srcOrd="0" destOrd="0" presId="urn:microsoft.com/office/officeart/2005/8/layout/hierarchy1"/>
    <dgm:cxn modelId="{4AB838E2-2F44-4A1E-AE2C-60A48162BB33}" type="presParOf" srcId="{EB1CF9E4-851B-4D9E-A8A3-A92E9CECF2EE}" destId="{282B9463-5216-408A-9446-32851AE8BC26}" srcOrd="0" destOrd="0" presId="urn:microsoft.com/office/officeart/2005/8/layout/hierarchy1"/>
    <dgm:cxn modelId="{80E2E4B9-268A-44D1-A567-8EE00EECC23F}" type="presParOf" srcId="{282B9463-5216-408A-9446-32851AE8BC26}" destId="{118DE1C1-E7FF-4BC2-A75B-6EFF17B9AEB2}" srcOrd="0" destOrd="0" presId="urn:microsoft.com/office/officeart/2005/8/layout/hierarchy1"/>
    <dgm:cxn modelId="{C39C5BDF-973A-4CFF-97AF-C69A42B107B9}" type="presParOf" srcId="{118DE1C1-E7FF-4BC2-A75B-6EFF17B9AEB2}" destId="{50CBF000-0622-4874-8FB8-C3382D33CE81}" srcOrd="0" destOrd="0" presId="urn:microsoft.com/office/officeart/2005/8/layout/hierarchy1"/>
    <dgm:cxn modelId="{D4488CE3-A105-4794-A360-644758D2FD3C}" type="presParOf" srcId="{118DE1C1-E7FF-4BC2-A75B-6EFF17B9AEB2}" destId="{9F1C7F1D-ED1E-4DE6-ABBC-1AC4F2A1F542}" srcOrd="1" destOrd="0" presId="urn:microsoft.com/office/officeart/2005/8/layout/hierarchy1"/>
    <dgm:cxn modelId="{B731B10B-7DF8-4FC1-912E-9BE872191841}" type="presParOf" srcId="{282B9463-5216-408A-9446-32851AE8BC26}" destId="{737A1B61-2F2B-4EDD-ACED-770564A39368}" srcOrd="1" destOrd="0" presId="urn:microsoft.com/office/officeart/2005/8/layout/hierarchy1"/>
    <dgm:cxn modelId="{7CA13EE8-E788-45B4-BC55-71B8CD0AAC60}" type="presParOf" srcId="{EB1CF9E4-851B-4D9E-A8A3-A92E9CECF2EE}" destId="{83207054-85C4-4F64-9B85-ACE873A168B3}" srcOrd="1" destOrd="0" presId="urn:microsoft.com/office/officeart/2005/8/layout/hierarchy1"/>
    <dgm:cxn modelId="{4CED4CC7-B35E-4709-98CF-F62998C21681}" type="presParOf" srcId="{83207054-85C4-4F64-9B85-ACE873A168B3}" destId="{340E12B3-0B7D-46E7-82A0-56DE424D8A30}" srcOrd="0" destOrd="0" presId="urn:microsoft.com/office/officeart/2005/8/layout/hierarchy1"/>
    <dgm:cxn modelId="{2B22887E-65B5-428A-BA97-5CCE2FDD125D}" type="presParOf" srcId="{340E12B3-0B7D-46E7-82A0-56DE424D8A30}" destId="{739C83A4-67C2-4108-8859-B04E3D7481D9}" srcOrd="0" destOrd="0" presId="urn:microsoft.com/office/officeart/2005/8/layout/hierarchy1"/>
    <dgm:cxn modelId="{E827791E-8191-44DB-9B68-8A9C981CD54E}" type="presParOf" srcId="{340E12B3-0B7D-46E7-82A0-56DE424D8A30}" destId="{F6A4704B-4AFD-4178-A3C4-E11C4FC7BF9D}" srcOrd="1" destOrd="0" presId="urn:microsoft.com/office/officeart/2005/8/layout/hierarchy1"/>
    <dgm:cxn modelId="{A7F615F6-9B93-4099-A0C4-536479BA384F}" type="presParOf" srcId="{83207054-85C4-4F64-9B85-ACE873A168B3}" destId="{1F0D3835-247C-4540-9D19-58ADF1E1AB52}" srcOrd="1" destOrd="0" presId="urn:microsoft.com/office/officeart/2005/8/layout/hierarchy1"/>
    <dgm:cxn modelId="{CA29585C-8FD0-4E2B-99F9-7715D2AD036D}" type="presParOf" srcId="{EB1CF9E4-851B-4D9E-A8A3-A92E9CECF2EE}" destId="{4D4C9CE7-6B0C-4ED6-9712-8F07915D9E5C}" srcOrd="2" destOrd="0" presId="urn:microsoft.com/office/officeart/2005/8/layout/hierarchy1"/>
    <dgm:cxn modelId="{E6E42749-54E8-4777-8C05-4A2B7009A081}" type="presParOf" srcId="{4D4C9CE7-6B0C-4ED6-9712-8F07915D9E5C}" destId="{27E62274-3F66-4A96-85FE-79A68FDDDB24}" srcOrd="0" destOrd="0" presId="urn:microsoft.com/office/officeart/2005/8/layout/hierarchy1"/>
    <dgm:cxn modelId="{3D639905-464C-49EB-93A5-7FA6473F5B76}" type="presParOf" srcId="{27E62274-3F66-4A96-85FE-79A68FDDDB24}" destId="{CAB8219F-6D1A-4A35-8F63-FEA55A284A10}" srcOrd="0" destOrd="0" presId="urn:microsoft.com/office/officeart/2005/8/layout/hierarchy1"/>
    <dgm:cxn modelId="{C470FAE5-5F44-48CA-A6EE-E65570456D50}" type="presParOf" srcId="{27E62274-3F66-4A96-85FE-79A68FDDDB24}" destId="{55068194-29A2-492E-B0D6-13EE1E9AEF1A}" srcOrd="1" destOrd="0" presId="urn:microsoft.com/office/officeart/2005/8/layout/hierarchy1"/>
    <dgm:cxn modelId="{05033505-3254-4247-98C5-0D133AFD6E24}" type="presParOf" srcId="{4D4C9CE7-6B0C-4ED6-9712-8F07915D9E5C}" destId="{570A6D5A-3E47-488F-BED5-0C42ACE9906E}" srcOrd="1" destOrd="0" presId="urn:microsoft.com/office/officeart/2005/8/layout/hierarchy1"/>
    <dgm:cxn modelId="{6B469338-9D3A-4A31-AECE-2AD03FCF455E}" type="presParOf" srcId="{EB1CF9E4-851B-4D9E-A8A3-A92E9CECF2EE}" destId="{B5ECA41A-34FF-4819-8426-E6A20C6E324B}" srcOrd="3" destOrd="0" presId="urn:microsoft.com/office/officeart/2005/8/layout/hierarchy1"/>
    <dgm:cxn modelId="{7A044B51-DB45-478A-AEAE-A85C80BC5A91}" type="presParOf" srcId="{B5ECA41A-34FF-4819-8426-E6A20C6E324B}" destId="{3870BFD3-F8E6-478C-AD15-9DFC246C165A}" srcOrd="0" destOrd="0" presId="urn:microsoft.com/office/officeart/2005/8/layout/hierarchy1"/>
    <dgm:cxn modelId="{014CECBC-6872-48BE-83D6-041D5E2EBE5A}" type="presParOf" srcId="{3870BFD3-F8E6-478C-AD15-9DFC246C165A}" destId="{84AEECB0-932E-412C-95A6-72078DCB228E}" srcOrd="0" destOrd="0" presId="urn:microsoft.com/office/officeart/2005/8/layout/hierarchy1"/>
    <dgm:cxn modelId="{905C585D-CB8C-4A12-918D-8177FB3E1FEA}" type="presParOf" srcId="{3870BFD3-F8E6-478C-AD15-9DFC246C165A}" destId="{AEE6AC5D-F58F-4C62-B5A3-E3E8F2046CCA}" srcOrd="1" destOrd="0" presId="urn:microsoft.com/office/officeart/2005/8/layout/hierarchy1"/>
    <dgm:cxn modelId="{2902D95F-7B2F-49A2-B54F-D25D18D8385E}" type="presParOf" srcId="{B5ECA41A-34FF-4819-8426-E6A20C6E324B}" destId="{38321EC0-7307-4D0A-9AB6-B1BBDA5165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D124708-4C3F-487A-8BF4-4CC1F37A191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BEEE0F-2C23-4594-AC09-577DD5449863}">
      <dgm:prSet custT="1"/>
      <dgm:spPr>
        <a:solidFill>
          <a:schemeClr val="accent3"/>
        </a:solidFill>
      </dgm:spPr>
      <dgm:t>
        <a:bodyPr/>
        <a:lstStyle/>
        <a:p>
          <a:r>
            <a:rPr lang="pt-BR" sz="1800" dirty="0">
              <a:solidFill>
                <a:schemeClr val="bg2">
                  <a:lumMod val="25000"/>
                </a:schemeClr>
              </a:solidFill>
            </a:rPr>
            <a:t>A Política de Gestão de Continuidade de Negócios (PGCN) visa garantir resistência e gerenciar riscos.</a:t>
          </a:r>
          <a:endParaRPr lang="en-US" sz="1800" dirty="0">
            <a:solidFill>
              <a:schemeClr val="bg2">
                <a:lumMod val="25000"/>
              </a:schemeClr>
            </a:solidFill>
          </a:endParaRPr>
        </a:p>
      </dgm:t>
    </dgm:pt>
    <dgm:pt modelId="{E558F682-05EC-4A44-952A-7702C5BD043E}" type="parTrans" cxnId="{B69F7E85-50B0-41E9-9041-9F9FB2FF1D61}">
      <dgm:prSet/>
      <dgm:spPr/>
      <dgm:t>
        <a:bodyPr/>
        <a:lstStyle/>
        <a:p>
          <a:endParaRPr lang="en-US" sz="1800"/>
        </a:p>
      </dgm:t>
    </dgm:pt>
    <dgm:pt modelId="{64292B18-98C4-4E45-ADB7-6C10DBC9B1D4}" type="sibTrans" cxnId="{B69F7E85-50B0-41E9-9041-9F9FB2FF1D61}">
      <dgm:prSet custT="1"/>
      <dgm:spPr>
        <a:solidFill>
          <a:schemeClr val="tx1">
            <a:alpha val="90000"/>
          </a:schemeClr>
        </a:solidFill>
      </dgm:spPr>
      <dgm:t>
        <a:bodyPr/>
        <a:lstStyle/>
        <a:p>
          <a:endParaRPr lang="en-US" sz="1800"/>
        </a:p>
      </dgm:t>
    </dgm:pt>
    <dgm:pt modelId="{D5A71CC7-823A-40BD-AED8-3F7F96397177}">
      <dgm:prSet custT="1"/>
      <dgm:spPr>
        <a:solidFill>
          <a:schemeClr val="accent3"/>
        </a:solidFill>
      </dgm:spPr>
      <dgm:t>
        <a:bodyPr/>
        <a:lstStyle/>
        <a:p>
          <a:r>
            <a:rPr lang="pt-BR" sz="1800">
              <a:solidFill>
                <a:schemeClr val="bg2">
                  <a:lumMod val="25000"/>
                </a:schemeClr>
              </a:solidFill>
            </a:rPr>
            <a:t>Fortalece a confiança nos negócios e capacidade de gestão em cenários adversos.</a:t>
          </a:r>
          <a:endParaRPr lang="en-US" sz="1800">
            <a:solidFill>
              <a:schemeClr val="bg2">
                <a:lumMod val="25000"/>
              </a:schemeClr>
            </a:solidFill>
          </a:endParaRPr>
        </a:p>
      </dgm:t>
    </dgm:pt>
    <dgm:pt modelId="{CBBC15C7-8941-4065-8BFE-D2A9F36B947F}" type="parTrans" cxnId="{6E808622-C7CB-4173-ACDB-8B4C8EC98309}">
      <dgm:prSet/>
      <dgm:spPr/>
      <dgm:t>
        <a:bodyPr/>
        <a:lstStyle/>
        <a:p>
          <a:endParaRPr lang="en-US" sz="1800"/>
        </a:p>
      </dgm:t>
    </dgm:pt>
    <dgm:pt modelId="{FA6A4D83-6987-4744-991F-18E1D064A24B}" type="sibTrans" cxnId="{6E808622-C7CB-4173-ACDB-8B4C8EC98309}">
      <dgm:prSet custT="1"/>
      <dgm:spPr>
        <a:solidFill>
          <a:schemeClr val="tx1">
            <a:alpha val="90000"/>
          </a:schemeClr>
        </a:solidFill>
      </dgm:spPr>
      <dgm:t>
        <a:bodyPr/>
        <a:lstStyle/>
        <a:p>
          <a:endParaRPr lang="en-US" sz="1800"/>
        </a:p>
      </dgm:t>
    </dgm:pt>
    <dgm:pt modelId="{D6E5F704-FE0B-42DC-95DB-0A4BC2B4B4B4}">
      <dgm:prSet custT="1"/>
      <dgm:spPr>
        <a:solidFill>
          <a:schemeClr val="accent3"/>
        </a:solidFill>
      </dgm:spPr>
      <dgm:t>
        <a:bodyPr/>
        <a:lstStyle/>
        <a:p>
          <a:r>
            <a:rPr lang="pt-BR" sz="1800">
              <a:solidFill>
                <a:schemeClr val="bg2">
                  <a:lumMod val="25000"/>
                </a:schemeClr>
              </a:solidFill>
            </a:rPr>
            <a:t>Prepara a organização para ações previamente definidas na concretização de desastres.</a:t>
          </a:r>
          <a:endParaRPr lang="en-US" sz="1800">
            <a:solidFill>
              <a:schemeClr val="bg2">
                <a:lumMod val="25000"/>
              </a:schemeClr>
            </a:solidFill>
          </a:endParaRPr>
        </a:p>
      </dgm:t>
    </dgm:pt>
    <dgm:pt modelId="{DE6C5420-D9C4-4069-94FB-AB88BC8CCE59}" type="parTrans" cxnId="{4984D9A1-C1BB-40ED-85FA-A4DFC8BE4747}">
      <dgm:prSet/>
      <dgm:spPr/>
      <dgm:t>
        <a:bodyPr/>
        <a:lstStyle/>
        <a:p>
          <a:endParaRPr lang="en-US" sz="1800"/>
        </a:p>
      </dgm:t>
    </dgm:pt>
    <dgm:pt modelId="{76CF764F-980F-4C7C-8646-03096F85E283}" type="sibTrans" cxnId="{4984D9A1-C1BB-40ED-85FA-A4DFC8BE4747}">
      <dgm:prSet custT="1"/>
      <dgm:spPr>
        <a:solidFill>
          <a:schemeClr val="tx1">
            <a:alpha val="90000"/>
          </a:schemeClr>
        </a:solidFill>
      </dgm:spPr>
      <dgm:t>
        <a:bodyPr/>
        <a:lstStyle/>
        <a:p>
          <a:endParaRPr lang="en-US" sz="1800"/>
        </a:p>
      </dgm:t>
    </dgm:pt>
    <dgm:pt modelId="{B8BBCCC5-2BC3-4E77-90FF-BFAE5D43D933}">
      <dgm:prSet custT="1"/>
      <dgm:spPr>
        <a:solidFill>
          <a:schemeClr val="accent3"/>
        </a:solidFill>
      </dgm:spPr>
      <dgm:t>
        <a:bodyPr/>
        <a:lstStyle/>
        <a:p>
          <a:r>
            <a:rPr lang="pt-BR" sz="1800">
              <a:solidFill>
                <a:schemeClr val="bg2">
                  <a:lumMod val="25000"/>
                </a:schemeClr>
              </a:solidFill>
            </a:rPr>
            <a:t>Benefícios incluem identificação de impactos, redução de perdas financeiras e cumprimento de obrigações legais.</a:t>
          </a:r>
          <a:endParaRPr lang="en-US" sz="1800">
            <a:solidFill>
              <a:schemeClr val="bg2">
                <a:lumMod val="25000"/>
              </a:schemeClr>
            </a:solidFill>
          </a:endParaRPr>
        </a:p>
      </dgm:t>
    </dgm:pt>
    <dgm:pt modelId="{51F019B6-071C-4649-8484-E7D55F48D669}" type="parTrans" cxnId="{D63D44B4-D0FE-45E9-BBA5-20B9D8B8AD64}">
      <dgm:prSet/>
      <dgm:spPr/>
      <dgm:t>
        <a:bodyPr/>
        <a:lstStyle/>
        <a:p>
          <a:endParaRPr lang="en-US" sz="1800"/>
        </a:p>
      </dgm:t>
    </dgm:pt>
    <dgm:pt modelId="{BFF925C5-AF36-4026-900E-6AC76E737CFC}" type="sibTrans" cxnId="{D63D44B4-D0FE-45E9-BBA5-20B9D8B8AD64}">
      <dgm:prSet/>
      <dgm:spPr/>
      <dgm:t>
        <a:bodyPr/>
        <a:lstStyle/>
        <a:p>
          <a:endParaRPr lang="en-US" sz="1800"/>
        </a:p>
      </dgm:t>
    </dgm:pt>
    <dgm:pt modelId="{42E7F4BE-5220-4042-B4D8-4B8923FDDEB2}" type="pres">
      <dgm:prSet presAssocID="{ED124708-4C3F-487A-8BF4-4CC1F37A1919}" presName="outerComposite" presStyleCnt="0">
        <dgm:presLayoutVars>
          <dgm:chMax val="5"/>
          <dgm:dir/>
          <dgm:resizeHandles val="exact"/>
        </dgm:presLayoutVars>
      </dgm:prSet>
      <dgm:spPr/>
    </dgm:pt>
    <dgm:pt modelId="{CF44CDAD-3A25-4512-939E-12D523D2CFB7}" type="pres">
      <dgm:prSet presAssocID="{ED124708-4C3F-487A-8BF4-4CC1F37A1919}" presName="dummyMaxCanvas" presStyleCnt="0">
        <dgm:presLayoutVars/>
      </dgm:prSet>
      <dgm:spPr/>
    </dgm:pt>
    <dgm:pt modelId="{001D8FA7-50CE-439C-BB2E-08E72A74BE03}" type="pres">
      <dgm:prSet presAssocID="{ED124708-4C3F-487A-8BF4-4CC1F37A1919}" presName="FourNodes_1" presStyleLbl="node1" presStyleIdx="0" presStyleCnt="4">
        <dgm:presLayoutVars>
          <dgm:bulletEnabled val="1"/>
        </dgm:presLayoutVars>
      </dgm:prSet>
      <dgm:spPr/>
    </dgm:pt>
    <dgm:pt modelId="{A7F3784D-DC10-44EE-8D00-FA61EA550216}" type="pres">
      <dgm:prSet presAssocID="{ED124708-4C3F-487A-8BF4-4CC1F37A1919}" presName="FourNodes_2" presStyleLbl="node1" presStyleIdx="1" presStyleCnt="4">
        <dgm:presLayoutVars>
          <dgm:bulletEnabled val="1"/>
        </dgm:presLayoutVars>
      </dgm:prSet>
      <dgm:spPr/>
    </dgm:pt>
    <dgm:pt modelId="{6A56B7DD-E1EC-42D0-89A2-6E5E1A1D2324}" type="pres">
      <dgm:prSet presAssocID="{ED124708-4C3F-487A-8BF4-4CC1F37A1919}" presName="FourNodes_3" presStyleLbl="node1" presStyleIdx="2" presStyleCnt="4">
        <dgm:presLayoutVars>
          <dgm:bulletEnabled val="1"/>
        </dgm:presLayoutVars>
      </dgm:prSet>
      <dgm:spPr/>
    </dgm:pt>
    <dgm:pt modelId="{F72D4236-100A-4A87-B8E6-22B6D235C5E6}" type="pres">
      <dgm:prSet presAssocID="{ED124708-4C3F-487A-8BF4-4CC1F37A1919}" presName="FourNodes_4" presStyleLbl="node1" presStyleIdx="3" presStyleCnt="4">
        <dgm:presLayoutVars>
          <dgm:bulletEnabled val="1"/>
        </dgm:presLayoutVars>
      </dgm:prSet>
      <dgm:spPr/>
    </dgm:pt>
    <dgm:pt modelId="{0F69BB6B-CEC3-4034-ADF8-E6AE7A56F535}" type="pres">
      <dgm:prSet presAssocID="{ED124708-4C3F-487A-8BF4-4CC1F37A1919}" presName="FourConn_1-2" presStyleLbl="fgAccFollowNode1" presStyleIdx="0" presStyleCnt="3">
        <dgm:presLayoutVars>
          <dgm:bulletEnabled val="1"/>
        </dgm:presLayoutVars>
      </dgm:prSet>
      <dgm:spPr/>
    </dgm:pt>
    <dgm:pt modelId="{FBC6F4FC-8756-48BB-902F-D0A5F4B07BF7}" type="pres">
      <dgm:prSet presAssocID="{ED124708-4C3F-487A-8BF4-4CC1F37A1919}" presName="FourConn_2-3" presStyleLbl="fgAccFollowNode1" presStyleIdx="1" presStyleCnt="3">
        <dgm:presLayoutVars>
          <dgm:bulletEnabled val="1"/>
        </dgm:presLayoutVars>
      </dgm:prSet>
      <dgm:spPr/>
    </dgm:pt>
    <dgm:pt modelId="{103541B6-2268-446C-A256-458FBC0CF886}" type="pres">
      <dgm:prSet presAssocID="{ED124708-4C3F-487A-8BF4-4CC1F37A1919}" presName="FourConn_3-4" presStyleLbl="fgAccFollowNode1" presStyleIdx="2" presStyleCnt="3">
        <dgm:presLayoutVars>
          <dgm:bulletEnabled val="1"/>
        </dgm:presLayoutVars>
      </dgm:prSet>
      <dgm:spPr/>
    </dgm:pt>
    <dgm:pt modelId="{48BD6906-189E-4D02-A005-DB576B25F830}" type="pres">
      <dgm:prSet presAssocID="{ED124708-4C3F-487A-8BF4-4CC1F37A1919}" presName="FourNodes_1_text" presStyleLbl="node1" presStyleIdx="3" presStyleCnt="4">
        <dgm:presLayoutVars>
          <dgm:bulletEnabled val="1"/>
        </dgm:presLayoutVars>
      </dgm:prSet>
      <dgm:spPr/>
    </dgm:pt>
    <dgm:pt modelId="{86F08876-7853-421C-88C4-B6D55888AC32}" type="pres">
      <dgm:prSet presAssocID="{ED124708-4C3F-487A-8BF4-4CC1F37A1919}" presName="FourNodes_2_text" presStyleLbl="node1" presStyleIdx="3" presStyleCnt="4">
        <dgm:presLayoutVars>
          <dgm:bulletEnabled val="1"/>
        </dgm:presLayoutVars>
      </dgm:prSet>
      <dgm:spPr/>
    </dgm:pt>
    <dgm:pt modelId="{70613F05-3357-49BC-9C51-C2CCF0770F4B}" type="pres">
      <dgm:prSet presAssocID="{ED124708-4C3F-487A-8BF4-4CC1F37A1919}" presName="FourNodes_3_text" presStyleLbl="node1" presStyleIdx="3" presStyleCnt="4">
        <dgm:presLayoutVars>
          <dgm:bulletEnabled val="1"/>
        </dgm:presLayoutVars>
      </dgm:prSet>
      <dgm:spPr/>
    </dgm:pt>
    <dgm:pt modelId="{8C4616CA-57A1-433E-9CEF-1E9B0D979A18}" type="pres">
      <dgm:prSet presAssocID="{ED124708-4C3F-487A-8BF4-4CC1F37A191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A2C4F07-C51C-4550-9576-AE7427134001}" type="presOf" srcId="{D6E5F704-FE0B-42DC-95DB-0A4BC2B4B4B4}" destId="{6A56B7DD-E1EC-42D0-89A2-6E5E1A1D2324}" srcOrd="0" destOrd="0" presId="urn:microsoft.com/office/officeart/2005/8/layout/vProcess5"/>
    <dgm:cxn modelId="{9BEB3D0E-BB9D-4C67-BA76-A7A17F4A591D}" type="presOf" srcId="{12BEEE0F-2C23-4594-AC09-577DD5449863}" destId="{48BD6906-189E-4D02-A005-DB576B25F830}" srcOrd="1" destOrd="0" presId="urn:microsoft.com/office/officeart/2005/8/layout/vProcess5"/>
    <dgm:cxn modelId="{B727E812-A8B9-4FCD-94EF-2EA29FE0E2BF}" type="presOf" srcId="{76CF764F-980F-4C7C-8646-03096F85E283}" destId="{103541B6-2268-446C-A256-458FBC0CF886}" srcOrd="0" destOrd="0" presId="urn:microsoft.com/office/officeart/2005/8/layout/vProcess5"/>
    <dgm:cxn modelId="{22BF4D1C-61FE-4389-8823-CF1D863BAEAB}" type="presOf" srcId="{B8BBCCC5-2BC3-4E77-90FF-BFAE5D43D933}" destId="{F72D4236-100A-4A87-B8E6-22B6D235C5E6}" srcOrd="0" destOrd="0" presId="urn:microsoft.com/office/officeart/2005/8/layout/vProcess5"/>
    <dgm:cxn modelId="{6E808622-C7CB-4173-ACDB-8B4C8EC98309}" srcId="{ED124708-4C3F-487A-8BF4-4CC1F37A1919}" destId="{D5A71CC7-823A-40BD-AED8-3F7F96397177}" srcOrd="1" destOrd="0" parTransId="{CBBC15C7-8941-4065-8BFE-D2A9F36B947F}" sibTransId="{FA6A4D83-6987-4744-991F-18E1D064A24B}"/>
    <dgm:cxn modelId="{5992B333-4447-473B-A183-6233B564E6F5}" type="presOf" srcId="{D5A71CC7-823A-40BD-AED8-3F7F96397177}" destId="{86F08876-7853-421C-88C4-B6D55888AC32}" srcOrd="1" destOrd="0" presId="urn:microsoft.com/office/officeart/2005/8/layout/vProcess5"/>
    <dgm:cxn modelId="{B69F7E85-50B0-41E9-9041-9F9FB2FF1D61}" srcId="{ED124708-4C3F-487A-8BF4-4CC1F37A1919}" destId="{12BEEE0F-2C23-4594-AC09-577DD5449863}" srcOrd="0" destOrd="0" parTransId="{E558F682-05EC-4A44-952A-7702C5BD043E}" sibTransId="{64292B18-98C4-4E45-ADB7-6C10DBC9B1D4}"/>
    <dgm:cxn modelId="{4984D9A1-C1BB-40ED-85FA-A4DFC8BE4747}" srcId="{ED124708-4C3F-487A-8BF4-4CC1F37A1919}" destId="{D6E5F704-FE0B-42DC-95DB-0A4BC2B4B4B4}" srcOrd="2" destOrd="0" parTransId="{DE6C5420-D9C4-4069-94FB-AB88BC8CCE59}" sibTransId="{76CF764F-980F-4C7C-8646-03096F85E283}"/>
    <dgm:cxn modelId="{3ADE96B1-6AF4-4DE5-8D86-DF820BA1C9A9}" type="presOf" srcId="{B8BBCCC5-2BC3-4E77-90FF-BFAE5D43D933}" destId="{8C4616CA-57A1-433E-9CEF-1E9B0D979A18}" srcOrd="1" destOrd="0" presId="urn:microsoft.com/office/officeart/2005/8/layout/vProcess5"/>
    <dgm:cxn modelId="{D63D44B4-D0FE-45E9-BBA5-20B9D8B8AD64}" srcId="{ED124708-4C3F-487A-8BF4-4CC1F37A1919}" destId="{B8BBCCC5-2BC3-4E77-90FF-BFAE5D43D933}" srcOrd="3" destOrd="0" parTransId="{51F019B6-071C-4649-8484-E7D55F48D669}" sibTransId="{BFF925C5-AF36-4026-900E-6AC76E737CFC}"/>
    <dgm:cxn modelId="{9DBD1FBB-2746-4157-AFC0-F81DF51F1B7D}" type="presOf" srcId="{12BEEE0F-2C23-4594-AC09-577DD5449863}" destId="{001D8FA7-50CE-439C-BB2E-08E72A74BE03}" srcOrd="0" destOrd="0" presId="urn:microsoft.com/office/officeart/2005/8/layout/vProcess5"/>
    <dgm:cxn modelId="{7559E7C3-1702-4F2E-B99E-0150510809BB}" type="presOf" srcId="{64292B18-98C4-4E45-ADB7-6C10DBC9B1D4}" destId="{0F69BB6B-CEC3-4034-ADF8-E6AE7A56F535}" srcOrd="0" destOrd="0" presId="urn:microsoft.com/office/officeart/2005/8/layout/vProcess5"/>
    <dgm:cxn modelId="{8517C1E1-5A3E-42BB-9BDB-1EF555F55344}" type="presOf" srcId="{ED124708-4C3F-487A-8BF4-4CC1F37A1919}" destId="{42E7F4BE-5220-4042-B4D8-4B8923FDDEB2}" srcOrd="0" destOrd="0" presId="urn:microsoft.com/office/officeart/2005/8/layout/vProcess5"/>
    <dgm:cxn modelId="{42C2A6E7-04CD-4D00-9BD4-820A939331F7}" type="presOf" srcId="{D6E5F704-FE0B-42DC-95DB-0A4BC2B4B4B4}" destId="{70613F05-3357-49BC-9C51-C2CCF0770F4B}" srcOrd="1" destOrd="0" presId="urn:microsoft.com/office/officeart/2005/8/layout/vProcess5"/>
    <dgm:cxn modelId="{268500EB-8B54-4971-B158-90D9853746F0}" type="presOf" srcId="{D5A71CC7-823A-40BD-AED8-3F7F96397177}" destId="{A7F3784D-DC10-44EE-8D00-FA61EA550216}" srcOrd="0" destOrd="0" presId="urn:microsoft.com/office/officeart/2005/8/layout/vProcess5"/>
    <dgm:cxn modelId="{1B2612EE-0F6D-4990-BDBA-01BCCBBEB60D}" type="presOf" srcId="{FA6A4D83-6987-4744-991F-18E1D064A24B}" destId="{FBC6F4FC-8756-48BB-902F-D0A5F4B07BF7}" srcOrd="0" destOrd="0" presId="urn:microsoft.com/office/officeart/2005/8/layout/vProcess5"/>
    <dgm:cxn modelId="{43FBA633-9C25-457F-9457-CC479BE04202}" type="presParOf" srcId="{42E7F4BE-5220-4042-B4D8-4B8923FDDEB2}" destId="{CF44CDAD-3A25-4512-939E-12D523D2CFB7}" srcOrd="0" destOrd="0" presId="urn:microsoft.com/office/officeart/2005/8/layout/vProcess5"/>
    <dgm:cxn modelId="{5F816AF6-AD79-4870-B662-989943A78986}" type="presParOf" srcId="{42E7F4BE-5220-4042-B4D8-4B8923FDDEB2}" destId="{001D8FA7-50CE-439C-BB2E-08E72A74BE03}" srcOrd="1" destOrd="0" presId="urn:microsoft.com/office/officeart/2005/8/layout/vProcess5"/>
    <dgm:cxn modelId="{D100D3E1-9B3A-4EE0-997B-504A20AFAB5F}" type="presParOf" srcId="{42E7F4BE-5220-4042-B4D8-4B8923FDDEB2}" destId="{A7F3784D-DC10-44EE-8D00-FA61EA550216}" srcOrd="2" destOrd="0" presId="urn:microsoft.com/office/officeart/2005/8/layout/vProcess5"/>
    <dgm:cxn modelId="{4A4B85E7-53FF-4B54-B14D-B538BCDC19A9}" type="presParOf" srcId="{42E7F4BE-5220-4042-B4D8-4B8923FDDEB2}" destId="{6A56B7DD-E1EC-42D0-89A2-6E5E1A1D2324}" srcOrd="3" destOrd="0" presId="urn:microsoft.com/office/officeart/2005/8/layout/vProcess5"/>
    <dgm:cxn modelId="{73D7AD47-516F-455C-9AD0-C8E2007A3A90}" type="presParOf" srcId="{42E7F4BE-5220-4042-B4D8-4B8923FDDEB2}" destId="{F72D4236-100A-4A87-B8E6-22B6D235C5E6}" srcOrd="4" destOrd="0" presId="urn:microsoft.com/office/officeart/2005/8/layout/vProcess5"/>
    <dgm:cxn modelId="{56FD877A-DA77-41FD-BB93-FC1075638568}" type="presParOf" srcId="{42E7F4BE-5220-4042-B4D8-4B8923FDDEB2}" destId="{0F69BB6B-CEC3-4034-ADF8-E6AE7A56F535}" srcOrd="5" destOrd="0" presId="urn:microsoft.com/office/officeart/2005/8/layout/vProcess5"/>
    <dgm:cxn modelId="{EA0BA0E3-252F-4A5D-94EB-57CF9564D892}" type="presParOf" srcId="{42E7F4BE-5220-4042-B4D8-4B8923FDDEB2}" destId="{FBC6F4FC-8756-48BB-902F-D0A5F4B07BF7}" srcOrd="6" destOrd="0" presId="urn:microsoft.com/office/officeart/2005/8/layout/vProcess5"/>
    <dgm:cxn modelId="{3F06EE62-8CE2-4716-8590-1AE21DCD01D3}" type="presParOf" srcId="{42E7F4BE-5220-4042-B4D8-4B8923FDDEB2}" destId="{103541B6-2268-446C-A256-458FBC0CF886}" srcOrd="7" destOrd="0" presId="urn:microsoft.com/office/officeart/2005/8/layout/vProcess5"/>
    <dgm:cxn modelId="{F85329DC-AB83-450F-A160-50152AD28900}" type="presParOf" srcId="{42E7F4BE-5220-4042-B4D8-4B8923FDDEB2}" destId="{48BD6906-189E-4D02-A005-DB576B25F830}" srcOrd="8" destOrd="0" presId="urn:microsoft.com/office/officeart/2005/8/layout/vProcess5"/>
    <dgm:cxn modelId="{171D4DFE-338D-4887-A5B7-308098EC8648}" type="presParOf" srcId="{42E7F4BE-5220-4042-B4D8-4B8923FDDEB2}" destId="{86F08876-7853-421C-88C4-B6D55888AC32}" srcOrd="9" destOrd="0" presId="urn:microsoft.com/office/officeart/2005/8/layout/vProcess5"/>
    <dgm:cxn modelId="{84B5DA77-3A77-41D0-90A9-9F334832BFC5}" type="presParOf" srcId="{42E7F4BE-5220-4042-B4D8-4B8923FDDEB2}" destId="{70613F05-3357-49BC-9C51-C2CCF0770F4B}" srcOrd="10" destOrd="0" presId="urn:microsoft.com/office/officeart/2005/8/layout/vProcess5"/>
    <dgm:cxn modelId="{81A743A4-980C-474F-A917-EC057D854965}" type="presParOf" srcId="{42E7F4BE-5220-4042-B4D8-4B8923FDDEB2}" destId="{8C4616CA-57A1-433E-9CEF-1E9B0D979A1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AC5BBB1-29A5-4CA9-B251-7620F3838C6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6377E-D1C4-4D75-AC96-BD3CA406A6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Objetivo do GCSTI é gerenciar riscos que afetam os serviços de TI.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77B8FCA5-B6B5-4BB0-BE29-50E4CBFCDED0}" type="parTrans" cxnId="{8C7CC016-B867-48B6-ABB3-A531F69D3744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DAFCB0B-D969-4253-9F9B-0387FC0289DD}" type="sibTrans" cxnId="{8C7CC016-B867-48B6-ABB3-A531F69D3744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BF286389-2621-4167-9F8B-6439C77F6F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Mantém a capacidade de recuperação de serviços de TI para atender necessidades de negócios.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9197C15-49A2-4D49-9029-9198A8ED4564}" type="parTrans" cxnId="{EBC8E5D4-71B1-4EB1-BC9A-43FF09E94234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7B3EC1E4-EBFF-4172-8395-345109D74876}" type="sibTrans" cxnId="{EBC8E5D4-71B1-4EB1-BC9A-43FF09E94234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E71DCEE3-76C6-4E6A-AA7D-A8546859D2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Garante níveis mínimos de qualidade e utiliza Análise de Impacto nos Negócios e Gerenciamento de Riscos.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1DA20C05-F9F2-4000-A315-B7AF1DA9A899}" type="parTrans" cxnId="{C9284CF4-EBFD-439F-81FD-2B369FC7A5EA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BBC3CC40-1A24-486C-B1C1-6D1DF6ECA0AC}" type="sibTrans" cxnId="{C9284CF4-EBFD-439F-81FD-2B369FC7A5EA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695D09AD-76BB-4C9E-B921-45A726C0FD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O plano de continuidade de serviços de TI faz parte do Plano Geral de Continuidade de Negócios.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55C65EE5-3752-4253-9125-DCF3DB0CE9C5}" type="parTrans" cxnId="{9444FC9F-4692-4A65-B035-A667406CDA94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D7A47CB-EE2E-414A-B72B-0B2976026C71}" type="sibTrans" cxnId="{9444FC9F-4692-4A65-B035-A667406CDA94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F2E99496-54F8-4CAB-B53F-818FDF238B52}" type="pres">
      <dgm:prSet presAssocID="{9AC5BBB1-29A5-4CA9-B251-7620F3838C6F}" presName="root" presStyleCnt="0">
        <dgm:presLayoutVars>
          <dgm:dir/>
          <dgm:resizeHandles val="exact"/>
        </dgm:presLayoutVars>
      </dgm:prSet>
      <dgm:spPr/>
    </dgm:pt>
    <dgm:pt modelId="{62AA80C7-736E-4C61-A719-D515F1E86B7F}" type="pres">
      <dgm:prSet presAssocID="{9AC5BBB1-29A5-4CA9-B251-7620F3838C6F}" presName="container" presStyleCnt="0">
        <dgm:presLayoutVars>
          <dgm:dir/>
          <dgm:resizeHandles val="exact"/>
        </dgm:presLayoutVars>
      </dgm:prSet>
      <dgm:spPr/>
    </dgm:pt>
    <dgm:pt modelId="{CA67E112-E166-4C5C-BC1F-BBB3598FE2C7}" type="pres">
      <dgm:prSet presAssocID="{0E86377E-D1C4-4D75-AC96-BD3CA406A63F}" presName="compNode" presStyleCnt="0"/>
      <dgm:spPr/>
    </dgm:pt>
    <dgm:pt modelId="{1C72DAFB-60B6-4C59-99E1-24F96AB55E3D}" type="pres">
      <dgm:prSet presAssocID="{0E86377E-D1C4-4D75-AC96-BD3CA406A63F}" presName="iconBgRect" presStyleLbl="bgShp" presStyleIdx="0" presStyleCnt="4"/>
      <dgm:spPr>
        <a:solidFill>
          <a:schemeClr val="accent3"/>
        </a:solidFill>
      </dgm:spPr>
    </dgm:pt>
    <dgm:pt modelId="{7589316D-FFC8-484B-9F87-4A7F18248E05}" type="pres">
      <dgm:prSet presAssocID="{0E86377E-D1C4-4D75-AC96-BD3CA406A63F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5520B895-591D-44F7-AEC5-24AA1B92E1CA}" type="pres">
      <dgm:prSet presAssocID="{0E86377E-D1C4-4D75-AC96-BD3CA406A63F}" presName="spaceRect" presStyleCnt="0"/>
      <dgm:spPr/>
    </dgm:pt>
    <dgm:pt modelId="{80D25391-568E-4929-A13F-A5E715FF7D76}" type="pres">
      <dgm:prSet presAssocID="{0E86377E-D1C4-4D75-AC96-BD3CA406A63F}" presName="textRect" presStyleLbl="revTx" presStyleIdx="0" presStyleCnt="4">
        <dgm:presLayoutVars>
          <dgm:chMax val="1"/>
          <dgm:chPref val="1"/>
        </dgm:presLayoutVars>
      </dgm:prSet>
      <dgm:spPr/>
    </dgm:pt>
    <dgm:pt modelId="{D2B7260A-70E6-46E5-827F-8B02D6DCE1B5}" type="pres">
      <dgm:prSet presAssocID="{DDAFCB0B-D969-4253-9F9B-0387FC0289DD}" presName="sibTrans" presStyleLbl="sibTrans2D1" presStyleIdx="0" presStyleCnt="0"/>
      <dgm:spPr/>
    </dgm:pt>
    <dgm:pt modelId="{E6893A85-454E-4CAE-892A-B462DA071A05}" type="pres">
      <dgm:prSet presAssocID="{BF286389-2621-4167-9F8B-6439C77F6FAA}" presName="compNode" presStyleCnt="0"/>
      <dgm:spPr/>
    </dgm:pt>
    <dgm:pt modelId="{43AB1296-9633-4294-B9C3-50D2B806FA45}" type="pres">
      <dgm:prSet presAssocID="{BF286389-2621-4167-9F8B-6439C77F6FAA}" presName="iconBgRect" presStyleLbl="bgShp" presStyleIdx="1" presStyleCnt="4"/>
      <dgm:spPr>
        <a:solidFill>
          <a:schemeClr val="accent3"/>
        </a:solidFill>
      </dgm:spPr>
    </dgm:pt>
    <dgm:pt modelId="{DFABBEF3-24BF-4015-BD77-DFB91F4424BE}" type="pres">
      <dgm:prSet presAssocID="{BF286389-2621-4167-9F8B-6439C77F6FAA}" presName="iconRect" presStyleLbl="node1" presStyleIdx="1" presStyleCnt="4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295B0B9B-4E4D-4502-BB7C-AE2E242D3E85}" type="pres">
      <dgm:prSet presAssocID="{BF286389-2621-4167-9F8B-6439C77F6FAA}" presName="spaceRect" presStyleCnt="0"/>
      <dgm:spPr/>
    </dgm:pt>
    <dgm:pt modelId="{0D976C92-BB13-4D5C-B8E2-3751B30B6E27}" type="pres">
      <dgm:prSet presAssocID="{BF286389-2621-4167-9F8B-6439C77F6FAA}" presName="textRect" presStyleLbl="revTx" presStyleIdx="1" presStyleCnt="4">
        <dgm:presLayoutVars>
          <dgm:chMax val="1"/>
          <dgm:chPref val="1"/>
        </dgm:presLayoutVars>
      </dgm:prSet>
      <dgm:spPr/>
    </dgm:pt>
    <dgm:pt modelId="{3C546222-6DE6-47C4-953B-950E8C4E8B5D}" type="pres">
      <dgm:prSet presAssocID="{7B3EC1E4-EBFF-4172-8395-345109D74876}" presName="sibTrans" presStyleLbl="sibTrans2D1" presStyleIdx="0" presStyleCnt="0"/>
      <dgm:spPr/>
    </dgm:pt>
    <dgm:pt modelId="{50B25FCD-770B-4484-82A1-AF9A4AFC4130}" type="pres">
      <dgm:prSet presAssocID="{E71DCEE3-76C6-4E6A-AA7D-A8546859D208}" presName="compNode" presStyleCnt="0"/>
      <dgm:spPr/>
    </dgm:pt>
    <dgm:pt modelId="{47FA01BF-FE68-4C66-BF7A-81EEA97F11C8}" type="pres">
      <dgm:prSet presAssocID="{E71DCEE3-76C6-4E6A-AA7D-A8546859D208}" presName="iconBgRect" presStyleLbl="bgShp" presStyleIdx="2" presStyleCnt="4"/>
      <dgm:spPr>
        <a:solidFill>
          <a:schemeClr val="accent3"/>
        </a:solidFill>
      </dgm:spPr>
    </dgm:pt>
    <dgm:pt modelId="{B7A1DF27-E454-4941-A32D-C7A819DF9DEE}" type="pres">
      <dgm:prSet presAssocID="{E71DCEE3-76C6-4E6A-AA7D-A8546859D208}" presName="iconRect" presStyleLbl="node1" presStyleIdx="2" presStyleCnt="4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13F451D0-7B5A-4CEE-8263-36443B437729}" type="pres">
      <dgm:prSet presAssocID="{E71DCEE3-76C6-4E6A-AA7D-A8546859D208}" presName="spaceRect" presStyleCnt="0"/>
      <dgm:spPr/>
    </dgm:pt>
    <dgm:pt modelId="{0E2E3CD3-8A01-4493-B918-3E2561940EBD}" type="pres">
      <dgm:prSet presAssocID="{E71DCEE3-76C6-4E6A-AA7D-A8546859D208}" presName="textRect" presStyleLbl="revTx" presStyleIdx="2" presStyleCnt="4">
        <dgm:presLayoutVars>
          <dgm:chMax val="1"/>
          <dgm:chPref val="1"/>
        </dgm:presLayoutVars>
      </dgm:prSet>
      <dgm:spPr/>
    </dgm:pt>
    <dgm:pt modelId="{5068F97F-7AD6-4DC4-98F0-C73FB4BA709F}" type="pres">
      <dgm:prSet presAssocID="{BBC3CC40-1A24-486C-B1C1-6D1DF6ECA0AC}" presName="sibTrans" presStyleLbl="sibTrans2D1" presStyleIdx="0" presStyleCnt="0"/>
      <dgm:spPr/>
    </dgm:pt>
    <dgm:pt modelId="{7E128A34-062A-455D-B2E5-3671884BCACC}" type="pres">
      <dgm:prSet presAssocID="{695D09AD-76BB-4C9E-B921-45A726C0FDA7}" presName="compNode" presStyleCnt="0"/>
      <dgm:spPr/>
    </dgm:pt>
    <dgm:pt modelId="{0377BCAE-AE62-431B-AA65-E707B7DAECB7}" type="pres">
      <dgm:prSet presAssocID="{695D09AD-76BB-4C9E-B921-45A726C0FDA7}" presName="iconBgRect" presStyleLbl="bgShp" presStyleIdx="3" presStyleCnt="4"/>
      <dgm:spPr>
        <a:solidFill>
          <a:schemeClr val="accent3"/>
        </a:solidFill>
      </dgm:spPr>
    </dgm:pt>
    <dgm:pt modelId="{69D60F3B-9FC8-4BA1-8A40-1A6B72170705}" type="pres">
      <dgm:prSet presAssocID="{695D09AD-76BB-4C9E-B921-45A726C0FDA7}" presName="iconRect" presStyleLbl="node1" presStyleIdx="3" presStyleCnt="4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66CB81C-9B38-4BD5-A42D-9866678269C2}" type="pres">
      <dgm:prSet presAssocID="{695D09AD-76BB-4C9E-B921-45A726C0FDA7}" presName="spaceRect" presStyleCnt="0"/>
      <dgm:spPr/>
    </dgm:pt>
    <dgm:pt modelId="{684A98FA-52FE-43F5-AA5B-7F5B433E31FC}" type="pres">
      <dgm:prSet presAssocID="{695D09AD-76BB-4C9E-B921-45A726C0FDA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C7CC016-B867-48B6-ABB3-A531F69D3744}" srcId="{9AC5BBB1-29A5-4CA9-B251-7620F3838C6F}" destId="{0E86377E-D1C4-4D75-AC96-BD3CA406A63F}" srcOrd="0" destOrd="0" parTransId="{77B8FCA5-B6B5-4BB0-BE29-50E4CBFCDED0}" sibTransId="{DDAFCB0B-D969-4253-9F9B-0387FC0289DD}"/>
    <dgm:cxn modelId="{56B72735-BB14-4E5E-BD09-92AF916133EC}" type="presOf" srcId="{DDAFCB0B-D969-4253-9F9B-0387FC0289DD}" destId="{D2B7260A-70E6-46E5-827F-8B02D6DCE1B5}" srcOrd="0" destOrd="0" presId="urn:microsoft.com/office/officeart/2018/2/layout/IconCircleList"/>
    <dgm:cxn modelId="{CFA85547-BD46-4907-9016-31CF043FEB40}" type="presOf" srcId="{7B3EC1E4-EBFF-4172-8395-345109D74876}" destId="{3C546222-6DE6-47C4-953B-950E8C4E8B5D}" srcOrd="0" destOrd="0" presId="urn:microsoft.com/office/officeart/2018/2/layout/IconCircleList"/>
    <dgm:cxn modelId="{4B32FB4A-4B75-48B1-A003-1C9730015B28}" type="presOf" srcId="{BBC3CC40-1A24-486C-B1C1-6D1DF6ECA0AC}" destId="{5068F97F-7AD6-4DC4-98F0-C73FB4BA709F}" srcOrd="0" destOrd="0" presId="urn:microsoft.com/office/officeart/2018/2/layout/IconCircleList"/>
    <dgm:cxn modelId="{2B336150-75C0-406B-8635-47E75589612C}" type="presOf" srcId="{E71DCEE3-76C6-4E6A-AA7D-A8546859D208}" destId="{0E2E3CD3-8A01-4493-B918-3E2561940EBD}" srcOrd="0" destOrd="0" presId="urn:microsoft.com/office/officeart/2018/2/layout/IconCircleList"/>
    <dgm:cxn modelId="{AF20A571-CAF3-4BD4-8255-FE90DD59C825}" type="presOf" srcId="{0E86377E-D1C4-4D75-AC96-BD3CA406A63F}" destId="{80D25391-568E-4929-A13F-A5E715FF7D76}" srcOrd="0" destOrd="0" presId="urn:microsoft.com/office/officeart/2018/2/layout/IconCircleList"/>
    <dgm:cxn modelId="{92FAEE7E-DADF-4F49-8A7C-6263D9B2DCC6}" type="presOf" srcId="{BF286389-2621-4167-9F8B-6439C77F6FAA}" destId="{0D976C92-BB13-4D5C-B8E2-3751B30B6E27}" srcOrd="0" destOrd="0" presId="urn:microsoft.com/office/officeart/2018/2/layout/IconCircleList"/>
    <dgm:cxn modelId="{9444FC9F-4692-4A65-B035-A667406CDA94}" srcId="{9AC5BBB1-29A5-4CA9-B251-7620F3838C6F}" destId="{695D09AD-76BB-4C9E-B921-45A726C0FDA7}" srcOrd="3" destOrd="0" parTransId="{55C65EE5-3752-4253-9125-DCF3DB0CE9C5}" sibTransId="{DD7A47CB-EE2E-414A-B72B-0B2976026C71}"/>
    <dgm:cxn modelId="{EF0BC0A7-69F8-48C3-BF21-74E8BA67C2D7}" type="presOf" srcId="{695D09AD-76BB-4C9E-B921-45A726C0FDA7}" destId="{684A98FA-52FE-43F5-AA5B-7F5B433E31FC}" srcOrd="0" destOrd="0" presId="urn:microsoft.com/office/officeart/2018/2/layout/IconCircleList"/>
    <dgm:cxn modelId="{EBC8E5D4-71B1-4EB1-BC9A-43FF09E94234}" srcId="{9AC5BBB1-29A5-4CA9-B251-7620F3838C6F}" destId="{BF286389-2621-4167-9F8B-6439C77F6FAA}" srcOrd="1" destOrd="0" parTransId="{89197C15-49A2-4D49-9029-9198A8ED4564}" sibTransId="{7B3EC1E4-EBFF-4172-8395-345109D74876}"/>
    <dgm:cxn modelId="{C31B29DF-9C02-4FDE-B11D-5B5F9C1731F8}" type="presOf" srcId="{9AC5BBB1-29A5-4CA9-B251-7620F3838C6F}" destId="{F2E99496-54F8-4CAB-B53F-818FDF238B52}" srcOrd="0" destOrd="0" presId="urn:microsoft.com/office/officeart/2018/2/layout/IconCircleList"/>
    <dgm:cxn modelId="{C9284CF4-EBFD-439F-81FD-2B369FC7A5EA}" srcId="{9AC5BBB1-29A5-4CA9-B251-7620F3838C6F}" destId="{E71DCEE3-76C6-4E6A-AA7D-A8546859D208}" srcOrd="2" destOrd="0" parTransId="{1DA20C05-F9F2-4000-A315-B7AF1DA9A899}" sibTransId="{BBC3CC40-1A24-486C-B1C1-6D1DF6ECA0AC}"/>
    <dgm:cxn modelId="{DF2B0268-E004-433E-9C61-9037D4335DC0}" type="presParOf" srcId="{F2E99496-54F8-4CAB-B53F-818FDF238B52}" destId="{62AA80C7-736E-4C61-A719-D515F1E86B7F}" srcOrd="0" destOrd="0" presId="urn:microsoft.com/office/officeart/2018/2/layout/IconCircleList"/>
    <dgm:cxn modelId="{239CBBC8-EF13-49D6-849C-724591E5CCCF}" type="presParOf" srcId="{62AA80C7-736E-4C61-A719-D515F1E86B7F}" destId="{CA67E112-E166-4C5C-BC1F-BBB3598FE2C7}" srcOrd="0" destOrd="0" presId="urn:microsoft.com/office/officeart/2018/2/layout/IconCircleList"/>
    <dgm:cxn modelId="{CB5E6036-5857-4823-8623-7A6AC5AC8932}" type="presParOf" srcId="{CA67E112-E166-4C5C-BC1F-BBB3598FE2C7}" destId="{1C72DAFB-60B6-4C59-99E1-24F96AB55E3D}" srcOrd="0" destOrd="0" presId="urn:microsoft.com/office/officeart/2018/2/layout/IconCircleList"/>
    <dgm:cxn modelId="{C8CAB7BA-D5B0-44FC-8646-90767C4CF1F6}" type="presParOf" srcId="{CA67E112-E166-4C5C-BC1F-BBB3598FE2C7}" destId="{7589316D-FFC8-484B-9F87-4A7F18248E05}" srcOrd="1" destOrd="0" presId="urn:microsoft.com/office/officeart/2018/2/layout/IconCircleList"/>
    <dgm:cxn modelId="{41A527D1-F9E6-48AE-B38B-E3FE1D38B912}" type="presParOf" srcId="{CA67E112-E166-4C5C-BC1F-BBB3598FE2C7}" destId="{5520B895-591D-44F7-AEC5-24AA1B92E1CA}" srcOrd="2" destOrd="0" presId="urn:microsoft.com/office/officeart/2018/2/layout/IconCircleList"/>
    <dgm:cxn modelId="{6574C3DE-71B9-42F1-BD40-819F5BEC51F5}" type="presParOf" srcId="{CA67E112-E166-4C5C-BC1F-BBB3598FE2C7}" destId="{80D25391-568E-4929-A13F-A5E715FF7D76}" srcOrd="3" destOrd="0" presId="urn:microsoft.com/office/officeart/2018/2/layout/IconCircleList"/>
    <dgm:cxn modelId="{CA8EFB83-070C-4A03-A15E-91FF7C155B59}" type="presParOf" srcId="{62AA80C7-736E-4C61-A719-D515F1E86B7F}" destId="{D2B7260A-70E6-46E5-827F-8B02D6DCE1B5}" srcOrd="1" destOrd="0" presId="urn:microsoft.com/office/officeart/2018/2/layout/IconCircleList"/>
    <dgm:cxn modelId="{0F7A5ED2-ECC0-4B56-AF1B-BA32A2E0B94B}" type="presParOf" srcId="{62AA80C7-736E-4C61-A719-D515F1E86B7F}" destId="{E6893A85-454E-4CAE-892A-B462DA071A05}" srcOrd="2" destOrd="0" presId="urn:microsoft.com/office/officeart/2018/2/layout/IconCircleList"/>
    <dgm:cxn modelId="{647193BC-B4B2-4A16-AD9B-4E07C3208AC4}" type="presParOf" srcId="{E6893A85-454E-4CAE-892A-B462DA071A05}" destId="{43AB1296-9633-4294-B9C3-50D2B806FA45}" srcOrd="0" destOrd="0" presId="urn:microsoft.com/office/officeart/2018/2/layout/IconCircleList"/>
    <dgm:cxn modelId="{8CAD5A1B-7A24-41CB-AE15-ECB9205622D6}" type="presParOf" srcId="{E6893A85-454E-4CAE-892A-B462DA071A05}" destId="{DFABBEF3-24BF-4015-BD77-DFB91F4424BE}" srcOrd="1" destOrd="0" presId="urn:microsoft.com/office/officeart/2018/2/layout/IconCircleList"/>
    <dgm:cxn modelId="{42780659-C2B5-4B97-9942-46EE00A2B959}" type="presParOf" srcId="{E6893A85-454E-4CAE-892A-B462DA071A05}" destId="{295B0B9B-4E4D-4502-BB7C-AE2E242D3E85}" srcOrd="2" destOrd="0" presId="urn:microsoft.com/office/officeart/2018/2/layout/IconCircleList"/>
    <dgm:cxn modelId="{9C7BEEE4-6CDE-4EAA-B756-C516DBCA8E8D}" type="presParOf" srcId="{E6893A85-454E-4CAE-892A-B462DA071A05}" destId="{0D976C92-BB13-4D5C-B8E2-3751B30B6E27}" srcOrd="3" destOrd="0" presId="urn:microsoft.com/office/officeart/2018/2/layout/IconCircleList"/>
    <dgm:cxn modelId="{3D4A087D-015B-42D2-A6AD-10154754C692}" type="presParOf" srcId="{62AA80C7-736E-4C61-A719-D515F1E86B7F}" destId="{3C546222-6DE6-47C4-953B-950E8C4E8B5D}" srcOrd="3" destOrd="0" presId="urn:microsoft.com/office/officeart/2018/2/layout/IconCircleList"/>
    <dgm:cxn modelId="{10AB92BD-B47A-4C96-89E7-2AADEBD1A6BD}" type="presParOf" srcId="{62AA80C7-736E-4C61-A719-D515F1E86B7F}" destId="{50B25FCD-770B-4484-82A1-AF9A4AFC4130}" srcOrd="4" destOrd="0" presId="urn:microsoft.com/office/officeart/2018/2/layout/IconCircleList"/>
    <dgm:cxn modelId="{AF202169-BC84-4CE3-8550-E1324C226543}" type="presParOf" srcId="{50B25FCD-770B-4484-82A1-AF9A4AFC4130}" destId="{47FA01BF-FE68-4C66-BF7A-81EEA97F11C8}" srcOrd="0" destOrd="0" presId="urn:microsoft.com/office/officeart/2018/2/layout/IconCircleList"/>
    <dgm:cxn modelId="{F3356FED-3886-4681-B81D-FFE83F5A3B08}" type="presParOf" srcId="{50B25FCD-770B-4484-82A1-AF9A4AFC4130}" destId="{B7A1DF27-E454-4941-A32D-C7A819DF9DEE}" srcOrd="1" destOrd="0" presId="urn:microsoft.com/office/officeart/2018/2/layout/IconCircleList"/>
    <dgm:cxn modelId="{3CE5EAC2-7255-4B53-9D3C-D9A9C7311757}" type="presParOf" srcId="{50B25FCD-770B-4484-82A1-AF9A4AFC4130}" destId="{13F451D0-7B5A-4CEE-8263-36443B437729}" srcOrd="2" destOrd="0" presId="urn:microsoft.com/office/officeart/2018/2/layout/IconCircleList"/>
    <dgm:cxn modelId="{0C43701C-1326-4F70-8DE8-9461D2957670}" type="presParOf" srcId="{50B25FCD-770B-4484-82A1-AF9A4AFC4130}" destId="{0E2E3CD3-8A01-4493-B918-3E2561940EBD}" srcOrd="3" destOrd="0" presId="urn:microsoft.com/office/officeart/2018/2/layout/IconCircleList"/>
    <dgm:cxn modelId="{A7FD58A7-B11E-4BB7-89A2-8565068F0A1D}" type="presParOf" srcId="{62AA80C7-736E-4C61-A719-D515F1E86B7F}" destId="{5068F97F-7AD6-4DC4-98F0-C73FB4BA709F}" srcOrd="5" destOrd="0" presId="urn:microsoft.com/office/officeart/2018/2/layout/IconCircleList"/>
    <dgm:cxn modelId="{B71D18D6-C047-459E-B946-177478E1260F}" type="presParOf" srcId="{62AA80C7-736E-4C61-A719-D515F1E86B7F}" destId="{7E128A34-062A-455D-B2E5-3671884BCACC}" srcOrd="6" destOrd="0" presId="urn:microsoft.com/office/officeart/2018/2/layout/IconCircleList"/>
    <dgm:cxn modelId="{D7B5E398-A569-4269-9D8E-A3EB8555B967}" type="presParOf" srcId="{7E128A34-062A-455D-B2E5-3671884BCACC}" destId="{0377BCAE-AE62-431B-AA65-E707B7DAECB7}" srcOrd="0" destOrd="0" presId="urn:microsoft.com/office/officeart/2018/2/layout/IconCircleList"/>
    <dgm:cxn modelId="{274C9A27-829E-429F-9AC5-A37A34CF96E3}" type="presParOf" srcId="{7E128A34-062A-455D-B2E5-3671884BCACC}" destId="{69D60F3B-9FC8-4BA1-8A40-1A6B72170705}" srcOrd="1" destOrd="0" presId="urn:microsoft.com/office/officeart/2018/2/layout/IconCircleList"/>
    <dgm:cxn modelId="{9CB4EC9F-4F78-4AF8-BF37-2735BA565062}" type="presParOf" srcId="{7E128A34-062A-455D-B2E5-3671884BCACC}" destId="{466CB81C-9B38-4BD5-A42D-9866678269C2}" srcOrd="2" destOrd="0" presId="urn:microsoft.com/office/officeart/2018/2/layout/IconCircleList"/>
    <dgm:cxn modelId="{697F2FD9-D496-44DF-B8D1-F10829943536}" type="presParOf" srcId="{7E128A34-062A-455D-B2E5-3671884BCACC}" destId="{684A98FA-52FE-43F5-AA5B-7F5B433E31F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6236096-6C27-4FFC-AEDE-3EBF9D5E26A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B2291C-A1CB-4E51-B49B-27B600C213CF}">
      <dgm:prSet custT="1"/>
      <dgm:spPr>
        <a:solidFill>
          <a:schemeClr val="accent3"/>
        </a:solidFill>
      </dgm:spPr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Desafios incluem criar planos de gerenciamento de continuidade de serviços de TI quando não há processos ou planos gerais de continuidade de negócios.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70D5F09E-0E51-4E10-848C-D5EB276C71DE}" type="parTrans" cxnId="{9DBDFEB6-89C2-4FA2-B902-11B7DCE9AD52}">
      <dgm:prSet/>
      <dgm:spPr/>
      <dgm:t>
        <a:bodyPr/>
        <a:lstStyle/>
        <a:p>
          <a:endParaRPr lang="en-US" sz="1600"/>
        </a:p>
      </dgm:t>
    </dgm:pt>
    <dgm:pt modelId="{E601C219-77D5-4682-912B-7CBE7169F4A1}" type="sibTrans" cxnId="{9DBDFEB6-89C2-4FA2-B902-11B7DCE9AD52}">
      <dgm:prSet custT="1"/>
      <dgm:spPr>
        <a:solidFill>
          <a:schemeClr val="tx1"/>
        </a:solidFill>
      </dgm:spPr>
      <dgm:t>
        <a:bodyPr/>
        <a:lstStyle/>
        <a:p>
          <a:endParaRPr lang="en-US" sz="1600"/>
        </a:p>
      </dgm:t>
    </dgm:pt>
    <dgm:pt modelId="{A0614A61-72F1-44BF-A3C1-DEEA1424F4AD}">
      <dgm:prSet custT="1"/>
      <dgm:spPr>
        <a:solidFill>
          <a:schemeClr val="accent3"/>
        </a:solidFill>
      </dgm:spPr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Alinhamento entre TI e área de negócios é crucial para o sucesso.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7D44AFF7-9D03-4989-B154-5074CBF04B48}" type="parTrans" cxnId="{2F654099-23BF-4568-A58A-D78E5EB912E3}">
      <dgm:prSet/>
      <dgm:spPr/>
      <dgm:t>
        <a:bodyPr/>
        <a:lstStyle/>
        <a:p>
          <a:endParaRPr lang="en-US" sz="1600"/>
        </a:p>
      </dgm:t>
    </dgm:pt>
    <dgm:pt modelId="{3C8EE676-8884-4962-86E4-E572F399116B}" type="sibTrans" cxnId="{2F654099-23BF-4568-A58A-D78E5EB912E3}">
      <dgm:prSet custT="1"/>
      <dgm:spPr>
        <a:solidFill>
          <a:schemeClr val="tx1"/>
        </a:solidFill>
      </dgm:spPr>
      <dgm:t>
        <a:bodyPr/>
        <a:lstStyle/>
        <a:p>
          <a:endParaRPr lang="en-US" sz="1600"/>
        </a:p>
      </dgm:t>
    </dgm:pt>
    <dgm:pt modelId="{82B44677-D549-414A-8712-EFDF01ABA9E0}">
      <dgm:prSet custT="1"/>
      <dgm:spPr>
        <a:solidFill>
          <a:schemeClr val="accent3"/>
        </a:solidFill>
      </dgm:spPr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É fundamental o comprometimento da área de negócios em fornecer informações sobre os planos e estratégias futuras.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73B216AD-CF2F-4CD1-9BCC-BCFCF5B570BF}" type="parTrans" cxnId="{E5AC60B4-9E45-429B-8FF5-A5C4A88C2703}">
      <dgm:prSet/>
      <dgm:spPr/>
      <dgm:t>
        <a:bodyPr/>
        <a:lstStyle/>
        <a:p>
          <a:endParaRPr lang="en-US" sz="1600"/>
        </a:p>
      </dgm:t>
    </dgm:pt>
    <dgm:pt modelId="{38032A55-6DD7-4623-8426-F3CA664DD03C}" type="sibTrans" cxnId="{E5AC60B4-9E45-429B-8FF5-A5C4A88C2703}">
      <dgm:prSet custT="1"/>
      <dgm:spPr>
        <a:solidFill>
          <a:schemeClr val="tx1"/>
        </a:solidFill>
      </dgm:spPr>
      <dgm:t>
        <a:bodyPr/>
        <a:lstStyle/>
        <a:p>
          <a:endParaRPr lang="en-US" sz="1600"/>
        </a:p>
      </dgm:t>
    </dgm:pt>
    <dgm:pt modelId="{32BDA1C2-E399-4FE1-B58C-2D10E3194ED3}">
      <dgm:prSet custT="1"/>
      <dgm:spPr>
        <a:solidFill>
          <a:schemeClr val="accent3"/>
        </a:solidFill>
      </dgm:spPr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GCSTI fornece consultoria, assistência e mantém planos para apoiar a continuidade de negócios e minimizar incertezas em desastres.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5F18CFF2-7DDF-45CD-A812-8EC06629D215}" type="parTrans" cxnId="{E6DE7F93-4F0E-4EE1-A4A4-D99D7EF52B2B}">
      <dgm:prSet/>
      <dgm:spPr/>
      <dgm:t>
        <a:bodyPr/>
        <a:lstStyle/>
        <a:p>
          <a:endParaRPr lang="en-US" sz="1600"/>
        </a:p>
      </dgm:t>
    </dgm:pt>
    <dgm:pt modelId="{088A0520-A072-4F9D-8D65-01F56AFA2FC0}" type="sibTrans" cxnId="{E6DE7F93-4F0E-4EE1-A4A4-D99D7EF52B2B}">
      <dgm:prSet/>
      <dgm:spPr/>
      <dgm:t>
        <a:bodyPr/>
        <a:lstStyle/>
        <a:p>
          <a:endParaRPr lang="en-US" sz="1600"/>
        </a:p>
      </dgm:t>
    </dgm:pt>
    <dgm:pt modelId="{5A017CF8-BD4F-49F7-9B56-795E15D4CCDA}" type="pres">
      <dgm:prSet presAssocID="{D6236096-6C27-4FFC-AEDE-3EBF9D5E26A3}" presName="diagram" presStyleCnt="0">
        <dgm:presLayoutVars>
          <dgm:dir/>
          <dgm:resizeHandles val="exact"/>
        </dgm:presLayoutVars>
      </dgm:prSet>
      <dgm:spPr/>
    </dgm:pt>
    <dgm:pt modelId="{E1451E8B-E397-4D8A-BDAC-4998EE4680E6}" type="pres">
      <dgm:prSet presAssocID="{70B2291C-A1CB-4E51-B49B-27B600C213CF}" presName="node" presStyleLbl="node1" presStyleIdx="0" presStyleCnt="4" custScaleY="236847">
        <dgm:presLayoutVars>
          <dgm:bulletEnabled val="1"/>
        </dgm:presLayoutVars>
      </dgm:prSet>
      <dgm:spPr/>
    </dgm:pt>
    <dgm:pt modelId="{3775E576-E61E-4565-8CD7-C3A74B902971}" type="pres">
      <dgm:prSet presAssocID="{E601C219-77D5-4682-912B-7CBE7169F4A1}" presName="sibTrans" presStyleLbl="sibTrans2D1" presStyleIdx="0" presStyleCnt="3"/>
      <dgm:spPr/>
    </dgm:pt>
    <dgm:pt modelId="{816E0AD5-9873-404A-8BB7-21FDE79DE463}" type="pres">
      <dgm:prSet presAssocID="{E601C219-77D5-4682-912B-7CBE7169F4A1}" presName="connectorText" presStyleLbl="sibTrans2D1" presStyleIdx="0" presStyleCnt="3"/>
      <dgm:spPr/>
    </dgm:pt>
    <dgm:pt modelId="{D98F7C3B-4C92-45E8-B5BA-52CF247A79A8}" type="pres">
      <dgm:prSet presAssocID="{A0614A61-72F1-44BF-A3C1-DEEA1424F4AD}" presName="node" presStyleLbl="node1" presStyleIdx="1" presStyleCnt="4" custScaleY="236847">
        <dgm:presLayoutVars>
          <dgm:bulletEnabled val="1"/>
        </dgm:presLayoutVars>
      </dgm:prSet>
      <dgm:spPr/>
    </dgm:pt>
    <dgm:pt modelId="{8A0F6579-B259-472B-B5D5-748FCF14EA91}" type="pres">
      <dgm:prSet presAssocID="{3C8EE676-8884-4962-86E4-E572F399116B}" presName="sibTrans" presStyleLbl="sibTrans2D1" presStyleIdx="1" presStyleCnt="3"/>
      <dgm:spPr/>
    </dgm:pt>
    <dgm:pt modelId="{95120772-1889-4F0F-A715-99DF4EBB22BD}" type="pres">
      <dgm:prSet presAssocID="{3C8EE676-8884-4962-86E4-E572F399116B}" presName="connectorText" presStyleLbl="sibTrans2D1" presStyleIdx="1" presStyleCnt="3"/>
      <dgm:spPr/>
    </dgm:pt>
    <dgm:pt modelId="{941D3E90-42BB-4360-A447-6958D1699CEC}" type="pres">
      <dgm:prSet presAssocID="{82B44677-D549-414A-8712-EFDF01ABA9E0}" presName="node" presStyleLbl="node1" presStyleIdx="2" presStyleCnt="4" custScaleY="236847">
        <dgm:presLayoutVars>
          <dgm:bulletEnabled val="1"/>
        </dgm:presLayoutVars>
      </dgm:prSet>
      <dgm:spPr/>
    </dgm:pt>
    <dgm:pt modelId="{069E8EC7-60B0-4D43-9C6C-164FDFC407DC}" type="pres">
      <dgm:prSet presAssocID="{38032A55-6DD7-4623-8426-F3CA664DD03C}" presName="sibTrans" presStyleLbl="sibTrans2D1" presStyleIdx="2" presStyleCnt="3"/>
      <dgm:spPr/>
    </dgm:pt>
    <dgm:pt modelId="{FBF90A13-B5D3-4BC9-A4BA-66E343B34A25}" type="pres">
      <dgm:prSet presAssocID="{38032A55-6DD7-4623-8426-F3CA664DD03C}" presName="connectorText" presStyleLbl="sibTrans2D1" presStyleIdx="2" presStyleCnt="3"/>
      <dgm:spPr/>
    </dgm:pt>
    <dgm:pt modelId="{7A6097D0-C1BE-4191-9D42-3A1A70A83BD8}" type="pres">
      <dgm:prSet presAssocID="{32BDA1C2-E399-4FE1-B58C-2D10E3194ED3}" presName="node" presStyleLbl="node1" presStyleIdx="3" presStyleCnt="4" custScaleY="236847">
        <dgm:presLayoutVars>
          <dgm:bulletEnabled val="1"/>
        </dgm:presLayoutVars>
      </dgm:prSet>
      <dgm:spPr/>
    </dgm:pt>
  </dgm:ptLst>
  <dgm:cxnLst>
    <dgm:cxn modelId="{E7E53D0B-33AC-4516-82CA-F74BAB2CF4D9}" type="presOf" srcId="{A0614A61-72F1-44BF-A3C1-DEEA1424F4AD}" destId="{D98F7C3B-4C92-45E8-B5BA-52CF247A79A8}" srcOrd="0" destOrd="0" presId="urn:microsoft.com/office/officeart/2005/8/layout/process5"/>
    <dgm:cxn modelId="{EE537B1C-6A23-4299-BF4E-8B4E95CF7FD1}" type="presOf" srcId="{38032A55-6DD7-4623-8426-F3CA664DD03C}" destId="{FBF90A13-B5D3-4BC9-A4BA-66E343B34A25}" srcOrd="1" destOrd="0" presId="urn:microsoft.com/office/officeart/2005/8/layout/process5"/>
    <dgm:cxn modelId="{9F8F3C26-B7FD-4E5C-8778-0BDC7EC7DF3C}" type="presOf" srcId="{70B2291C-A1CB-4E51-B49B-27B600C213CF}" destId="{E1451E8B-E397-4D8A-BDAC-4998EE4680E6}" srcOrd="0" destOrd="0" presId="urn:microsoft.com/office/officeart/2005/8/layout/process5"/>
    <dgm:cxn modelId="{BF1B685B-90C6-451C-9AEB-5590D047268F}" type="presOf" srcId="{32BDA1C2-E399-4FE1-B58C-2D10E3194ED3}" destId="{7A6097D0-C1BE-4191-9D42-3A1A70A83BD8}" srcOrd="0" destOrd="0" presId="urn:microsoft.com/office/officeart/2005/8/layout/process5"/>
    <dgm:cxn modelId="{8B0FDC6C-B8F5-4319-8F05-193DAD27A87F}" type="presOf" srcId="{E601C219-77D5-4682-912B-7CBE7169F4A1}" destId="{3775E576-E61E-4565-8CD7-C3A74B902971}" srcOrd="0" destOrd="0" presId="urn:microsoft.com/office/officeart/2005/8/layout/process5"/>
    <dgm:cxn modelId="{AB743453-9022-49F4-A9BA-3B0C905BDD2D}" type="presOf" srcId="{38032A55-6DD7-4623-8426-F3CA664DD03C}" destId="{069E8EC7-60B0-4D43-9C6C-164FDFC407DC}" srcOrd="0" destOrd="0" presId="urn:microsoft.com/office/officeart/2005/8/layout/process5"/>
    <dgm:cxn modelId="{41355679-73A6-4AEB-90C7-650DFBE6554E}" type="presOf" srcId="{D6236096-6C27-4FFC-AEDE-3EBF9D5E26A3}" destId="{5A017CF8-BD4F-49F7-9B56-795E15D4CCDA}" srcOrd="0" destOrd="0" presId="urn:microsoft.com/office/officeart/2005/8/layout/process5"/>
    <dgm:cxn modelId="{E6DE7F93-4F0E-4EE1-A4A4-D99D7EF52B2B}" srcId="{D6236096-6C27-4FFC-AEDE-3EBF9D5E26A3}" destId="{32BDA1C2-E399-4FE1-B58C-2D10E3194ED3}" srcOrd="3" destOrd="0" parTransId="{5F18CFF2-7DDF-45CD-A812-8EC06629D215}" sibTransId="{088A0520-A072-4F9D-8D65-01F56AFA2FC0}"/>
    <dgm:cxn modelId="{0D33A494-E54D-43C5-A448-324077819305}" type="presOf" srcId="{3C8EE676-8884-4962-86E4-E572F399116B}" destId="{8A0F6579-B259-472B-B5D5-748FCF14EA91}" srcOrd="0" destOrd="0" presId="urn:microsoft.com/office/officeart/2005/8/layout/process5"/>
    <dgm:cxn modelId="{2F654099-23BF-4568-A58A-D78E5EB912E3}" srcId="{D6236096-6C27-4FFC-AEDE-3EBF9D5E26A3}" destId="{A0614A61-72F1-44BF-A3C1-DEEA1424F4AD}" srcOrd="1" destOrd="0" parTransId="{7D44AFF7-9D03-4989-B154-5074CBF04B48}" sibTransId="{3C8EE676-8884-4962-86E4-E572F399116B}"/>
    <dgm:cxn modelId="{196FADA7-A9A2-4D5C-B446-E5B29D3B1122}" type="presOf" srcId="{82B44677-D549-414A-8712-EFDF01ABA9E0}" destId="{941D3E90-42BB-4360-A447-6958D1699CEC}" srcOrd="0" destOrd="0" presId="urn:microsoft.com/office/officeart/2005/8/layout/process5"/>
    <dgm:cxn modelId="{15AD48A9-8E23-4994-AF29-D16BB21364A9}" type="presOf" srcId="{3C8EE676-8884-4962-86E4-E572F399116B}" destId="{95120772-1889-4F0F-A715-99DF4EBB22BD}" srcOrd="1" destOrd="0" presId="urn:microsoft.com/office/officeart/2005/8/layout/process5"/>
    <dgm:cxn modelId="{E5AC60B4-9E45-429B-8FF5-A5C4A88C2703}" srcId="{D6236096-6C27-4FFC-AEDE-3EBF9D5E26A3}" destId="{82B44677-D549-414A-8712-EFDF01ABA9E0}" srcOrd="2" destOrd="0" parTransId="{73B216AD-CF2F-4CD1-9BCC-BCFCF5B570BF}" sibTransId="{38032A55-6DD7-4623-8426-F3CA664DD03C}"/>
    <dgm:cxn modelId="{9DBDFEB6-89C2-4FA2-B902-11B7DCE9AD52}" srcId="{D6236096-6C27-4FFC-AEDE-3EBF9D5E26A3}" destId="{70B2291C-A1CB-4E51-B49B-27B600C213CF}" srcOrd="0" destOrd="0" parTransId="{70D5F09E-0E51-4E10-848C-D5EB276C71DE}" sibTransId="{E601C219-77D5-4682-912B-7CBE7169F4A1}"/>
    <dgm:cxn modelId="{87AC78C4-5376-43BF-9EBE-A2562CD4C082}" type="presOf" srcId="{E601C219-77D5-4682-912B-7CBE7169F4A1}" destId="{816E0AD5-9873-404A-8BB7-21FDE79DE463}" srcOrd="1" destOrd="0" presId="urn:microsoft.com/office/officeart/2005/8/layout/process5"/>
    <dgm:cxn modelId="{85DE198F-63E6-4B72-B24C-97ADF75AD952}" type="presParOf" srcId="{5A017CF8-BD4F-49F7-9B56-795E15D4CCDA}" destId="{E1451E8B-E397-4D8A-BDAC-4998EE4680E6}" srcOrd="0" destOrd="0" presId="urn:microsoft.com/office/officeart/2005/8/layout/process5"/>
    <dgm:cxn modelId="{9CAFB5F7-A275-46A4-AEA5-0618348049C7}" type="presParOf" srcId="{5A017CF8-BD4F-49F7-9B56-795E15D4CCDA}" destId="{3775E576-E61E-4565-8CD7-C3A74B902971}" srcOrd="1" destOrd="0" presId="urn:microsoft.com/office/officeart/2005/8/layout/process5"/>
    <dgm:cxn modelId="{039144D6-C464-4241-8BF8-85A6E747644B}" type="presParOf" srcId="{3775E576-E61E-4565-8CD7-C3A74B902971}" destId="{816E0AD5-9873-404A-8BB7-21FDE79DE463}" srcOrd="0" destOrd="0" presId="urn:microsoft.com/office/officeart/2005/8/layout/process5"/>
    <dgm:cxn modelId="{0C5C2C32-89A8-4EDD-845A-FEDD38C4AF26}" type="presParOf" srcId="{5A017CF8-BD4F-49F7-9B56-795E15D4CCDA}" destId="{D98F7C3B-4C92-45E8-B5BA-52CF247A79A8}" srcOrd="2" destOrd="0" presId="urn:microsoft.com/office/officeart/2005/8/layout/process5"/>
    <dgm:cxn modelId="{71EA9B9D-14AB-43CC-83D1-EA7DE3B58E93}" type="presParOf" srcId="{5A017CF8-BD4F-49F7-9B56-795E15D4CCDA}" destId="{8A0F6579-B259-472B-B5D5-748FCF14EA91}" srcOrd="3" destOrd="0" presId="urn:microsoft.com/office/officeart/2005/8/layout/process5"/>
    <dgm:cxn modelId="{6CE11077-B0F6-4087-8896-0FA0D247A957}" type="presParOf" srcId="{8A0F6579-B259-472B-B5D5-748FCF14EA91}" destId="{95120772-1889-4F0F-A715-99DF4EBB22BD}" srcOrd="0" destOrd="0" presId="urn:microsoft.com/office/officeart/2005/8/layout/process5"/>
    <dgm:cxn modelId="{DAD8B248-A1C4-4025-9F35-457114B6722B}" type="presParOf" srcId="{5A017CF8-BD4F-49F7-9B56-795E15D4CCDA}" destId="{941D3E90-42BB-4360-A447-6958D1699CEC}" srcOrd="4" destOrd="0" presId="urn:microsoft.com/office/officeart/2005/8/layout/process5"/>
    <dgm:cxn modelId="{B430717B-D899-4A96-9B0F-D6D5D533677C}" type="presParOf" srcId="{5A017CF8-BD4F-49F7-9B56-795E15D4CCDA}" destId="{069E8EC7-60B0-4D43-9C6C-164FDFC407DC}" srcOrd="5" destOrd="0" presId="urn:microsoft.com/office/officeart/2005/8/layout/process5"/>
    <dgm:cxn modelId="{4B2A4A5F-5CE6-44FD-BC00-5FCD72423068}" type="presParOf" srcId="{069E8EC7-60B0-4D43-9C6C-164FDFC407DC}" destId="{FBF90A13-B5D3-4BC9-A4BA-66E343B34A25}" srcOrd="0" destOrd="0" presId="urn:microsoft.com/office/officeart/2005/8/layout/process5"/>
    <dgm:cxn modelId="{D4E827A1-6F46-41FB-A645-D10B7B163458}" type="presParOf" srcId="{5A017CF8-BD4F-49F7-9B56-795E15D4CCDA}" destId="{7A6097D0-C1BE-4191-9D42-3A1A70A83BD8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02C735-3E5A-44DF-8A2E-4F6570410BC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E10652-2508-4F3F-A0AF-C55DE5F2005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>
              <a:solidFill>
                <a:schemeClr val="bg2">
                  <a:lumMod val="25000"/>
                </a:schemeClr>
              </a:solidFill>
            </a:rPr>
            <a:t>Ativos Críticos: </a:t>
          </a:r>
          <a:r>
            <a:rPr lang="pt-BR" dirty="0">
              <a:solidFill>
                <a:schemeClr val="bg2">
                  <a:lumMod val="25000"/>
                </a:schemeClr>
              </a:solidFill>
            </a:rPr>
            <a:t>Perda ou dano a ativos valiosos pode causar grandes problemas financeiros.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12C976B2-2206-491C-8815-57DF22D36DE8}" type="parTrans" cxnId="{D1B6A64F-C2E5-47E9-9932-1B1EE47716D2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528C4169-C71E-47F8-959A-6D50B29E1A07}" type="sibTrans" cxnId="{D1B6A64F-C2E5-47E9-9932-1B1EE47716D2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54800EE5-6B6D-43B7-9118-2D370FD8CD3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>
              <a:solidFill>
                <a:schemeClr val="bg2">
                  <a:lumMod val="25000"/>
                </a:schemeClr>
              </a:solidFill>
            </a:rPr>
            <a:t>Proteção por Controles: </a:t>
          </a:r>
          <a:r>
            <a:rPr lang="pt-BR" dirty="0">
              <a:solidFill>
                <a:schemeClr val="bg2">
                  <a:lumMod val="25000"/>
                </a:schemeClr>
              </a:solidFill>
            </a:rPr>
            <a:t>Controles de segurança são ferramentas e métodos para proteger ativos contra ameaças e vulnerabilidades.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47502AA2-9494-4EDF-B804-40063DC482AE}" type="parTrans" cxnId="{07207B21-AA6A-4432-BA06-83D7D98B167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6C65F483-45D4-4BED-BA49-C962890C0734}" type="sibTrans" cxnId="{07207B21-AA6A-4432-BA06-83D7D98B1675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701AF238-1736-4CEB-8DCF-2BA91F71C48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>
              <a:solidFill>
                <a:schemeClr val="bg2">
                  <a:lumMod val="25000"/>
                </a:schemeClr>
              </a:solidFill>
            </a:rPr>
            <a:t>Relação Ameaça-Vulnerabilidade: </a:t>
          </a:r>
          <a:r>
            <a:rPr lang="pt-BR" dirty="0">
              <a:solidFill>
                <a:schemeClr val="bg2">
                  <a:lumMod val="25000"/>
                </a:schemeClr>
              </a:solidFill>
            </a:rPr>
            <a:t>As ameaças podem explorar vulnerabilidades em ativos, e várias ameaças podem afetar um ativo.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019EB31A-9595-4F93-B10B-95B05F51DDBF}" type="parTrans" cxnId="{75D8556D-AFFC-494F-9FE6-92F5314C4BEF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8DEB6224-8387-4AE9-831B-A94FA63CCBAD}" type="sibTrans" cxnId="{75D8556D-AFFC-494F-9FE6-92F5314C4BEF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4D6B83DB-2D11-4EDC-B8FB-A7F5670F343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>
              <a:solidFill>
                <a:schemeClr val="bg2">
                  <a:lumMod val="25000"/>
                </a:schemeClr>
              </a:solidFill>
            </a:rPr>
            <a:t>Avaliação de Riscos: </a:t>
          </a:r>
          <a:r>
            <a:rPr lang="pt-BR" dirty="0">
              <a:solidFill>
                <a:schemeClr val="bg2">
                  <a:lumMod val="25000"/>
                </a:schemeClr>
              </a:solidFill>
            </a:rPr>
            <a:t>A avaliação considera a probabilidade de ameaças e custos de implementar controles para proteger ativos.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71729397-92D1-4209-A1F7-F1796EED1241}" type="parTrans" cxnId="{FF2586AC-A5B1-4E79-B0CE-252FB00E098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23347DE4-6AC1-4B42-86DC-528633D444C9}" type="sibTrans" cxnId="{FF2586AC-A5B1-4E79-B0CE-252FB00E098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ABE01545-6246-4030-9B13-8B3A4574018F}" type="pres">
      <dgm:prSet presAssocID="{0E02C735-3E5A-44DF-8A2E-4F6570410BC1}" presName="root" presStyleCnt="0">
        <dgm:presLayoutVars>
          <dgm:dir/>
          <dgm:resizeHandles val="exact"/>
        </dgm:presLayoutVars>
      </dgm:prSet>
      <dgm:spPr/>
    </dgm:pt>
    <dgm:pt modelId="{C3A3A47D-7BFF-4730-8C1A-F1422331AD1B}" type="pres">
      <dgm:prSet presAssocID="{0E02C735-3E5A-44DF-8A2E-4F6570410BC1}" presName="container" presStyleCnt="0">
        <dgm:presLayoutVars>
          <dgm:dir/>
          <dgm:resizeHandles val="exact"/>
        </dgm:presLayoutVars>
      </dgm:prSet>
      <dgm:spPr/>
    </dgm:pt>
    <dgm:pt modelId="{F7E50F3C-779A-4D39-A378-ACC440270493}" type="pres">
      <dgm:prSet presAssocID="{63E10652-2508-4F3F-A0AF-C55DE5F20056}" presName="compNode" presStyleCnt="0"/>
      <dgm:spPr/>
    </dgm:pt>
    <dgm:pt modelId="{D14CE2EA-219F-4F69-96C4-8707CBB18BBE}" type="pres">
      <dgm:prSet presAssocID="{63E10652-2508-4F3F-A0AF-C55DE5F20056}" presName="iconBgRect" presStyleLbl="bgShp" presStyleIdx="0" presStyleCnt="4"/>
      <dgm:spPr>
        <a:solidFill>
          <a:schemeClr val="accent3"/>
        </a:solidFill>
      </dgm:spPr>
    </dgm:pt>
    <dgm:pt modelId="{152F7246-5E07-4F2E-92F6-1693A13006D2}" type="pres">
      <dgm:prSet presAssocID="{63E10652-2508-4F3F-A0AF-C55DE5F20056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6C591EA4-0157-4F50-8B96-4909598ACE25}" type="pres">
      <dgm:prSet presAssocID="{63E10652-2508-4F3F-A0AF-C55DE5F20056}" presName="spaceRect" presStyleCnt="0"/>
      <dgm:spPr/>
    </dgm:pt>
    <dgm:pt modelId="{F4FA6ECB-7A08-4243-8DB0-A6E032F0783C}" type="pres">
      <dgm:prSet presAssocID="{63E10652-2508-4F3F-A0AF-C55DE5F20056}" presName="textRect" presStyleLbl="revTx" presStyleIdx="0" presStyleCnt="4">
        <dgm:presLayoutVars>
          <dgm:chMax val="1"/>
          <dgm:chPref val="1"/>
        </dgm:presLayoutVars>
      </dgm:prSet>
      <dgm:spPr/>
    </dgm:pt>
    <dgm:pt modelId="{44A6EF91-CB6E-41C9-85D3-416AFD28EE65}" type="pres">
      <dgm:prSet presAssocID="{528C4169-C71E-47F8-959A-6D50B29E1A07}" presName="sibTrans" presStyleLbl="sibTrans2D1" presStyleIdx="0" presStyleCnt="0"/>
      <dgm:spPr/>
    </dgm:pt>
    <dgm:pt modelId="{2A96E3FD-E48C-4780-8F73-56C4E4E196AE}" type="pres">
      <dgm:prSet presAssocID="{54800EE5-6B6D-43B7-9118-2D370FD8CD35}" presName="compNode" presStyleCnt="0"/>
      <dgm:spPr/>
    </dgm:pt>
    <dgm:pt modelId="{F9BECB6D-AEC4-4DE1-88CF-67EEB4FC094E}" type="pres">
      <dgm:prSet presAssocID="{54800EE5-6B6D-43B7-9118-2D370FD8CD35}" presName="iconBgRect" presStyleLbl="bgShp" presStyleIdx="1" presStyleCnt="4"/>
      <dgm:spPr>
        <a:solidFill>
          <a:schemeClr val="accent3"/>
        </a:solidFill>
      </dgm:spPr>
    </dgm:pt>
    <dgm:pt modelId="{7F575BE1-C548-4E4F-93AD-70BFB1CC0B6E}" type="pres">
      <dgm:prSet presAssocID="{54800EE5-6B6D-43B7-9118-2D370FD8CD35}" presName="iconRect" presStyleLbl="node1" presStyleIdx="1" presStyleCnt="4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70692675-8B34-4C99-9C5E-7661411AF832}" type="pres">
      <dgm:prSet presAssocID="{54800EE5-6B6D-43B7-9118-2D370FD8CD35}" presName="spaceRect" presStyleCnt="0"/>
      <dgm:spPr/>
    </dgm:pt>
    <dgm:pt modelId="{BE0B8FB1-D663-45B4-8418-7FA36BD2CE24}" type="pres">
      <dgm:prSet presAssocID="{54800EE5-6B6D-43B7-9118-2D370FD8CD35}" presName="textRect" presStyleLbl="revTx" presStyleIdx="1" presStyleCnt="4">
        <dgm:presLayoutVars>
          <dgm:chMax val="1"/>
          <dgm:chPref val="1"/>
        </dgm:presLayoutVars>
      </dgm:prSet>
      <dgm:spPr/>
    </dgm:pt>
    <dgm:pt modelId="{8F7EEAD5-458E-49B9-8F5D-994BD8733FCA}" type="pres">
      <dgm:prSet presAssocID="{6C65F483-45D4-4BED-BA49-C962890C0734}" presName="sibTrans" presStyleLbl="sibTrans2D1" presStyleIdx="0" presStyleCnt="0"/>
      <dgm:spPr/>
    </dgm:pt>
    <dgm:pt modelId="{84608761-A2C8-4782-BFAF-D174C62DF565}" type="pres">
      <dgm:prSet presAssocID="{701AF238-1736-4CEB-8DCF-2BA91F71C48E}" presName="compNode" presStyleCnt="0"/>
      <dgm:spPr/>
    </dgm:pt>
    <dgm:pt modelId="{43A9D678-AA83-4B57-815A-073C5A0E12C0}" type="pres">
      <dgm:prSet presAssocID="{701AF238-1736-4CEB-8DCF-2BA91F71C48E}" presName="iconBgRect" presStyleLbl="bgShp" presStyleIdx="2" presStyleCnt="4"/>
      <dgm:spPr>
        <a:solidFill>
          <a:schemeClr val="accent3"/>
        </a:solidFill>
      </dgm:spPr>
    </dgm:pt>
    <dgm:pt modelId="{AEE524EC-41D3-4633-B4FA-3CC3610AD58A}" type="pres">
      <dgm:prSet presAssocID="{701AF238-1736-4CEB-8DCF-2BA91F71C48E}" presName="iconRect" presStyleLbl="node1" presStyleIdx="2" presStyleCnt="4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igo"/>
        </a:ext>
      </dgm:extLst>
    </dgm:pt>
    <dgm:pt modelId="{5AEDCB7A-41A8-48C2-A70D-4FD9FED8AF89}" type="pres">
      <dgm:prSet presAssocID="{701AF238-1736-4CEB-8DCF-2BA91F71C48E}" presName="spaceRect" presStyleCnt="0"/>
      <dgm:spPr/>
    </dgm:pt>
    <dgm:pt modelId="{01108005-4A78-408D-9FAD-6FE0EE4D6074}" type="pres">
      <dgm:prSet presAssocID="{701AF238-1736-4CEB-8DCF-2BA91F71C48E}" presName="textRect" presStyleLbl="revTx" presStyleIdx="2" presStyleCnt="4">
        <dgm:presLayoutVars>
          <dgm:chMax val="1"/>
          <dgm:chPref val="1"/>
        </dgm:presLayoutVars>
      </dgm:prSet>
      <dgm:spPr/>
    </dgm:pt>
    <dgm:pt modelId="{1ED684FC-04FA-4C6F-83A5-FDB9FC093EA1}" type="pres">
      <dgm:prSet presAssocID="{8DEB6224-8387-4AE9-831B-A94FA63CCBAD}" presName="sibTrans" presStyleLbl="sibTrans2D1" presStyleIdx="0" presStyleCnt="0"/>
      <dgm:spPr/>
    </dgm:pt>
    <dgm:pt modelId="{83F74493-BF2B-4511-B0C2-63FD0039F064}" type="pres">
      <dgm:prSet presAssocID="{4D6B83DB-2D11-4EDC-B8FB-A7F5670F343B}" presName="compNode" presStyleCnt="0"/>
      <dgm:spPr/>
    </dgm:pt>
    <dgm:pt modelId="{149FA3D5-0ECF-456E-92F2-BB381D4F9AED}" type="pres">
      <dgm:prSet presAssocID="{4D6B83DB-2D11-4EDC-B8FB-A7F5670F343B}" presName="iconBgRect" presStyleLbl="bgShp" presStyleIdx="3" presStyleCnt="4"/>
      <dgm:spPr>
        <a:solidFill>
          <a:schemeClr val="accent3"/>
        </a:solidFill>
      </dgm:spPr>
    </dgm:pt>
    <dgm:pt modelId="{85CE1245-0479-44D3-87D7-00C27E16BA27}" type="pres">
      <dgm:prSet presAssocID="{4D6B83DB-2D11-4EDC-B8FB-A7F5670F343B}" presName="iconRect" presStyleLbl="node1" presStyleIdx="3" presStyleCnt="4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F4EC1646-39BE-4571-AAC7-69306407183D}" type="pres">
      <dgm:prSet presAssocID="{4D6B83DB-2D11-4EDC-B8FB-A7F5670F343B}" presName="spaceRect" presStyleCnt="0"/>
      <dgm:spPr/>
    </dgm:pt>
    <dgm:pt modelId="{87B61769-BE5F-4DFE-9F52-28B9EF0831C1}" type="pres">
      <dgm:prSet presAssocID="{4D6B83DB-2D11-4EDC-B8FB-A7F5670F343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25DE808-84A6-49C7-AF17-B868498F0209}" type="presOf" srcId="{4D6B83DB-2D11-4EDC-B8FB-A7F5670F343B}" destId="{87B61769-BE5F-4DFE-9F52-28B9EF0831C1}" srcOrd="0" destOrd="0" presId="urn:microsoft.com/office/officeart/2018/2/layout/IconCircleList"/>
    <dgm:cxn modelId="{6EA2F61B-A6CE-4FD5-8EF4-03AC4E3FF758}" type="presOf" srcId="{6C65F483-45D4-4BED-BA49-C962890C0734}" destId="{8F7EEAD5-458E-49B9-8F5D-994BD8733FCA}" srcOrd="0" destOrd="0" presId="urn:microsoft.com/office/officeart/2018/2/layout/IconCircleList"/>
    <dgm:cxn modelId="{07207B21-AA6A-4432-BA06-83D7D98B1675}" srcId="{0E02C735-3E5A-44DF-8A2E-4F6570410BC1}" destId="{54800EE5-6B6D-43B7-9118-2D370FD8CD35}" srcOrd="1" destOrd="0" parTransId="{47502AA2-9494-4EDF-B804-40063DC482AE}" sibTransId="{6C65F483-45D4-4BED-BA49-C962890C0734}"/>
    <dgm:cxn modelId="{59FE5E28-973D-4311-B3BD-A438AD155803}" type="presOf" srcId="{8DEB6224-8387-4AE9-831B-A94FA63CCBAD}" destId="{1ED684FC-04FA-4C6F-83A5-FDB9FC093EA1}" srcOrd="0" destOrd="0" presId="urn:microsoft.com/office/officeart/2018/2/layout/IconCircleList"/>
    <dgm:cxn modelId="{005AA343-8A14-417C-901D-17F28424E03E}" type="presOf" srcId="{54800EE5-6B6D-43B7-9118-2D370FD8CD35}" destId="{BE0B8FB1-D663-45B4-8418-7FA36BD2CE24}" srcOrd="0" destOrd="0" presId="urn:microsoft.com/office/officeart/2018/2/layout/IconCircleList"/>
    <dgm:cxn modelId="{75D8556D-AFFC-494F-9FE6-92F5314C4BEF}" srcId="{0E02C735-3E5A-44DF-8A2E-4F6570410BC1}" destId="{701AF238-1736-4CEB-8DCF-2BA91F71C48E}" srcOrd="2" destOrd="0" parTransId="{019EB31A-9595-4F93-B10B-95B05F51DDBF}" sibTransId="{8DEB6224-8387-4AE9-831B-A94FA63CCBAD}"/>
    <dgm:cxn modelId="{D1B6A64F-C2E5-47E9-9932-1B1EE47716D2}" srcId="{0E02C735-3E5A-44DF-8A2E-4F6570410BC1}" destId="{63E10652-2508-4F3F-A0AF-C55DE5F20056}" srcOrd="0" destOrd="0" parTransId="{12C976B2-2206-491C-8815-57DF22D36DE8}" sibTransId="{528C4169-C71E-47F8-959A-6D50B29E1A07}"/>
    <dgm:cxn modelId="{A51F26A2-B8AF-4397-BD2A-9FF5FF3DD0A4}" type="presOf" srcId="{701AF238-1736-4CEB-8DCF-2BA91F71C48E}" destId="{01108005-4A78-408D-9FAD-6FE0EE4D6074}" srcOrd="0" destOrd="0" presId="urn:microsoft.com/office/officeart/2018/2/layout/IconCircleList"/>
    <dgm:cxn modelId="{FF2586AC-A5B1-4E79-B0CE-252FB00E0983}" srcId="{0E02C735-3E5A-44DF-8A2E-4F6570410BC1}" destId="{4D6B83DB-2D11-4EDC-B8FB-A7F5670F343B}" srcOrd="3" destOrd="0" parTransId="{71729397-92D1-4209-A1F7-F1796EED1241}" sibTransId="{23347DE4-6AC1-4B42-86DC-528633D444C9}"/>
    <dgm:cxn modelId="{1B3825B0-02D4-4919-8174-00C62478CCA1}" type="presOf" srcId="{528C4169-C71E-47F8-959A-6D50B29E1A07}" destId="{44A6EF91-CB6E-41C9-85D3-416AFD28EE65}" srcOrd="0" destOrd="0" presId="urn:microsoft.com/office/officeart/2018/2/layout/IconCircleList"/>
    <dgm:cxn modelId="{60EC70BF-5073-434A-9D49-45532E93D80F}" type="presOf" srcId="{0E02C735-3E5A-44DF-8A2E-4F6570410BC1}" destId="{ABE01545-6246-4030-9B13-8B3A4574018F}" srcOrd="0" destOrd="0" presId="urn:microsoft.com/office/officeart/2018/2/layout/IconCircleList"/>
    <dgm:cxn modelId="{0C1302D2-B058-48A1-B4B7-22C6845BB4E3}" type="presOf" srcId="{63E10652-2508-4F3F-A0AF-C55DE5F20056}" destId="{F4FA6ECB-7A08-4243-8DB0-A6E032F0783C}" srcOrd="0" destOrd="0" presId="urn:microsoft.com/office/officeart/2018/2/layout/IconCircleList"/>
    <dgm:cxn modelId="{DA14444B-233E-4F33-9EBA-27343584FDAA}" type="presParOf" srcId="{ABE01545-6246-4030-9B13-8B3A4574018F}" destId="{C3A3A47D-7BFF-4730-8C1A-F1422331AD1B}" srcOrd="0" destOrd="0" presId="urn:microsoft.com/office/officeart/2018/2/layout/IconCircleList"/>
    <dgm:cxn modelId="{F37B7B5E-B780-4C97-A989-DCBB7831602E}" type="presParOf" srcId="{C3A3A47D-7BFF-4730-8C1A-F1422331AD1B}" destId="{F7E50F3C-779A-4D39-A378-ACC440270493}" srcOrd="0" destOrd="0" presId="urn:microsoft.com/office/officeart/2018/2/layout/IconCircleList"/>
    <dgm:cxn modelId="{354745C3-0EFD-4DA7-81B6-3F2CC29B9793}" type="presParOf" srcId="{F7E50F3C-779A-4D39-A378-ACC440270493}" destId="{D14CE2EA-219F-4F69-96C4-8707CBB18BBE}" srcOrd="0" destOrd="0" presId="urn:microsoft.com/office/officeart/2018/2/layout/IconCircleList"/>
    <dgm:cxn modelId="{CE5E4EC1-1804-4E7E-81F4-06731C835933}" type="presParOf" srcId="{F7E50F3C-779A-4D39-A378-ACC440270493}" destId="{152F7246-5E07-4F2E-92F6-1693A13006D2}" srcOrd="1" destOrd="0" presId="urn:microsoft.com/office/officeart/2018/2/layout/IconCircleList"/>
    <dgm:cxn modelId="{7610145B-B3AC-42EC-AB5A-5C2CA24815C1}" type="presParOf" srcId="{F7E50F3C-779A-4D39-A378-ACC440270493}" destId="{6C591EA4-0157-4F50-8B96-4909598ACE25}" srcOrd="2" destOrd="0" presId="urn:microsoft.com/office/officeart/2018/2/layout/IconCircleList"/>
    <dgm:cxn modelId="{34DFCB9A-A639-4CC9-93B8-103F94DF4836}" type="presParOf" srcId="{F7E50F3C-779A-4D39-A378-ACC440270493}" destId="{F4FA6ECB-7A08-4243-8DB0-A6E032F0783C}" srcOrd="3" destOrd="0" presId="urn:microsoft.com/office/officeart/2018/2/layout/IconCircleList"/>
    <dgm:cxn modelId="{378D7E38-2C4C-4631-B0C0-AF36D1C9291A}" type="presParOf" srcId="{C3A3A47D-7BFF-4730-8C1A-F1422331AD1B}" destId="{44A6EF91-CB6E-41C9-85D3-416AFD28EE65}" srcOrd="1" destOrd="0" presId="urn:microsoft.com/office/officeart/2018/2/layout/IconCircleList"/>
    <dgm:cxn modelId="{6A5C89FE-CEE3-4134-BD74-DA187C08D50E}" type="presParOf" srcId="{C3A3A47D-7BFF-4730-8C1A-F1422331AD1B}" destId="{2A96E3FD-E48C-4780-8F73-56C4E4E196AE}" srcOrd="2" destOrd="0" presId="urn:microsoft.com/office/officeart/2018/2/layout/IconCircleList"/>
    <dgm:cxn modelId="{B2B0E501-92AF-4DB5-BA40-8402006144BD}" type="presParOf" srcId="{2A96E3FD-E48C-4780-8F73-56C4E4E196AE}" destId="{F9BECB6D-AEC4-4DE1-88CF-67EEB4FC094E}" srcOrd="0" destOrd="0" presId="urn:microsoft.com/office/officeart/2018/2/layout/IconCircleList"/>
    <dgm:cxn modelId="{A67692B2-0C37-4DA3-A826-4CD8EA6AA59B}" type="presParOf" srcId="{2A96E3FD-E48C-4780-8F73-56C4E4E196AE}" destId="{7F575BE1-C548-4E4F-93AD-70BFB1CC0B6E}" srcOrd="1" destOrd="0" presId="urn:microsoft.com/office/officeart/2018/2/layout/IconCircleList"/>
    <dgm:cxn modelId="{5930E1C1-D33A-4DF7-8C9F-3B73DB7B4DF4}" type="presParOf" srcId="{2A96E3FD-E48C-4780-8F73-56C4E4E196AE}" destId="{70692675-8B34-4C99-9C5E-7661411AF832}" srcOrd="2" destOrd="0" presId="urn:microsoft.com/office/officeart/2018/2/layout/IconCircleList"/>
    <dgm:cxn modelId="{F9071D70-3D82-4A6F-BEC0-C79E19A3D071}" type="presParOf" srcId="{2A96E3FD-E48C-4780-8F73-56C4E4E196AE}" destId="{BE0B8FB1-D663-45B4-8418-7FA36BD2CE24}" srcOrd="3" destOrd="0" presId="urn:microsoft.com/office/officeart/2018/2/layout/IconCircleList"/>
    <dgm:cxn modelId="{E0881425-E581-46DA-9CAE-40FBDCD07D1D}" type="presParOf" srcId="{C3A3A47D-7BFF-4730-8C1A-F1422331AD1B}" destId="{8F7EEAD5-458E-49B9-8F5D-994BD8733FCA}" srcOrd="3" destOrd="0" presId="urn:microsoft.com/office/officeart/2018/2/layout/IconCircleList"/>
    <dgm:cxn modelId="{C720A5EF-8BC7-40C4-9BEF-E39DDABBE25F}" type="presParOf" srcId="{C3A3A47D-7BFF-4730-8C1A-F1422331AD1B}" destId="{84608761-A2C8-4782-BFAF-D174C62DF565}" srcOrd="4" destOrd="0" presId="urn:microsoft.com/office/officeart/2018/2/layout/IconCircleList"/>
    <dgm:cxn modelId="{A28E5315-EDE7-4F08-9886-6782507299EF}" type="presParOf" srcId="{84608761-A2C8-4782-BFAF-D174C62DF565}" destId="{43A9D678-AA83-4B57-815A-073C5A0E12C0}" srcOrd="0" destOrd="0" presId="urn:microsoft.com/office/officeart/2018/2/layout/IconCircleList"/>
    <dgm:cxn modelId="{F5D34184-09E5-42E2-A854-7DEF1C0F26ED}" type="presParOf" srcId="{84608761-A2C8-4782-BFAF-D174C62DF565}" destId="{AEE524EC-41D3-4633-B4FA-3CC3610AD58A}" srcOrd="1" destOrd="0" presId="urn:microsoft.com/office/officeart/2018/2/layout/IconCircleList"/>
    <dgm:cxn modelId="{31D7C7F9-E696-49F8-96D7-C81BE64148EA}" type="presParOf" srcId="{84608761-A2C8-4782-BFAF-D174C62DF565}" destId="{5AEDCB7A-41A8-48C2-A70D-4FD9FED8AF89}" srcOrd="2" destOrd="0" presId="urn:microsoft.com/office/officeart/2018/2/layout/IconCircleList"/>
    <dgm:cxn modelId="{8CBEF675-9370-41E9-AA6C-761DFD88273D}" type="presParOf" srcId="{84608761-A2C8-4782-BFAF-D174C62DF565}" destId="{01108005-4A78-408D-9FAD-6FE0EE4D6074}" srcOrd="3" destOrd="0" presId="urn:microsoft.com/office/officeart/2018/2/layout/IconCircleList"/>
    <dgm:cxn modelId="{F8F17AEB-6F50-44B1-AD9B-4658C9AA712C}" type="presParOf" srcId="{C3A3A47D-7BFF-4730-8C1A-F1422331AD1B}" destId="{1ED684FC-04FA-4C6F-83A5-FDB9FC093EA1}" srcOrd="5" destOrd="0" presId="urn:microsoft.com/office/officeart/2018/2/layout/IconCircleList"/>
    <dgm:cxn modelId="{552E1DC1-52A6-47F0-B798-9CA769733D6A}" type="presParOf" srcId="{C3A3A47D-7BFF-4730-8C1A-F1422331AD1B}" destId="{83F74493-BF2B-4511-B0C2-63FD0039F064}" srcOrd="6" destOrd="0" presId="urn:microsoft.com/office/officeart/2018/2/layout/IconCircleList"/>
    <dgm:cxn modelId="{8B9EA728-B114-4227-AC72-AC32183B0592}" type="presParOf" srcId="{83F74493-BF2B-4511-B0C2-63FD0039F064}" destId="{149FA3D5-0ECF-456E-92F2-BB381D4F9AED}" srcOrd="0" destOrd="0" presId="urn:microsoft.com/office/officeart/2018/2/layout/IconCircleList"/>
    <dgm:cxn modelId="{4EB4CE58-5017-4E5E-A47C-7CCC983FA215}" type="presParOf" srcId="{83F74493-BF2B-4511-B0C2-63FD0039F064}" destId="{85CE1245-0479-44D3-87D7-00C27E16BA27}" srcOrd="1" destOrd="0" presId="urn:microsoft.com/office/officeart/2018/2/layout/IconCircleList"/>
    <dgm:cxn modelId="{2CB93262-8D33-40ED-B164-978A517CE4DB}" type="presParOf" srcId="{83F74493-BF2B-4511-B0C2-63FD0039F064}" destId="{F4EC1646-39BE-4571-AAC7-69306407183D}" srcOrd="2" destOrd="0" presId="urn:microsoft.com/office/officeart/2018/2/layout/IconCircleList"/>
    <dgm:cxn modelId="{673B38FF-A51B-49C1-9F85-A107F6814BFF}" type="presParOf" srcId="{83F74493-BF2B-4511-B0C2-63FD0039F064}" destId="{87B61769-BE5F-4DFE-9F52-28B9EF0831C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B6EB37-8A78-4C5F-B61E-6BB4E26E8A3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BFAAF4-CFE3-45E1-9BB9-E78CC651724A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A pichação de site envolve a alteração não autorizada de um site na internet, muitas vezes explorando vulnerabilidades.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2E559519-73E2-47B0-9138-9104573D42E8}" type="parTrans" cxnId="{783A2A92-0A0E-4C23-9B53-5E385838A0BA}">
      <dgm:prSet/>
      <dgm:spPr/>
      <dgm:t>
        <a:bodyPr/>
        <a:lstStyle/>
        <a:p>
          <a:endParaRPr lang="en-US"/>
        </a:p>
      </dgm:t>
    </dgm:pt>
    <dgm:pt modelId="{C3B2AE6B-A885-41BB-A8B9-E268AC990BF7}" type="sibTrans" cxnId="{783A2A92-0A0E-4C23-9B53-5E385838A0BA}">
      <dgm:prSet/>
      <dgm:spPr/>
      <dgm:t>
        <a:bodyPr/>
        <a:lstStyle/>
        <a:p>
          <a:endParaRPr lang="en-US"/>
        </a:p>
      </dgm:t>
    </dgm:pt>
    <dgm:pt modelId="{0AE2321D-494E-4BE2-9EF4-6823BBE784A5}">
      <dgm:prSet custT="1"/>
      <dgm:spPr/>
      <dgm:t>
        <a:bodyPr/>
        <a:lstStyle/>
        <a:p>
          <a:r>
            <a:rPr lang="pt-BR" sz="1600">
              <a:solidFill>
                <a:schemeClr val="bg2">
                  <a:lumMod val="25000"/>
                </a:schemeClr>
              </a:solidFill>
            </a:rPr>
            <a:t>Também conhecida como defacement, essa técnica visa adulterar o site sem consentimento, frequentemente gerando repercussão.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8C6794C-8ABA-4858-A8A8-8F3627C01B19}" type="parTrans" cxnId="{88CDCDCE-6DE9-41CF-A9F9-B0B079481B8B}">
      <dgm:prSet/>
      <dgm:spPr/>
      <dgm:t>
        <a:bodyPr/>
        <a:lstStyle/>
        <a:p>
          <a:endParaRPr lang="en-US"/>
        </a:p>
      </dgm:t>
    </dgm:pt>
    <dgm:pt modelId="{D32C60AB-0BA8-4BBF-9307-D65222E2977F}" type="sibTrans" cxnId="{88CDCDCE-6DE9-41CF-A9F9-B0B079481B8B}">
      <dgm:prSet/>
      <dgm:spPr/>
      <dgm:t>
        <a:bodyPr/>
        <a:lstStyle/>
        <a:p>
          <a:endParaRPr lang="en-US"/>
        </a:p>
      </dgm:t>
    </dgm:pt>
    <dgm:pt modelId="{CE3E563D-B473-4BE5-861C-4E56C9F9F7A3}">
      <dgm:prSet custT="1"/>
      <dgm:spPr/>
      <dgm:t>
        <a:bodyPr/>
        <a:lstStyle/>
        <a:p>
          <a:r>
            <a:rPr lang="pt-BR" sz="1600">
              <a:solidFill>
                <a:schemeClr val="bg2">
                  <a:lumMod val="25000"/>
                </a:schemeClr>
              </a:solidFill>
            </a:rPr>
            <a:t>O ataque é comum em sistemas de gerenciamento de conteúdo (CMS), onde os proprietários personalizam seus sites.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BC7CBD06-BCA6-4222-BF73-0BB485DD3259}" type="parTrans" cxnId="{92CBAEF6-A966-41E2-AC15-8B1F590DB120}">
      <dgm:prSet/>
      <dgm:spPr/>
      <dgm:t>
        <a:bodyPr/>
        <a:lstStyle/>
        <a:p>
          <a:endParaRPr lang="en-US"/>
        </a:p>
      </dgm:t>
    </dgm:pt>
    <dgm:pt modelId="{A3DE2621-BCCD-4430-84E2-3015707C09F9}" type="sibTrans" cxnId="{92CBAEF6-A966-41E2-AC15-8B1F590DB120}">
      <dgm:prSet/>
      <dgm:spPr/>
      <dgm:t>
        <a:bodyPr/>
        <a:lstStyle/>
        <a:p>
          <a:endParaRPr lang="en-US"/>
        </a:p>
      </dgm:t>
    </dgm:pt>
    <dgm:pt modelId="{6594605D-94F4-42DF-9742-9E62AFDFCE25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</a:rPr>
            <a:t>O site Zone-H exibe conquistas de </a:t>
          </a:r>
          <a:r>
            <a:rPr lang="pt-BR" sz="1600" dirty="0" err="1">
              <a:solidFill>
                <a:schemeClr val="bg2">
                  <a:lumMod val="25000"/>
                </a:schemeClr>
              </a:solidFill>
            </a:rPr>
            <a:t>defacement</a:t>
          </a: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, destacando a atividade nessa área.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E75EBDD7-E8DF-4917-99FE-07FDAAEE9630}" type="parTrans" cxnId="{12EE4E30-52A3-42A4-8910-52F23DF79F08}">
      <dgm:prSet/>
      <dgm:spPr/>
      <dgm:t>
        <a:bodyPr/>
        <a:lstStyle/>
        <a:p>
          <a:endParaRPr lang="en-US"/>
        </a:p>
      </dgm:t>
    </dgm:pt>
    <dgm:pt modelId="{2429496B-9BE4-4A40-8B34-27F8BB903230}" type="sibTrans" cxnId="{12EE4E30-52A3-42A4-8910-52F23DF79F08}">
      <dgm:prSet/>
      <dgm:spPr/>
      <dgm:t>
        <a:bodyPr/>
        <a:lstStyle/>
        <a:p>
          <a:endParaRPr lang="en-US"/>
        </a:p>
      </dgm:t>
    </dgm:pt>
    <dgm:pt modelId="{7422E438-1194-46DE-8272-01747B4E132C}" type="pres">
      <dgm:prSet presAssocID="{B3B6EB37-8A78-4C5F-B61E-6BB4E26E8A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28BD93-17DB-445A-A40E-3F546FF43061}" type="pres">
      <dgm:prSet presAssocID="{ECBFAAF4-CFE3-45E1-9BB9-E78CC651724A}" presName="hierRoot1" presStyleCnt="0"/>
      <dgm:spPr/>
    </dgm:pt>
    <dgm:pt modelId="{25BA5D9C-3A22-4D09-846A-CCB669D937A6}" type="pres">
      <dgm:prSet presAssocID="{ECBFAAF4-CFE3-45E1-9BB9-E78CC651724A}" presName="composite" presStyleCnt="0"/>
      <dgm:spPr/>
    </dgm:pt>
    <dgm:pt modelId="{19316968-EE35-47D7-8AB3-84E6C4A27C2E}" type="pres">
      <dgm:prSet presAssocID="{ECBFAAF4-CFE3-45E1-9BB9-E78CC651724A}" presName="background" presStyleLbl="node0" presStyleIdx="0" presStyleCnt="4"/>
      <dgm:spPr>
        <a:solidFill>
          <a:schemeClr val="accent3"/>
        </a:solidFill>
      </dgm:spPr>
    </dgm:pt>
    <dgm:pt modelId="{E7F5B7D0-AE61-4096-B501-8EF8DA593BEC}" type="pres">
      <dgm:prSet presAssocID="{ECBFAAF4-CFE3-45E1-9BB9-E78CC651724A}" presName="text" presStyleLbl="fgAcc0" presStyleIdx="0" presStyleCnt="4" custScaleY="188284">
        <dgm:presLayoutVars>
          <dgm:chPref val="3"/>
        </dgm:presLayoutVars>
      </dgm:prSet>
      <dgm:spPr/>
    </dgm:pt>
    <dgm:pt modelId="{13CBB891-D16A-406D-B2FE-43AEDDBCE9AC}" type="pres">
      <dgm:prSet presAssocID="{ECBFAAF4-CFE3-45E1-9BB9-E78CC651724A}" presName="hierChild2" presStyleCnt="0"/>
      <dgm:spPr/>
    </dgm:pt>
    <dgm:pt modelId="{B6527F18-7E27-412B-8B3D-9D2C544EFF52}" type="pres">
      <dgm:prSet presAssocID="{0AE2321D-494E-4BE2-9EF4-6823BBE784A5}" presName="hierRoot1" presStyleCnt="0"/>
      <dgm:spPr/>
    </dgm:pt>
    <dgm:pt modelId="{57E26075-358D-4F97-86BB-BFD2580C6DA9}" type="pres">
      <dgm:prSet presAssocID="{0AE2321D-494E-4BE2-9EF4-6823BBE784A5}" presName="composite" presStyleCnt="0"/>
      <dgm:spPr/>
    </dgm:pt>
    <dgm:pt modelId="{1575A87F-011E-45AB-907E-1A4908B97AB4}" type="pres">
      <dgm:prSet presAssocID="{0AE2321D-494E-4BE2-9EF4-6823BBE784A5}" presName="background" presStyleLbl="node0" presStyleIdx="1" presStyleCnt="4"/>
      <dgm:spPr>
        <a:solidFill>
          <a:schemeClr val="accent3"/>
        </a:solidFill>
      </dgm:spPr>
    </dgm:pt>
    <dgm:pt modelId="{61A1449D-95EF-4C23-B710-57168D7AE643}" type="pres">
      <dgm:prSet presAssocID="{0AE2321D-494E-4BE2-9EF4-6823BBE784A5}" presName="text" presStyleLbl="fgAcc0" presStyleIdx="1" presStyleCnt="4" custScaleY="188284">
        <dgm:presLayoutVars>
          <dgm:chPref val="3"/>
        </dgm:presLayoutVars>
      </dgm:prSet>
      <dgm:spPr/>
    </dgm:pt>
    <dgm:pt modelId="{C8589841-8315-49A2-A10E-F7A02BB02A5A}" type="pres">
      <dgm:prSet presAssocID="{0AE2321D-494E-4BE2-9EF4-6823BBE784A5}" presName="hierChild2" presStyleCnt="0"/>
      <dgm:spPr/>
    </dgm:pt>
    <dgm:pt modelId="{6334380E-DC9B-48D6-A042-217C493BAAA0}" type="pres">
      <dgm:prSet presAssocID="{CE3E563D-B473-4BE5-861C-4E56C9F9F7A3}" presName="hierRoot1" presStyleCnt="0"/>
      <dgm:spPr/>
    </dgm:pt>
    <dgm:pt modelId="{5E0303C0-859C-4EB5-8125-9F2F115744D7}" type="pres">
      <dgm:prSet presAssocID="{CE3E563D-B473-4BE5-861C-4E56C9F9F7A3}" presName="composite" presStyleCnt="0"/>
      <dgm:spPr/>
    </dgm:pt>
    <dgm:pt modelId="{2CA8725C-F018-47E5-BDCB-5C78C3692736}" type="pres">
      <dgm:prSet presAssocID="{CE3E563D-B473-4BE5-861C-4E56C9F9F7A3}" presName="background" presStyleLbl="node0" presStyleIdx="2" presStyleCnt="4"/>
      <dgm:spPr>
        <a:solidFill>
          <a:schemeClr val="accent3"/>
        </a:solidFill>
      </dgm:spPr>
    </dgm:pt>
    <dgm:pt modelId="{A4B7B10E-647E-40C6-874E-F2A0E9CC3966}" type="pres">
      <dgm:prSet presAssocID="{CE3E563D-B473-4BE5-861C-4E56C9F9F7A3}" presName="text" presStyleLbl="fgAcc0" presStyleIdx="2" presStyleCnt="4" custScaleY="188284">
        <dgm:presLayoutVars>
          <dgm:chPref val="3"/>
        </dgm:presLayoutVars>
      </dgm:prSet>
      <dgm:spPr/>
    </dgm:pt>
    <dgm:pt modelId="{63C29E90-8A2F-4043-9BD3-D8D0F46E15B6}" type="pres">
      <dgm:prSet presAssocID="{CE3E563D-B473-4BE5-861C-4E56C9F9F7A3}" presName="hierChild2" presStyleCnt="0"/>
      <dgm:spPr/>
    </dgm:pt>
    <dgm:pt modelId="{B6FA6C3E-3448-4C6B-9E5D-2E145C833F09}" type="pres">
      <dgm:prSet presAssocID="{6594605D-94F4-42DF-9742-9E62AFDFCE25}" presName="hierRoot1" presStyleCnt="0"/>
      <dgm:spPr/>
    </dgm:pt>
    <dgm:pt modelId="{0311684C-542A-4A01-B0E4-5DD301485907}" type="pres">
      <dgm:prSet presAssocID="{6594605D-94F4-42DF-9742-9E62AFDFCE25}" presName="composite" presStyleCnt="0"/>
      <dgm:spPr/>
    </dgm:pt>
    <dgm:pt modelId="{EA3D3F43-0BC4-4791-A621-3E6FB232EBDA}" type="pres">
      <dgm:prSet presAssocID="{6594605D-94F4-42DF-9742-9E62AFDFCE25}" presName="background" presStyleLbl="node0" presStyleIdx="3" presStyleCnt="4"/>
      <dgm:spPr>
        <a:solidFill>
          <a:schemeClr val="accent3"/>
        </a:solidFill>
      </dgm:spPr>
    </dgm:pt>
    <dgm:pt modelId="{548DCD7B-9040-47EC-A3B9-5E20C426E3FE}" type="pres">
      <dgm:prSet presAssocID="{6594605D-94F4-42DF-9742-9E62AFDFCE25}" presName="text" presStyleLbl="fgAcc0" presStyleIdx="3" presStyleCnt="4" custScaleY="188284">
        <dgm:presLayoutVars>
          <dgm:chPref val="3"/>
        </dgm:presLayoutVars>
      </dgm:prSet>
      <dgm:spPr/>
    </dgm:pt>
    <dgm:pt modelId="{D0E4C7E3-8985-4E8C-9B2A-C7B645591158}" type="pres">
      <dgm:prSet presAssocID="{6594605D-94F4-42DF-9742-9E62AFDFCE25}" presName="hierChild2" presStyleCnt="0"/>
      <dgm:spPr/>
    </dgm:pt>
  </dgm:ptLst>
  <dgm:cxnLst>
    <dgm:cxn modelId="{12EE4E30-52A3-42A4-8910-52F23DF79F08}" srcId="{B3B6EB37-8A78-4C5F-B61E-6BB4E26E8A3A}" destId="{6594605D-94F4-42DF-9742-9E62AFDFCE25}" srcOrd="3" destOrd="0" parTransId="{E75EBDD7-E8DF-4917-99FE-07FDAAEE9630}" sibTransId="{2429496B-9BE4-4A40-8B34-27F8BB903230}"/>
    <dgm:cxn modelId="{85BDB365-762B-4F3F-A905-610184E5C6F1}" type="presOf" srcId="{6594605D-94F4-42DF-9742-9E62AFDFCE25}" destId="{548DCD7B-9040-47EC-A3B9-5E20C426E3FE}" srcOrd="0" destOrd="0" presId="urn:microsoft.com/office/officeart/2005/8/layout/hierarchy1"/>
    <dgm:cxn modelId="{8D71B367-CB68-4DFD-8A29-EA1C2B186204}" type="presOf" srcId="{0AE2321D-494E-4BE2-9EF4-6823BBE784A5}" destId="{61A1449D-95EF-4C23-B710-57168D7AE643}" srcOrd="0" destOrd="0" presId="urn:microsoft.com/office/officeart/2005/8/layout/hierarchy1"/>
    <dgm:cxn modelId="{783A2A92-0A0E-4C23-9B53-5E385838A0BA}" srcId="{B3B6EB37-8A78-4C5F-B61E-6BB4E26E8A3A}" destId="{ECBFAAF4-CFE3-45E1-9BB9-E78CC651724A}" srcOrd="0" destOrd="0" parTransId="{2E559519-73E2-47B0-9138-9104573D42E8}" sibTransId="{C3B2AE6B-A885-41BB-A8B9-E268AC990BF7}"/>
    <dgm:cxn modelId="{88CDCDCE-6DE9-41CF-A9F9-B0B079481B8B}" srcId="{B3B6EB37-8A78-4C5F-B61E-6BB4E26E8A3A}" destId="{0AE2321D-494E-4BE2-9EF4-6823BBE784A5}" srcOrd="1" destOrd="0" parTransId="{D8C6794C-8ABA-4858-A8A8-8F3627C01B19}" sibTransId="{D32C60AB-0BA8-4BBF-9307-D65222E2977F}"/>
    <dgm:cxn modelId="{B77253D0-F5BF-47A6-AFA9-626DD397D750}" type="presOf" srcId="{CE3E563D-B473-4BE5-861C-4E56C9F9F7A3}" destId="{A4B7B10E-647E-40C6-874E-F2A0E9CC3966}" srcOrd="0" destOrd="0" presId="urn:microsoft.com/office/officeart/2005/8/layout/hierarchy1"/>
    <dgm:cxn modelId="{A73C89EF-1CDB-49CC-BAD7-92E38E60B4C2}" type="presOf" srcId="{ECBFAAF4-CFE3-45E1-9BB9-E78CC651724A}" destId="{E7F5B7D0-AE61-4096-B501-8EF8DA593BEC}" srcOrd="0" destOrd="0" presId="urn:microsoft.com/office/officeart/2005/8/layout/hierarchy1"/>
    <dgm:cxn modelId="{92CBAEF6-A966-41E2-AC15-8B1F590DB120}" srcId="{B3B6EB37-8A78-4C5F-B61E-6BB4E26E8A3A}" destId="{CE3E563D-B473-4BE5-861C-4E56C9F9F7A3}" srcOrd="2" destOrd="0" parTransId="{BC7CBD06-BCA6-4222-BF73-0BB485DD3259}" sibTransId="{A3DE2621-BCCD-4430-84E2-3015707C09F9}"/>
    <dgm:cxn modelId="{17FA36FC-76D0-418A-8EE2-6417B511A754}" type="presOf" srcId="{B3B6EB37-8A78-4C5F-B61E-6BB4E26E8A3A}" destId="{7422E438-1194-46DE-8272-01747B4E132C}" srcOrd="0" destOrd="0" presId="urn:microsoft.com/office/officeart/2005/8/layout/hierarchy1"/>
    <dgm:cxn modelId="{8A53CE7A-E83F-4DA9-95D3-48270B3D1833}" type="presParOf" srcId="{7422E438-1194-46DE-8272-01747B4E132C}" destId="{0E28BD93-17DB-445A-A40E-3F546FF43061}" srcOrd="0" destOrd="0" presId="urn:microsoft.com/office/officeart/2005/8/layout/hierarchy1"/>
    <dgm:cxn modelId="{BE8606DC-DD72-437D-B1BC-9EAFF088FAF0}" type="presParOf" srcId="{0E28BD93-17DB-445A-A40E-3F546FF43061}" destId="{25BA5D9C-3A22-4D09-846A-CCB669D937A6}" srcOrd="0" destOrd="0" presId="urn:microsoft.com/office/officeart/2005/8/layout/hierarchy1"/>
    <dgm:cxn modelId="{788503D6-F757-43F4-A49B-39CA09712E1D}" type="presParOf" srcId="{25BA5D9C-3A22-4D09-846A-CCB669D937A6}" destId="{19316968-EE35-47D7-8AB3-84E6C4A27C2E}" srcOrd="0" destOrd="0" presId="urn:microsoft.com/office/officeart/2005/8/layout/hierarchy1"/>
    <dgm:cxn modelId="{8D818A38-97A6-416A-91F7-7ABD9E2F785B}" type="presParOf" srcId="{25BA5D9C-3A22-4D09-846A-CCB669D937A6}" destId="{E7F5B7D0-AE61-4096-B501-8EF8DA593BEC}" srcOrd="1" destOrd="0" presId="urn:microsoft.com/office/officeart/2005/8/layout/hierarchy1"/>
    <dgm:cxn modelId="{4E4F1C21-1318-4FE7-973D-309A63866613}" type="presParOf" srcId="{0E28BD93-17DB-445A-A40E-3F546FF43061}" destId="{13CBB891-D16A-406D-B2FE-43AEDDBCE9AC}" srcOrd="1" destOrd="0" presId="urn:microsoft.com/office/officeart/2005/8/layout/hierarchy1"/>
    <dgm:cxn modelId="{9573C8E7-C52B-4852-BE6C-29059B3E3B61}" type="presParOf" srcId="{7422E438-1194-46DE-8272-01747B4E132C}" destId="{B6527F18-7E27-412B-8B3D-9D2C544EFF52}" srcOrd="1" destOrd="0" presId="urn:microsoft.com/office/officeart/2005/8/layout/hierarchy1"/>
    <dgm:cxn modelId="{E9655517-D241-47D8-ADAA-F73224C95EDF}" type="presParOf" srcId="{B6527F18-7E27-412B-8B3D-9D2C544EFF52}" destId="{57E26075-358D-4F97-86BB-BFD2580C6DA9}" srcOrd="0" destOrd="0" presId="urn:microsoft.com/office/officeart/2005/8/layout/hierarchy1"/>
    <dgm:cxn modelId="{783D5434-2A02-4C2A-A69A-A4AABB8140D5}" type="presParOf" srcId="{57E26075-358D-4F97-86BB-BFD2580C6DA9}" destId="{1575A87F-011E-45AB-907E-1A4908B97AB4}" srcOrd="0" destOrd="0" presId="urn:microsoft.com/office/officeart/2005/8/layout/hierarchy1"/>
    <dgm:cxn modelId="{AFAF6223-C782-4E77-BF9D-7BF746A6C465}" type="presParOf" srcId="{57E26075-358D-4F97-86BB-BFD2580C6DA9}" destId="{61A1449D-95EF-4C23-B710-57168D7AE643}" srcOrd="1" destOrd="0" presId="urn:microsoft.com/office/officeart/2005/8/layout/hierarchy1"/>
    <dgm:cxn modelId="{F8D92F14-B935-4BD6-949C-644408A1A580}" type="presParOf" srcId="{B6527F18-7E27-412B-8B3D-9D2C544EFF52}" destId="{C8589841-8315-49A2-A10E-F7A02BB02A5A}" srcOrd="1" destOrd="0" presId="urn:microsoft.com/office/officeart/2005/8/layout/hierarchy1"/>
    <dgm:cxn modelId="{F5FA2AEA-6CEF-4CE7-BDF6-1BAA67977C82}" type="presParOf" srcId="{7422E438-1194-46DE-8272-01747B4E132C}" destId="{6334380E-DC9B-48D6-A042-217C493BAAA0}" srcOrd="2" destOrd="0" presId="urn:microsoft.com/office/officeart/2005/8/layout/hierarchy1"/>
    <dgm:cxn modelId="{604A2799-C989-48FC-9E2A-B5C31249DA7A}" type="presParOf" srcId="{6334380E-DC9B-48D6-A042-217C493BAAA0}" destId="{5E0303C0-859C-4EB5-8125-9F2F115744D7}" srcOrd="0" destOrd="0" presId="urn:microsoft.com/office/officeart/2005/8/layout/hierarchy1"/>
    <dgm:cxn modelId="{11B83CEA-BC52-41AF-B302-44D8FBFCCC43}" type="presParOf" srcId="{5E0303C0-859C-4EB5-8125-9F2F115744D7}" destId="{2CA8725C-F018-47E5-BDCB-5C78C3692736}" srcOrd="0" destOrd="0" presId="urn:microsoft.com/office/officeart/2005/8/layout/hierarchy1"/>
    <dgm:cxn modelId="{FA25742D-9A57-4139-99DC-B585BE01D360}" type="presParOf" srcId="{5E0303C0-859C-4EB5-8125-9F2F115744D7}" destId="{A4B7B10E-647E-40C6-874E-F2A0E9CC3966}" srcOrd="1" destOrd="0" presId="urn:microsoft.com/office/officeart/2005/8/layout/hierarchy1"/>
    <dgm:cxn modelId="{089966C2-9599-4402-95C9-42123D3CB480}" type="presParOf" srcId="{6334380E-DC9B-48D6-A042-217C493BAAA0}" destId="{63C29E90-8A2F-4043-9BD3-D8D0F46E15B6}" srcOrd="1" destOrd="0" presId="urn:microsoft.com/office/officeart/2005/8/layout/hierarchy1"/>
    <dgm:cxn modelId="{8E0B8447-A789-407F-B0FB-A989314C7CCD}" type="presParOf" srcId="{7422E438-1194-46DE-8272-01747B4E132C}" destId="{B6FA6C3E-3448-4C6B-9E5D-2E145C833F09}" srcOrd="3" destOrd="0" presId="urn:microsoft.com/office/officeart/2005/8/layout/hierarchy1"/>
    <dgm:cxn modelId="{3FDF4011-5E47-4AD6-8F34-7C948548A3E7}" type="presParOf" srcId="{B6FA6C3E-3448-4C6B-9E5D-2E145C833F09}" destId="{0311684C-542A-4A01-B0E4-5DD301485907}" srcOrd="0" destOrd="0" presId="urn:microsoft.com/office/officeart/2005/8/layout/hierarchy1"/>
    <dgm:cxn modelId="{5FACEBE2-7595-4911-B64B-44B1C8FB2AA1}" type="presParOf" srcId="{0311684C-542A-4A01-B0E4-5DD301485907}" destId="{EA3D3F43-0BC4-4791-A621-3E6FB232EBDA}" srcOrd="0" destOrd="0" presId="urn:microsoft.com/office/officeart/2005/8/layout/hierarchy1"/>
    <dgm:cxn modelId="{A21925AA-4194-4FA0-995A-F48F1C2EFDE0}" type="presParOf" srcId="{0311684C-542A-4A01-B0E4-5DD301485907}" destId="{548DCD7B-9040-47EC-A3B9-5E20C426E3FE}" srcOrd="1" destOrd="0" presId="urn:microsoft.com/office/officeart/2005/8/layout/hierarchy1"/>
    <dgm:cxn modelId="{750F4579-EAB9-4878-A728-79A702243461}" type="presParOf" srcId="{B6FA6C3E-3448-4C6B-9E5D-2E145C833F09}" destId="{D0E4C7E3-8985-4E8C-9B2A-C7B6455911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1DD61-3A42-408D-B0DE-B4B5E5F4735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180B12-FDD1-482D-B32D-6DB734E69718}">
      <dgm:prSet custT="1"/>
      <dgm:spPr>
        <a:solidFill>
          <a:schemeClr val="accent3"/>
        </a:solidFill>
      </dgm:spPr>
      <dgm:t>
        <a:bodyPr/>
        <a:lstStyle/>
        <a:p>
          <a:r>
            <a:rPr lang="pt-BR" sz="1600">
              <a:solidFill>
                <a:schemeClr val="bg2">
                  <a:lumMod val="25000"/>
                </a:schemeClr>
              </a:solidFill>
            </a:rPr>
            <a:t>Botnets são redes de dispositivos controlados por hackers após explorarem vulnerabilidades e instalarem software "bot".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090F5F1-C2AE-4A9D-97A4-EE214FE43FB6}" type="parTrans" cxnId="{FB3A56EF-2AC6-4F34-BD75-BC41DB450008}">
      <dgm:prSet/>
      <dgm:spPr/>
      <dgm:t>
        <a:bodyPr/>
        <a:lstStyle/>
        <a:p>
          <a:endParaRPr lang="en-US"/>
        </a:p>
      </dgm:t>
    </dgm:pt>
    <dgm:pt modelId="{831C43BC-BDE2-4801-9573-F62AA83BE1F7}" type="sibTrans" cxnId="{FB3A56EF-2AC6-4F34-BD75-BC41DB45000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C3D52837-EB59-4056-BB32-8EC8DB3418F3}">
      <dgm:prSet custT="1"/>
      <dgm:spPr>
        <a:solidFill>
          <a:schemeClr val="accent3"/>
        </a:solidFill>
      </dgm:spPr>
      <dgm:t>
        <a:bodyPr/>
        <a:lstStyle/>
        <a:p>
          <a:r>
            <a:rPr lang="pt-BR" sz="1600">
              <a:solidFill>
                <a:schemeClr val="bg2">
                  <a:lumMod val="25000"/>
                </a:schemeClr>
              </a:solidFill>
            </a:rPr>
            <a:t>Além dos dispositivos, as botnets incluem centros de comando e controle, permitindo ataques coordenados.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18880B00-CB93-40A7-B886-8294D3F4DD2B}" type="parTrans" cxnId="{66D3FC6E-DAA8-4F0E-9628-4FA0603710ED}">
      <dgm:prSet/>
      <dgm:spPr/>
      <dgm:t>
        <a:bodyPr/>
        <a:lstStyle/>
        <a:p>
          <a:endParaRPr lang="en-US"/>
        </a:p>
      </dgm:t>
    </dgm:pt>
    <dgm:pt modelId="{1D2B5770-F695-4C3F-8D8F-4B0F8FED1B30}" type="sibTrans" cxnId="{66D3FC6E-DAA8-4F0E-9628-4FA0603710ED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7B1772D-0819-4146-AF09-7A60C7F6463E}">
      <dgm:prSet custT="1"/>
      <dgm:spPr>
        <a:solidFill>
          <a:schemeClr val="accent3"/>
        </a:solidFill>
      </dgm:spPr>
      <dgm:t>
        <a:bodyPr/>
        <a:lstStyle/>
        <a:p>
          <a:r>
            <a:rPr lang="pt-BR" sz="1600">
              <a:solidFill>
                <a:schemeClr val="bg2">
                  <a:lumMod val="25000"/>
                </a:schemeClr>
              </a:solidFill>
            </a:rPr>
            <a:t>Os bots se assemelham a worms, mas respondem a ordens dos centros de controle.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A34FF42-55B3-49EF-AFB9-60C1A260E272}" type="parTrans" cxnId="{48DEA257-5A48-4C9B-B015-CF1E079F029E}">
      <dgm:prSet/>
      <dgm:spPr/>
      <dgm:t>
        <a:bodyPr/>
        <a:lstStyle/>
        <a:p>
          <a:endParaRPr lang="en-US"/>
        </a:p>
      </dgm:t>
    </dgm:pt>
    <dgm:pt modelId="{6AB26BAE-9488-4907-897F-2395F1575DCC}" type="sibTrans" cxnId="{48DEA257-5A48-4C9B-B015-CF1E079F029E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C806A0E-C217-434E-8676-7165782C36DB}">
      <dgm:prSet custT="1"/>
      <dgm:spPr>
        <a:solidFill>
          <a:schemeClr val="accent3"/>
        </a:solidFill>
      </dgm:spPr>
      <dgm:t>
        <a:bodyPr/>
        <a:lstStyle/>
        <a:p>
          <a:r>
            <a:rPr lang="pt-BR" sz="1600" dirty="0" err="1">
              <a:solidFill>
                <a:schemeClr val="bg2">
                  <a:lumMod val="25000"/>
                </a:schemeClr>
              </a:solidFill>
            </a:rPr>
            <a:t>Botnets</a:t>
          </a: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 são usados para ataques </a:t>
          </a:r>
          <a:r>
            <a:rPr lang="pt-BR" sz="1600" dirty="0" err="1">
              <a:solidFill>
                <a:schemeClr val="bg2">
                  <a:lumMod val="25000"/>
                </a:schemeClr>
              </a:solidFill>
            </a:rPr>
            <a:t>DDoS</a:t>
          </a: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, envio de e-mails em massa e outras atividades maliciosas.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6F3BEF8F-81B4-4345-8F5C-F639E3859892}" type="parTrans" cxnId="{236ED7E2-2DC6-47EE-BA5C-37D8D677D156}">
      <dgm:prSet/>
      <dgm:spPr/>
      <dgm:t>
        <a:bodyPr/>
        <a:lstStyle/>
        <a:p>
          <a:endParaRPr lang="en-US"/>
        </a:p>
      </dgm:t>
    </dgm:pt>
    <dgm:pt modelId="{9603E502-6AB3-4708-BBFF-1D633420A862}" type="sibTrans" cxnId="{236ED7E2-2DC6-47EE-BA5C-37D8D677D156}">
      <dgm:prSet/>
      <dgm:spPr/>
      <dgm:t>
        <a:bodyPr/>
        <a:lstStyle/>
        <a:p>
          <a:endParaRPr lang="en-US"/>
        </a:p>
      </dgm:t>
    </dgm:pt>
    <dgm:pt modelId="{ED2BA380-5821-404B-BBC1-8C3060FF62DD}" type="pres">
      <dgm:prSet presAssocID="{FF91DD61-3A42-408D-B0DE-B4B5E5F4735D}" presName="diagram" presStyleCnt="0">
        <dgm:presLayoutVars>
          <dgm:dir/>
          <dgm:resizeHandles val="exact"/>
        </dgm:presLayoutVars>
      </dgm:prSet>
      <dgm:spPr/>
    </dgm:pt>
    <dgm:pt modelId="{FE8DE023-BDE7-4F28-A2E2-5AD6B40C3E1A}" type="pres">
      <dgm:prSet presAssocID="{24180B12-FDD1-482D-B32D-6DB734E69718}" presName="node" presStyleLbl="node1" presStyleIdx="0" presStyleCnt="4" custScaleY="229084">
        <dgm:presLayoutVars>
          <dgm:bulletEnabled val="1"/>
        </dgm:presLayoutVars>
      </dgm:prSet>
      <dgm:spPr/>
    </dgm:pt>
    <dgm:pt modelId="{17D06841-AB2C-4003-80F9-B03F583853FF}" type="pres">
      <dgm:prSet presAssocID="{831C43BC-BDE2-4801-9573-F62AA83BE1F7}" presName="sibTrans" presStyleLbl="sibTrans2D1" presStyleIdx="0" presStyleCnt="3"/>
      <dgm:spPr/>
    </dgm:pt>
    <dgm:pt modelId="{B263E751-A782-4238-9271-5870B3B0F283}" type="pres">
      <dgm:prSet presAssocID="{831C43BC-BDE2-4801-9573-F62AA83BE1F7}" presName="connectorText" presStyleLbl="sibTrans2D1" presStyleIdx="0" presStyleCnt="3"/>
      <dgm:spPr/>
    </dgm:pt>
    <dgm:pt modelId="{3BA9F420-61A9-4399-9F02-5A6FDECCD4EE}" type="pres">
      <dgm:prSet presAssocID="{C3D52837-EB59-4056-BB32-8EC8DB3418F3}" presName="node" presStyleLbl="node1" presStyleIdx="1" presStyleCnt="4" custScaleY="229084">
        <dgm:presLayoutVars>
          <dgm:bulletEnabled val="1"/>
        </dgm:presLayoutVars>
      </dgm:prSet>
      <dgm:spPr/>
    </dgm:pt>
    <dgm:pt modelId="{89993B57-3C8E-4BE9-A4FC-84BF40DD9076}" type="pres">
      <dgm:prSet presAssocID="{1D2B5770-F695-4C3F-8D8F-4B0F8FED1B30}" presName="sibTrans" presStyleLbl="sibTrans2D1" presStyleIdx="1" presStyleCnt="3"/>
      <dgm:spPr/>
    </dgm:pt>
    <dgm:pt modelId="{5325E28D-3D3F-4995-BF7D-7F8F8CB6A45A}" type="pres">
      <dgm:prSet presAssocID="{1D2B5770-F695-4C3F-8D8F-4B0F8FED1B30}" presName="connectorText" presStyleLbl="sibTrans2D1" presStyleIdx="1" presStyleCnt="3"/>
      <dgm:spPr/>
    </dgm:pt>
    <dgm:pt modelId="{5BE89955-27FA-4403-85D4-A10E4DD88842}" type="pres">
      <dgm:prSet presAssocID="{E7B1772D-0819-4146-AF09-7A60C7F6463E}" presName="node" presStyleLbl="node1" presStyleIdx="2" presStyleCnt="4" custScaleY="229084">
        <dgm:presLayoutVars>
          <dgm:bulletEnabled val="1"/>
        </dgm:presLayoutVars>
      </dgm:prSet>
      <dgm:spPr/>
    </dgm:pt>
    <dgm:pt modelId="{4346A534-298F-42C0-B521-35A8B526EAE0}" type="pres">
      <dgm:prSet presAssocID="{6AB26BAE-9488-4907-897F-2395F1575DCC}" presName="sibTrans" presStyleLbl="sibTrans2D1" presStyleIdx="2" presStyleCnt="3"/>
      <dgm:spPr/>
    </dgm:pt>
    <dgm:pt modelId="{EDA42289-FF3B-45E0-9F35-89F5CD5ACA5E}" type="pres">
      <dgm:prSet presAssocID="{6AB26BAE-9488-4907-897F-2395F1575DCC}" presName="connectorText" presStyleLbl="sibTrans2D1" presStyleIdx="2" presStyleCnt="3"/>
      <dgm:spPr/>
    </dgm:pt>
    <dgm:pt modelId="{2078F446-027F-4D0C-B7C3-E2F4898F8389}" type="pres">
      <dgm:prSet presAssocID="{0C806A0E-C217-434E-8676-7165782C36DB}" presName="node" presStyleLbl="node1" presStyleIdx="3" presStyleCnt="4" custScaleY="229084">
        <dgm:presLayoutVars>
          <dgm:bulletEnabled val="1"/>
        </dgm:presLayoutVars>
      </dgm:prSet>
      <dgm:spPr/>
    </dgm:pt>
  </dgm:ptLst>
  <dgm:cxnLst>
    <dgm:cxn modelId="{1BFCA308-14EC-4C5D-800C-34195DA69A14}" type="presOf" srcId="{1D2B5770-F695-4C3F-8D8F-4B0F8FED1B30}" destId="{89993B57-3C8E-4BE9-A4FC-84BF40DD9076}" srcOrd="0" destOrd="0" presId="urn:microsoft.com/office/officeart/2005/8/layout/process5"/>
    <dgm:cxn modelId="{2D482126-1025-4E9C-97C5-10277F7D64A7}" type="presOf" srcId="{24180B12-FDD1-482D-B32D-6DB734E69718}" destId="{FE8DE023-BDE7-4F28-A2E2-5AD6B40C3E1A}" srcOrd="0" destOrd="0" presId="urn:microsoft.com/office/officeart/2005/8/layout/process5"/>
    <dgm:cxn modelId="{C3E83D2C-E45D-4CB0-9A1E-8ADA8C10D512}" type="presOf" srcId="{831C43BC-BDE2-4801-9573-F62AA83BE1F7}" destId="{17D06841-AB2C-4003-80F9-B03F583853FF}" srcOrd="0" destOrd="0" presId="urn:microsoft.com/office/officeart/2005/8/layout/process5"/>
    <dgm:cxn modelId="{C94FCD47-57C0-497D-BB00-017F59B6486C}" type="presOf" srcId="{C3D52837-EB59-4056-BB32-8EC8DB3418F3}" destId="{3BA9F420-61A9-4399-9F02-5A6FDECCD4EE}" srcOrd="0" destOrd="0" presId="urn:microsoft.com/office/officeart/2005/8/layout/process5"/>
    <dgm:cxn modelId="{48EE1048-4135-4D20-90FE-35E284DB1ABE}" type="presOf" srcId="{0C806A0E-C217-434E-8676-7165782C36DB}" destId="{2078F446-027F-4D0C-B7C3-E2F4898F8389}" srcOrd="0" destOrd="0" presId="urn:microsoft.com/office/officeart/2005/8/layout/process5"/>
    <dgm:cxn modelId="{66D3FC6E-DAA8-4F0E-9628-4FA0603710ED}" srcId="{FF91DD61-3A42-408D-B0DE-B4B5E5F4735D}" destId="{C3D52837-EB59-4056-BB32-8EC8DB3418F3}" srcOrd="1" destOrd="0" parTransId="{18880B00-CB93-40A7-B886-8294D3F4DD2B}" sibTransId="{1D2B5770-F695-4C3F-8D8F-4B0F8FED1B30}"/>
    <dgm:cxn modelId="{7E6B5155-E5E1-4125-952B-2628530306D9}" type="presOf" srcId="{E7B1772D-0819-4146-AF09-7A60C7F6463E}" destId="{5BE89955-27FA-4403-85D4-A10E4DD88842}" srcOrd="0" destOrd="0" presId="urn:microsoft.com/office/officeart/2005/8/layout/process5"/>
    <dgm:cxn modelId="{48DEA257-5A48-4C9B-B015-CF1E079F029E}" srcId="{FF91DD61-3A42-408D-B0DE-B4B5E5F4735D}" destId="{E7B1772D-0819-4146-AF09-7A60C7F6463E}" srcOrd="2" destOrd="0" parTransId="{DA34FF42-55B3-49EF-AFB9-60C1A260E272}" sibTransId="{6AB26BAE-9488-4907-897F-2395F1575DCC}"/>
    <dgm:cxn modelId="{E623437C-5BAA-4A16-B27B-9A0ACCBF9E9C}" type="presOf" srcId="{6AB26BAE-9488-4907-897F-2395F1575DCC}" destId="{4346A534-298F-42C0-B521-35A8B526EAE0}" srcOrd="0" destOrd="0" presId="urn:microsoft.com/office/officeart/2005/8/layout/process5"/>
    <dgm:cxn modelId="{C14D5282-586B-4061-B1C5-DEC96E7604F7}" type="presOf" srcId="{6AB26BAE-9488-4907-897F-2395F1575DCC}" destId="{EDA42289-FF3B-45E0-9F35-89F5CD5ACA5E}" srcOrd="1" destOrd="0" presId="urn:microsoft.com/office/officeart/2005/8/layout/process5"/>
    <dgm:cxn modelId="{BC270B91-B66A-4202-95CA-47912FA4A831}" type="presOf" srcId="{1D2B5770-F695-4C3F-8D8F-4B0F8FED1B30}" destId="{5325E28D-3D3F-4995-BF7D-7F8F8CB6A45A}" srcOrd="1" destOrd="0" presId="urn:microsoft.com/office/officeart/2005/8/layout/process5"/>
    <dgm:cxn modelId="{31DC8DAA-CA41-494C-A24C-804A9EF1F78D}" type="presOf" srcId="{831C43BC-BDE2-4801-9573-F62AA83BE1F7}" destId="{B263E751-A782-4238-9271-5870B3B0F283}" srcOrd="1" destOrd="0" presId="urn:microsoft.com/office/officeart/2005/8/layout/process5"/>
    <dgm:cxn modelId="{55EF7AD2-F72E-48D2-A7B5-B26F0F93E775}" type="presOf" srcId="{FF91DD61-3A42-408D-B0DE-B4B5E5F4735D}" destId="{ED2BA380-5821-404B-BBC1-8C3060FF62DD}" srcOrd="0" destOrd="0" presId="urn:microsoft.com/office/officeart/2005/8/layout/process5"/>
    <dgm:cxn modelId="{236ED7E2-2DC6-47EE-BA5C-37D8D677D156}" srcId="{FF91DD61-3A42-408D-B0DE-B4B5E5F4735D}" destId="{0C806A0E-C217-434E-8676-7165782C36DB}" srcOrd="3" destOrd="0" parTransId="{6F3BEF8F-81B4-4345-8F5C-F639E3859892}" sibTransId="{9603E502-6AB3-4708-BBFF-1D633420A862}"/>
    <dgm:cxn modelId="{FB3A56EF-2AC6-4F34-BD75-BC41DB450008}" srcId="{FF91DD61-3A42-408D-B0DE-B4B5E5F4735D}" destId="{24180B12-FDD1-482D-B32D-6DB734E69718}" srcOrd="0" destOrd="0" parTransId="{8090F5F1-C2AE-4A9D-97A4-EE214FE43FB6}" sibTransId="{831C43BC-BDE2-4801-9573-F62AA83BE1F7}"/>
    <dgm:cxn modelId="{875B6503-1C0A-4D1E-A9F8-3D04F926BF22}" type="presParOf" srcId="{ED2BA380-5821-404B-BBC1-8C3060FF62DD}" destId="{FE8DE023-BDE7-4F28-A2E2-5AD6B40C3E1A}" srcOrd="0" destOrd="0" presId="urn:microsoft.com/office/officeart/2005/8/layout/process5"/>
    <dgm:cxn modelId="{45F0A829-FC57-465C-8DDC-2BF01A1933D9}" type="presParOf" srcId="{ED2BA380-5821-404B-BBC1-8C3060FF62DD}" destId="{17D06841-AB2C-4003-80F9-B03F583853FF}" srcOrd="1" destOrd="0" presId="urn:microsoft.com/office/officeart/2005/8/layout/process5"/>
    <dgm:cxn modelId="{3384F0A3-480B-4441-91B0-4A94274B36CB}" type="presParOf" srcId="{17D06841-AB2C-4003-80F9-B03F583853FF}" destId="{B263E751-A782-4238-9271-5870B3B0F283}" srcOrd="0" destOrd="0" presId="urn:microsoft.com/office/officeart/2005/8/layout/process5"/>
    <dgm:cxn modelId="{EABD59A1-3CE4-409C-99EA-745AFB91004A}" type="presParOf" srcId="{ED2BA380-5821-404B-BBC1-8C3060FF62DD}" destId="{3BA9F420-61A9-4399-9F02-5A6FDECCD4EE}" srcOrd="2" destOrd="0" presId="urn:microsoft.com/office/officeart/2005/8/layout/process5"/>
    <dgm:cxn modelId="{291FE023-F1F6-4720-93EA-A475D59D5E44}" type="presParOf" srcId="{ED2BA380-5821-404B-BBC1-8C3060FF62DD}" destId="{89993B57-3C8E-4BE9-A4FC-84BF40DD9076}" srcOrd="3" destOrd="0" presId="urn:microsoft.com/office/officeart/2005/8/layout/process5"/>
    <dgm:cxn modelId="{65BD3A61-C0B8-4BB8-BD39-2DC3A953D33A}" type="presParOf" srcId="{89993B57-3C8E-4BE9-A4FC-84BF40DD9076}" destId="{5325E28D-3D3F-4995-BF7D-7F8F8CB6A45A}" srcOrd="0" destOrd="0" presId="urn:microsoft.com/office/officeart/2005/8/layout/process5"/>
    <dgm:cxn modelId="{E3FBA665-3842-49D3-ADE0-20E283E74E22}" type="presParOf" srcId="{ED2BA380-5821-404B-BBC1-8C3060FF62DD}" destId="{5BE89955-27FA-4403-85D4-A10E4DD88842}" srcOrd="4" destOrd="0" presId="urn:microsoft.com/office/officeart/2005/8/layout/process5"/>
    <dgm:cxn modelId="{811B2009-DB3B-4134-9957-C637A6FF747F}" type="presParOf" srcId="{ED2BA380-5821-404B-BBC1-8C3060FF62DD}" destId="{4346A534-298F-42C0-B521-35A8B526EAE0}" srcOrd="5" destOrd="0" presId="urn:microsoft.com/office/officeart/2005/8/layout/process5"/>
    <dgm:cxn modelId="{32CC979B-DC7A-4CB2-9B3F-E9BD2F2041A8}" type="presParOf" srcId="{4346A534-298F-42C0-B521-35A8B526EAE0}" destId="{EDA42289-FF3B-45E0-9F35-89F5CD5ACA5E}" srcOrd="0" destOrd="0" presId="urn:microsoft.com/office/officeart/2005/8/layout/process5"/>
    <dgm:cxn modelId="{20B371BC-CF41-45F7-80C2-0FA0D6833E46}" type="presParOf" srcId="{ED2BA380-5821-404B-BBC1-8C3060FF62DD}" destId="{2078F446-027F-4D0C-B7C3-E2F4898F83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859AF4-913D-4594-A39F-766B48C9944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C01C7-0FB5-49AB-805D-511FF0A91F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Malwares são softwares maliciosos que visam infectar ativos de TI, incluindo vírus, cavalos de Troia e </a:t>
          </a:r>
          <a:r>
            <a:rPr lang="pt-BR" sz="1600" dirty="0" err="1">
              <a:solidFill>
                <a:schemeClr val="bg2">
                  <a:lumMod val="25000"/>
                </a:schemeClr>
              </a:solidFill>
            </a:rPr>
            <a:t>worms</a:t>
          </a: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31A5595D-CA01-4EDF-A16A-19FBBDF32307}" type="parTrans" cxnId="{E2AAB6DC-F09C-4451-AF23-451C999D8D22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61B038E0-5F32-4010-A9BA-1F2F2A1F1712}" type="sibTrans" cxnId="{E2AAB6DC-F09C-4451-AF23-451C999D8D22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3C6933DC-04EA-4E3C-839F-AF03467A10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 err="1">
              <a:solidFill>
                <a:schemeClr val="bg2">
                  <a:lumMod val="25000"/>
                </a:schemeClr>
              </a:solidFill>
            </a:rPr>
            <a:t>Spyware</a:t>
          </a: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 e adware monitoram o usuário para explorar comportamentos.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EDC10131-942C-47F8-B7E4-B3530DAD656D}" type="parTrans" cxnId="{B03B8262-E3D2-41EC-AF39-9572ADD16407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3008B92F-4E43-447D-A887-789AA6EBCAD0}" type="sibTrans" cxnId="{B03B8262-E3D2-41EC-AF39-9572ADD16407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53603B9F-C519-45AE-8536-9A7906709B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Ferramentas como sniffers e port scanners são usadas de forma mal-intencionada.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CEB50286-D2EA-4A2A-A51A-B993DBF037BC}" type="parTrans" cxnId="{3756FAAC-EF06-4F1C-AD18-673CF6F0C70D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A44AFFD8-82BC-4338-9362-7549AB3C8A94}" type="sibTrans" cxnId="{3756FAAC-EF06-4F1C-AD18-673CF6F0C70D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6880F67C-9D1C-4025-8469-8601136BD3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Classificações variam, mas malwares são geralmente executados em ambientes e exploram vulnerabilidades.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04DF86C-186D-4117-9302-01D5FC55D43C}" type="parTrans" cxnId="{7E6461E8-795D-48C1-ABD2-A094A047EC4E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7E453FED-3BA4-4CE8-AF9A-8F283D7DA813}" type="sibTrans" cxnId="{7E6461E8-795D-48C1-ABD2-A094A047EC4E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B1A4A538-6A4E-4247-8AE2-927A062E22E7}" type="pres">
      <dgm:prSet presAssocID="{25859AF4-913D-4594-A39F-766B48C99449}" presName="root" presStyleCnt="0">
        <dgm:presLayoutVars>
          <dgm:dir/>
          <dgm:resizeHandles val="exact"/>
        </dgm:presLayoutVars>
      </dgm:prSet>
      <dgm:spPr/>
    </dgm:pt>
    <dgm:pt modelId="{E326BBF4-EE66-40A6-845C-7F29FD0820BB}" type="pres">
      <dgm:prSet presAssocID="{25859AF4-913D-4594-A39F-766B48C99449}" presName="container" presStyleCnt="0">
        <dgm:presLayoutVars>
          <dgm:dir/>
          <dgm:resizeHandles val="exact"/>
        </dgm:presLayoutVars>
      </dgm:prSet>
      <dgm:spPr/>
    </dgm:pt>
    <dgm:pt modelId="{2B775685-548B-45A5-A874-0B12D7387A0F}" type="pres">
      <dgm:prSet presAssocID="{23CC01C7-0FB5-49AB-805D-511FF0A91F3C}" presName="compNode" presStyleCnt="0"/>
      <dgm:spPr/>
    </dgm:pt>
    <dgm:pt modelId="{457616D5-F3AA-4C2C-9F25-6AD5BACA80F9}" type="pres">
      <dgm:prSet presAssocID="{23CC01C7-0FB5-49AB-805D-511FF0A91F3C}" presName="iconBgRect" presStyleLbl="bgShp" presStyleIdx="0" presStyleCnt="4"/>
      <dgm:spPr>
        <a:solidFill>
          <a:schemeClr val="accent3"/>
        </a:solidFill>
      </dgm:spPr>
    </dgm:pt>
    <dgm:pt modelId="{163CB0EE-CCC5-4457-9762-5D06945056C0}" type="pres">
      <dgm:prSet presAssocID="{23CC01C7-0FB5-49AB-805D-511FF0A91F3C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valo"/>
        </a:ext>
      </dgm:extLst>
    </dgm:pt>
    <dgm:pt modelId="{5135FF7A-755D-47CD-A726-06AC0F220CA1}" type="pres">
      <dgm:prSet presAssocID="{23CC01C7-0FB5-49AB-805D-511FF0A91F3C}" presName="spaceRect" presStyleCnt="0"/>
      <dgm:spPr/>
    </dgm:pt>
    <dgm:pt modelId="{BC4B88A9-B745-4F08-9615-97EEEDE5C4DC}" type="pres">
      <dgm:prSet presAssocID="{23CC01C7-0FB5-49AB-805D-511FF0A91F3C}" presName="textRect" presStyleLbl="revTx" presStyleIdx="0" presStyleCnt="4">
        <dgm:presLayoutVars>
          <dgm:chMax val="1"/>
          <dgm:chPref val="1"/>
        </dgm:presLayoutVars>
      </dgm:prSet>
      <dgm:spPr/>
    </dgm:pt>
    <dgm:pt modelId="{7CE3FF2E-771C-47E2-B2B9-E6B178B7477F}" type="pres">
      <dgm:prSet presAssocID="{61B038E0-5F32-4010-A9BA-1F2F2A1F1712}" presName="sibTrans" presStyleLbl="sibTrans2D1" presStyleIdx="0" presStyleCnt="0"/>
      <dgm:spPr/>
    </dgm:pt>
    <dgm:pt modelId="{D3569216-E9E8-4039-8B90-C97FEB3F8129}" type="pres">
      <dgm:prSet presAssocID="{3C6933DC-04EA-4E3C-839F-AF03467A105D}" presName="compNode" presStyleCnt="0"/>
      <dgm:spPr/>
    </dgm:pt>
    <dgm:pt modelId="{4B04A3D4-1738-4F41-84A0-CE9D20E4612C}" type="pres">
      <dgm:prSet presAssocID="{3C6933DC-04EA-4E3C-839F-AF03467A105D}" presName="iconBgRect" presStyleLbl="bgShp" presStyleIdx="1" presStyleCnt="4"/>
      <dgm:spPr>
        <a:solidFill>
          <a:schemeClr val="accent3"/>
        </a:solidFill>
      </dgm:spPr>
    </dgm:pt>
    <dgm:pt modelId="{49143BDF-4E1D-42CF-B38F-015C1A526CFF}" type="pres">
      <dgm:prSet presAssocID="{3C6933DC-04EA-4E3C-839F-AF03467A105D}" presName="iconRect" presStyleLbl="node1" presStyleIdx="1" presStyleCnt="4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2524EECB-9F9F-4A31-BD49-85F6ABED15B7}" type="pres">
      <dgm:prSet presAssocID="{3C6933DC-04EA-4E3C-839F-AF03467A105D}" presName="spaceRect" presStyleCnt="0"/>
      <dgm:spPr/>
    </dgm:pt>
    <dgm:pt modelId="{BDF91310-F531-4552-AA37-3A7E920BD67E}" type="pres">
      <dgm:prSet presAssocID="{3C6933DC-04EA-4E3C-839F-AF03467A105D}" presName="textRect" presStyleLbl="revTx" presStyleIdx="1" presStyleCnt="4">
        <dgm:presLayoutVars>
          <dgm:chMax val="1"/>
          <dgm:chPref val="1"/>
        </dgm:presLayoutVars>
      </dgm:prSet>
      <dgm:spPr/>
    </dgm:pt>
    <dgm:pt modelId="{A17DDDE1-5606-446F-BE53-500110E712E9}" type="pres">
      <dgm:prSet presAssocID="{3008B92F-4E43-447D-A887-789AA6EBCAD0}" presName="sibTrans" presStyleLbl="sibTrans2D1" presStyleIdx="0" presStyleCnt="0"/>
      <dgm:spPr/>
    </dgm:pt>
    <dgm:pt modelId="{3BFC4C44-8C95-4F6A-BE21-7A95EC2A235D}" type="pres">
      <dgm:prSet presAssocID="{53603B9F-C519-45AE-8536-9A7906709BF1}" presName="compNode" presStyleCnt="0"/>
      <dgm:spPr/>
    </dgm:pt>
    <dgm:pt modelId="{F0686B34-70D5-43C9-9D61-DFEF97FAC5C2}" type="pres">
      <dgm:prSet presAssocID="{53603B9F-C519-45AE-8536-9A7906709BF1}" presName="iconBgRect" presStyleLbl="bgShp" presStyleIdx="2" presStyleCnt="4"/>
      <dgm:spPr>
        <a:solidFill>
          <a:schemeClr val="accent3"/>
        </a:solidFill>
      </dgm:spPr>
    </dgm:pt>
    <dgm:pt modelId="{65F6C2D4-BCF8-4A64-9C89-8643ABDABD0F}" type="pres">
      <dgm:prSet presAssocID="{53603B9F-C519-45AE-8536-9A7906709BF1}" presName="iconRect" presStyleLbl="node1" presStyleIdx="2" presStyleCnt="4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3ED4EE45-37D1-454E-96BB-7B3BA276189D}" type="pres">
      <dgm:prSet presAssocID="{53603B9F-C519-45AE-8536-9A7906709BF1}" presName="spaceRect" presStyleCnt="0"/>
      <dgm:spPr/>
    </dgm:pt>
    <dgm:pt modelId="{74DBCCEF-458A-433B-94C2-57838060C3DD}" type="pres">
      <dgm:prSet presAssocID="{53603B9F-C519-45AE-8536-9A7906709BF1}" presName="textRect" presStyleLbl="revTx" presStyleIdx="2" presStyleCnt="4">
        <dgm:presLayoutVars>
          <dgm:chMax val="1"/>
          <dgm:chPref val="1"/>
        </dgm:presLayoutVars>
      </dgm:prSet>
      <dgm:spPr/>
    </dgm:pt>
    <dgm:pt modelId="{4EAE2CBD-F118-442A-BB2E-8AEE7647E527}" type="pres">
      <dgm:prSet presAssocID="{A44AFFD8-82BC-4338-9362-7549AB3C8A94}" presName="sibTrans" presStyleLbl="sibTrans2D1" presStyleIdx="0" presStyleCnt="0"/>
      <dgm:spPr/>
    </dgm:pt>
    <dgm:pt modelId="{326540AC-31C0-4B52-A1BD-3E658982AEDC}" type="pres">
      <dgm:prSet presAssocID="{6880F67C-9D1C-4025-8469-8601136BD353}" presName="compNode" presStyleCnt="0"/>
      <dgm:spPr/>
    </dgm:pt>
    <dgm:pt modelId="{86E940F0-479C-44B2-8DB8-23CA6674A3FE}" type="pres">
      <dgm:prSet presAssocID="{6880F67C-9D1C-4025-8469-8601136BD353}" presName="iconBgRect" presStyleLbl="bgShp" presStyleIdx="3" presStyleCnt="4"/>
      <dgm:spPr>
        <a:solidFill>
          <a:schemeClr val="accent3"/>
        </a:solidFill>
      </dgm:spPr>
    </dgm:pt>
    <dgm:pt modelId="{3D919790-EB0A-4756-B5A6-FC831ECBA2A3}" type="pres">
      <dgm:prSet presAssocID="{6880F67C-9D1C-4025-8469-8601136BD353}" presName="iconRect" presStyleLbl="node1" presStyleIdx="3" presStyleCnt="4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52E10026-DA35-4368-828D-88D06C72A8A9}" type="pres">
      <dgm:prSet presAssocID="{6880F67C-9D1C-4025-8469-8601136BD353}" presName="spaceRect" presStyleCnt="0"/>
      <dgm:spPr/>
    </dgm:pt>
    <dgm:pt modelId="{768A3671-CA0E-4DB2-BAF4-9C049C58E199}" type="pres">
      <dgm:prSet presAssocID="{6880F67C-9D1C-4025-8469-8601136BD3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DDEA31-89D2-4DD0-BF7E-9FA371934782}" type="presOf" srcId="{61B038E0-5F32-4010-A9BA-1F2F2A1F1712}" destId="{7CE3FF2E-771C-47E2-B2B9-E6B178B7477F}" srcOrd="0" destOrd="0" presId="urn:microsoft.com/office/officeart/2018/2/layout/IconCircleList"/>
    <dgm:cxn modelId="{662B1D3F-37F1-4B33-BD7E-71DEA2F9B00A}" type="presOf" srcId="{A44AFFD8-82BC-4338-9362-7549AB3C8A94}" destId="{4EAE2CBD-F118-442A-BB2E-8AEE7647E527}" srcOrd="0" destOrd="0" presId="urn:microsoft.com/office/officeart/2018/2/layout/IconCircleList"/>
    <dgm:cxn modelId="{B03B8262-E3D2-41EC-AF39-9572ADD16407}" srcId="{25859AF4-913D-4594-A39F-766B48C99449}" destId="{3C6933DC-04EA-4E3C-839F-AF03467A105D}" srcOrd="1" destOrd="0" parTransId="{EDC10131-942C-47F8-B7E4-B3530DAD656D}" sibTransId="{3008B92F-4E43-447D-A887-789AA6EBCAD0}"/>
    <dgm:cxn modelId="{BA00BF49-5FD0-43F2-B036-35BEB25D72DB}" type="presOf" srcId="{6880F67C-9D1C-4025-8469-8601136BD353}" destId="{768A3671-CA0E-4DB2-BAF4-9C049C58E199}" srcOrd="0" destOrd="0" presId="urn:microsoft.com/office/officeart/2018/2/layout/IconCircleList"/>
    <dgm:cxn modelId="{D927F74F-23A2-4398-BC18-34F979124D1B}" type="presOf" srcId="{53603B9F-C519-45AE-8536-9A7906709BF1}" destId="{74DBCCEF-458A-433B-94C2-57838060C3DD}" srcOrd="0" destOrd="0" presId="urn:microsoft.com/office/officeart/2018/2/layout/IconCircleList"/>
    <dgm:cxn modelId="{4BBDC286-D726-42EC-BD6B-72B3AC873B1F}" type="presOf" srcId="{3C6933DC-04EA-4E3C-839F-AF03467A105D}" destId="{BDF91310-F531-4552-AA37-3A7E920BD67E}" srcOrd="0" destOrd="0" presId="urn:microsoft.com/office/officeart/2018/2/layout/IconCircleList"/>
    <dgm:cxn modelId="{A13CF09A-715B-4B63-9E12-6DF086306DF1}" type="presOf" srcId="{23CC01C7-0FB5-49AB-805D-511FF0A91F3C}" destId="{BC4B88A9-B745-4F08-9615-97EEEDE5C4DC}" srcOrd="0" destOrd="0" presId="urn:microsoft.com/office/officeart/2018/2/layout/IconCircleList"/>
    <dgm:cxn modelId="{3756FAAC-EF06-4F1C-AD18-673CF6F0C70D}" srcId="{25859AF4-913D-4594-A39F-766B48C99449}" destId="{53603B9F-C519-45AE-8536-9A7906709BF1}" srcOrd="2" destOrd="0" parTransId="{CEB50286-D2EA-4A2A-A51A-B993DBF037BC}" sibTransId="{A44AFFD8-82BC-4338-9362-7549AB3C8A94}"/>
    <dgm:cxn modelId="{E2AAB6DC-F09C-4451-AF23-451C999D8D22}" srcId="{25859AF4-913D-4594-A39F-766B48C99449}" destId="{23CC01C7-0FB5-49AB-805D-511FF0A91F3C}" srcOrd="0" destOrd="0" parTransId="{31A5595D-CA01-4EDF-A16A-19FBBDF32307}" sibTransId="{61B038E0-5F32-4010-A9BA-1F2F2A1F1712}"/>
    <dgm:cxn modelId="{FFFE17E3-B021-4B9F-8D1F-0D6DD08E7CD7}" type="presOf" srcId="{3008B92F-4E43-447D-A887-789AA6EBCAD0}" destId="{A17DDDE1-5606-446F-BE53-500110E712E9}" srcOrd="0" destOrd="0" presId="urn:microsoft.com/office/officeart/2018/2/layout/IconCircleList"/>
    <dgm:cxn modelId="{7E6461E8-795D-48C1-ABD2-A094A047EC4E}" srcId="{25859AF4-913D-4594-A39F-766B48C99449}" destId="{6880F67C-9D1C-4025-8469-8601136BD353}" srcOrd="3" destOrd="0" parTransId="{D04DF86C-186D-4117-9302-01D5FC55D43C}" sibTransId="{7E453FED-3BA4-4CE8-AF9A-8F283D7DA813}"/>
    <dgm:cxn modelId="{24B3FFFB-55C2-480B-9DFB-88BC7C974341}" type="presOf" srcId="{25859AF4-913D-4594-A39F-766B48C99449}" destId="{B1A4A538-6A4E-4247-8AE2-927A062E22E7}" srcOrd="0" destOrd="0" presId="urn:microsoft.com/office/officeart/2018/2/layout/IconCircleList"/>
    <dgm:cxn modelId="{BB299460-725F-4B05-B068-DB5EA7F84FBA}" type="presParOf" srcId="{B1A4A538-6A4E-4247-8AE2-927A062E22E7}" destId="{E326BBF4-EE66-40A6-845C-7F29FD0820BB}" srcOrd="0" destOrd="0" presId="urn:microsoft.com/office/officeart/2018/2/layout/IconCircleList"/>
    <dgm:cxn modelId="{B6C08285-AF85-454A-9ADF-6CC8EDA15627}" type="presParOf" srcId="{E326BBF4-EE66-40A6-845C-7F29FD0820BB}" destId="{2B775685-548B-45A5-A874-0B12D7387A0F}" srcOrd="0" destOrd="0" presId="urn:microsoft.com/office/officeart/2018/2/layout/IconCircleList"/>
    <dgm:cxn modelId="{CF35290C-F922-4431-BABB-E1723E6A541E}" type="presParOf" srcId="{2B775685-548B-45A5-A874-0B12D7387A0F}" destId="{457616D5-F3AA-4C2C-9F25-6AD5BACA80F9}" srcOrd="0" destOrd="0" presId="urn:microsoft.com/office/officeart/2018/2/layout/IconCircleList"/>
    <dgm:cxn modelId="{176C6711-BECD-4055-A35D-8C5258B5FE5B}" type="presParOf" srcId="{2B775685-548B-45A5-A874-0B12D7387A0F}" destId="{163CB0EE-CCC5-4457-9762-5D06945056C0}" srcOrd="1" destOrd="0" presId="urn:microsoft.com/office/officeart/2018/2/layout/IconCircleList"/>
    <dgm:cxn modelId="{E268850E-CB67-406B-97B5-D30685E0FADC}" type="presParOf" srcId="{2B775685-548B-45A5-A874-0B12D7387A0F}" destId="{5135FF7A-755D-47CD-A726-06AC0F220CA1}" srcOrd="2" destOrd="0" presId="urn:microsoft.com/office/officeart/2018/2/layout/IconCircleList"/>
    <dgm:cxn modelId="{9E60D679-D042-486E-8D7B-910CD9B27B9F}" type="presParOf" srcId="{2B775685-548B-45A5-A874-0B12D7387A0F}" destId="{BC4B88A9-B745-4F08-9615-97EEEDE5C4DC}" srcOrd="3" destOrd="0" presId="urn:microsoft.com/office/officeart/2018/2/layout/IconCircleList"/>
    <dgm:cxn modelId="{85098E57-44FF-4454-BC49-C283EBB72A6A}" type="presParOf" srcId="{E326BBF4-EE66-40A6-845C-7F29FD0820BB}" destId="{7CE3FF2E-771C-47E2-B2B9-E6B178B7477F}" srcOrd="1" destOrd="0" presId="urn:microsoft.com/office/officeart/2018/2/layout/IconCircleList"/>
    <dgm:cxn modelId="{DDD5400E-090D-418D-8C0A-0EFC099737B2}" type="presParOf" srcId="{E326BBF4-EE66-40A6-845C-7F29FD0820BB}" destId="{D3569216-E9E8-4039-8B90-C97FEB3F8129}" srcOrd="2" destOrd="0" presId="urn:microsoft.com/office/officeart/2018/2/layout/IconCircleList"/>
    <dgm:cxn modelId="{177D72AA-F24B-4C0D-8318-16449D823542}" type="presParOf" srcId="{D3569216-E9E8-4039-8B90-C97FEB3F8129}" destId="{4B04A3D4-1738-4F41-84A0-CE9D20E4612C}" srcOrd="0" destOrd="0" presId="urn:microsoft.com/office/officeart/2018/2/layout/IconCircleList"/>
    <dgm:cxn modelId="{DF402511-E904-4F72-AEA1-9C484817A1AC}" type="presParOf" srcId="{D3569216-E9E8-4039-8B90-C97FEB3F8129}" destId="{49143BDF-4E1D-42CF-B38F-015C1A526CFF}" srcOrd="1" destOrd="0" presId="urn:microsoft.com/office/officeart/2018/2/layout/IconCircleList"/>
    <dgm:cxn modelId="{9243692A-2B91-4FE8-BEAF-E23222062090}" type="presParOf" srcId="{D3569216-E9E8-4039-8B90-C97FEB3F8129}" destId="{2524EECB-9F9F-4A31-BD49-85F6ABED15B7}" srcOrd="2" destOrd="0" presId="urn:microsoft.com/office/officeart/2018/2/layout/IconCircleList"/>
    <dgm:cxn modelId="{3DEE6FEA-EDD3-4A86-A14E-2B68FB2F8509}" type="presParOf" srcId="{D3569216-E9E8-4039-8B90-C97FEB3F8129}" destId="{BDF91310-F531-4552-AA37-3A7E920BD67E}" srcOrd="3" destOrd="0" presId="urn:microsoft.com/office/officeart/2018/2/layout/IconCircleList"/>
    <dgm:cxn modelId="{6E4FA718-44D8-40DD-9D9E-C62E920B876D}" type="presParOf" srcId="{E326BBF4-EE66-40A6-845C-7F29FD0820BB}" destId="{A17DDDE1-5606-446F-BE53-500110E712E9}" srcOrd="3" destOrd="0" presId="urn:microsoft.com/office/officeart/2018/2/layout/IconCircleList"/>
    <dgm:cxn modelId="{50E32B3F-2851-4837-823A-1757299D3CE6}" type="presParOf" srcId="{E326BBF4-EE66-40A6-845C-7F29FD0820BB}" destId="{3BFC4C44-8C95-4F6A-BE21-7A95EC2A235D}" srcOrd="4" destOrd="0" presId="urn:microsoft.com/office/officeart/2018/2/layout/IconCircleList"/>
    <dgm:cxn modelId="{C7FDCACE-C034-45DF-A01C-80EF8D7082F2}" type="presParOf" srcId="{3BFC4C44-8C95-4F6A-BE21-7A95EC2A235D}" destId="{F0686B34-70D5-43C9-9D61-DFEF97FAC5C2}" srcOrd="0" destOrd="0" presId="urn:microsoft.com/office/officeart/2018/2/layout/IconCircleList"/>
    <dgm:cxn modelId="{DD84C833-4640-459A-967F-5E3611FD75F1}" type="presParOf" srcId="{3BFC4C44-8C95-4F6A-BE21-7A95EC2A235D}" destId="{65F6C2D4-BCF8-4A64-9C89-8643ABDABD0F}" srcOrd="1" destOrd="0" presId="urn:microsoft.com/office/officeart/2018/2/layout/IconCircleList"/>
    <dgm:cxn modelId="{7A621B80-80AE-4200-8479-351F67A686B1}" type="presParOf" srcId="{3BFC4C44-8C95-4F6A-BE21-7A95EC2A235D}" destId="{3ED4EE45-37D1-454E-96BB-7B3BA276189D}" srcOrd="2" destOrd="0" presId="urn:microsoft.com/office/officeart/2018/2/layout/IconCircleList"/>
    <dgm:cxn modelId="{6F938849-2A92-438F-88BB-8052D4E0FCF1}" type="presParOf" srcId="{3BFC4C44-8C95-4F6A-BE21-7A95EC2A235D}" destId="{74DBCCEF-458A-433B-94C2-57838060C3DD}" srcOrd="3" destOrd="0" presId="urn:microsoft.com/office/officeart/2018/2/layout/IconCircleList"/>
    <dgm:cxn modelId="{D6438CAE-ADF4-4AAA-B496-749CD051F383}" type="presParOf" srcId="{E326BBF4-EE66-40A6-845C-7F29FD0820BB}" destId="{4EAE2CBD-F118-442A-BB2E-8AEE7647E527}" srcOrd="5" destOrd="0" presId="urn:microsoft.com/office/officeart/2018/2/layout/IconCircleList"/>
    <dgm:cxn modelId="{5CBAC0A6-05A8-468C-B357-7130E43AA370}" type="presParOf" srcId="{E326BBF4-EE66-40A6-845C-7F29FD0820BB}" destId="{326540AC-31C0-4B52-A1BD-3E658982AEDC}" srcOrd="6" destOrd="0" presId="urn:microsoft.com/office/officeart/2018/2/layout/IconCircleList"/>
    <dgm:cxn modelId="{9D0A6EBE-7AF1-4049-9A0D-4BE2A1B5B355}" type="presParOf" srcId="{326540AC-31C0-4B52-A1BD-3E658982AEDC}" destId="{86E940F0-479C-44B2-8DB8-23CA6674A3FE}" srcOrd="0" destOrd="0" presId="urn:microsoft.com/office/officeart/2018/2/layout/IconCircleList"/>
    <dgm:cxn modelId="{49CAC8CA-D85B-4437-9B34-68B4A995F462}" type="presParOf" srcId="{326540AC-31C0-4B52-A1BD-3E658982AEDC}" destId="{3D919790-EB0A-4756-B5A6-FC831ECBA2A3}" srcOrd="1" destOrd="0" presId="urn:microsoft.com/office/officeart/2018/2/layout/IconCircleList"/>
    <dgm:cxn modelId="{2E8DB9D0-4E77-4807-AD5B-40664E9E0F41}" type="presParOf" srcId="{326540AC-31C0-4B52-A1BD-3E658982AEDC}" destId="{52E10026-DA35-4368-828D-88D06C72A8A9}" srcOrd="2" destOrd="0" presId="urn:microsoft.com/office/officeart/2018/2/layout/IconCircleList"/>
    <dgm:cxn modelId="{B43C5CF6-868C-41D3-B4B5-9CEF15220C01}" type="presParOf" srcId="{326540AC-31C0-4B52-A1BD-3E658982AEDC}" destId="{768A3671-CA0E-4DB2-BAF4-9C049C58E19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612DEC-8582-4A99-A276-A3A5FF1145C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8A6D7B-3BA4-48D0-866F-0BA17A0075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ISO (</a:t>
          </a:r>
          <a:r>
            <a:rPr lang="pt-BR" sz="1600" dirty="0" err="1">
              <a:solidFill>
                <a:schemeClr val="bg2">
                  <a:lumMod val="25000"/>
                </a:schemeClr>
              </a:solidFill>
            </a:rPr>
            <a:t>International</a:t>
          </a: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 </a:t>
          </a:r>
          <a:r>
            <a:rPr lang="pt-BR" sz="1600" dirty="0" err="1">
              <a:solidFill>
                <a:schemeClr val="bg2">
                  <a:lumMod val="25000"/>
                </a:schemeClr>
              </a:solidFill>
            </a:rPr>
            <a:t>Organization</a:t>
          </a: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 for </a:t>
          </a:r>
          <a:r>
            <a:rPr lang="pt-BR" sz="1600" dirty="0" err="1">
              <a:solidFill>
                <a:schemeClr val="bg2">
                  <a:lumMod val="25000"/>
                </a:schemeClr>
              </a:solidFill>
            </a:rPr>
            <a:t>Standardization</a:t>
          </a: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) cria padrões para várias áreas.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AED71F31-2880-4AA3-890C-651A33BEBB42}" type="parTrans" cxnId="{8DD0C637-EFF3-486B-9523-61BF80F2DAA7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535B813-3D24-4434-B367-4310E9868A7B}" type="sibTrans" cxnId="{8DD0C637-EFF3-486B-9523-61BF80F2DAA7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0BA7A5B5-804D-489C-A081-D085A9D415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A norma ISO/IEC 27001 estabelece requisitos para um Sistema de Gestão da Segurança da Informação (SGSI).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A901FDFD-2A2E-4446-8FB4-CAA6EC3C55CF}" type="parTrans" cxnId="{4BA51BDB-2AF7-40B5-A419-22DB38BFFC49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B89CE9F-75A6-4468-9A53-571588F3C380}" type="sibTrans" cxnId="{4BA51BDB-2AF7-40B5-A419-22DB38BFFC49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1773237C-91BD-4691-A825-D113495795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O SGSI visa a proteção dos ativos de informações e a gestão de riscos de segurança.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6DDF04B9-E1D3-4708-B3A4-C51336D1112D}" type="parTrans" cxnId="{F954A8F1-29C9-4889-B1C8-59E3E7BCB89D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C8C524A1-0B22-4C95-A75D-E579E9F3C4E4}" type="sibTrans" cxnId="{F954A8F1-29C9-4889-B1C8-59E3E7BCB89D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F3270A3-0A54-41B8-A475-9325041465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Junto com a norma ISO/IEC 27002, é uma referência para tratar eficazmente a segurança da informação.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6A6EC44A-20E2-430C-86B8-038F5EC29201}" type="parTrans" cxnId="{304D5E1D-5645-4A40-B696-A95AE72D426D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66D25EB9-416A-4DAC-B9FC-66D7520D0066}" type="sibTrans" cxnId="{304D5E1D-5645-4A40-B696-A95AE72D426D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C5351AC2-C716-444F-B1A1-9F39CAE353D9}" type="pres">
      <dgm:prSet presAssocID="{CC612DEC-8582-4A99-A276-A3A5FF1145C5}" presName="root" presStyleCnt="0">
        <dgm:presLayoutVars>
          <dgm:dir/>
          <dgm:resizeHandles val="exact"/>
        </dgm:presLayoutVars>
      </dgm:prSet>
      <dgm:spPr/>
    </dgm:pt>
    <dgm:pt modelId="{9E22E8C0-2715-4840-B1C7-F75CDDA0C106}" type="pres">
      <dgm:prSet presAssocID="{CC612DEC-8582-4A99-A276-A3A5FF1145C5}" presName="container" presStyleCnt="0">
        <dgm:presLayoutVars>
          <dgm:dir/>
          <dgm:resizeHandles val="exact"/>
        </dgm:presLayoutVars>
      </dgm:prSet>
      <dgm:spPr/>
    </dgm:pt>
    <dgm:pt modelId="{C6B47E8C-44A4-4DCD-85E2-B2F16395B761}" type="pres">
      <dgm:prSet presAssocID="{F78A6D7B-3BA4-48D0-866F-0BA17A007513}" presName="compNode" presStyleCnt="0"/>
      <dgm:spPr/>
    </dgm:pt>
    <dgm:pt modelId="{678470D8-CDDB-4A81-967C-7922508DE0FB}" type="pres">
      <dgm:prSet presAssocID="{F78A6D7B-3BA4-48D0-866F-0BA17A007513}" presName="iconBgRect" presStyleLbl="bgShp" presStyleIdx="0" presStyleCnt="4"/>
      <dgm:spPr>
        <a:solidFill>
          <a:schemeClr val="accent3"/>
        </a:solidFill>
      </dgm:spPr>
    </dgm:pt>
    <dgm:pt modelId="{A705F1BA-944F-4A7D-B0AD-4258331E08FD}" type="pres">
      <dgm:prSet presAssocID="{F78A6D7B-3BA4-48D0-866F-0BA17A007513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377D8488-A4C0-4A5E-8905-5F3FCC87A46A}" type="pres">
      <dgm:prSet presAssocID="{F78A6D7B-3BA4-48D0-866F-0BA17A007513}" presName="spaceRect" presStyleCnt="0"/>
      <dgm:spPr/>
    </dgm:pt>
    <dgm:pt modelId="{B9E4EDB4-6EAB-4CED-92FE-F80C381CB33C}" type="pres">
      <dgm:prSet presAssocID="{F78A6D7B-3BA4-48D0-866F-0BA17A007513}" presName="textRect" presStyleLbl="revTx" presStyleIdx="0" presStyleCnt="4">
        <dgm:presLayoutVars>
          <dgm:chMax val="1"/>
          <dgm:chPref val="1"/>
        </dgm:presLayoutVars>
      </dgm:prSet>
      <dgm:spPr/>
    </dgm:pt>
    <dgm:pt modelId="{8C5063E5-EBC0-4521-A645-5861145E9DB4}" type="pres">
      <dgm:prSet presAssocID="{D535B813-3D24-4434-B367-4310E9868A7B}" presName="sibTrans" presStyleLbl="sibTrans2D1" presStyleIdx="0" presStyleCnt="0"/>
      <dgm:spPr/>
    </dgm:pt>
    <dgm:pt modelId="{87C3C2F9-F27B-44C2-B966-7B6128D62B5B}" type="pres">
      <dgm:prSet presAssocID="{0BA7A5B5-804D-489C-A081-D085A9D415AC}" presName="compNode" presStyleCnt="0"/>
      <dgm:spPr/>
    </dgm:pt>
    <dgm:pt modelId="{0DDDB836-3E02-49F5-BEBE-CEF616136AE9}" type="pres">
      <dgm:prSet presAssocID="{0BA7A5B5-804D-489C-A081-D085A9D415AC}" presName="iconBgRect" presStyleLbl="bgShp" presStyleIdx="1" presStyleCnt="4"/>
      <dgm:spPr>
        <a:solidFill>
          <a:schemeClr val="accent3"/>
        </a:solidFill>
      </dgm:spPr>
    </dgm:pt>
    <dgm:pt modelId="{1D9C4D8E-49AB-4266-9ADE-90BAA0A3CDA8}" type="pres">
      <dgm:prSet presAssocID="{0BA7A5B5-804D-489C-A081-D085A9D415AC}" presName="iconRect" presStyleLbl="node1" presStyleIdx="1" presStyleCnt="4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72FEFF54-852A-40FD-992A-5025AAEAE933}" type="pres">
      <dgm:prSet presAssocID="{0BA7A5B5-804D-489C-A081-D085A9D415AC}" presName="spaceRect" presStyleCnt="0"/>
      <dgm:spPr/>
    </dgm:pt>
    <dgm:pt modelId="{CAD0E31A-81EE-4D4D-A5F4-982213895A2A}" type="pres">
      <dgm:prSet presAssocID="{0BA7A5B5-804D-489C-A081-D085A9D415AC}" presName="textRect" presStyleLbl="revTx" presStyleIdx="1" presStyleCnt="4">
        <dgm:presLayoutVars>
          <dgm:chMax val="1"/>
          <dgm:chPref val="1"/>
        </dgm:presLayoutVars>
      </dgm:prSet>
      <dgm:spPr/>
    </dgm:pt>
    <dgm:pt modelId="{7D6CCB0A-DEF1-4B8D-91C9-39CF4754D06D}" type="pres">
      <dgm:prSet presAssocID="{8B89CE9F-75A6-4468-9A53-571588F3C380}" presName="sibTrans" presStyleLbl="sibTrans2D1" presStyleIdx="0" presStyleCnt="0"/>
      <dgm:spPr/>
    </dgm:pt>
    <dgm:pt modelId="{E11DEB53-12F6-40F3-9D43-21850DFDA6FC}" type="pres">
      <dgm:prSet presAssocID="{1773237C-91BD-4691-A825-D11349579509}" presName="compNode" presStyleCnt="0"/>
      <dgm:spPr/>
    </dgm:pt>
    <dgm:pt modelId="{0EFFCD72-57E0-445E-AF3B-641A5CD030D7}" type="pres">
      <dgm:prSet presAssocID="{1773237C-91BD-4691-A825-D11349579509}" presName="iconBgRect" presStyleLbl="bgShp" presStyleIdx="2" presStyleCnt="4"/>
      <dgm:spPr>
        <a:solidFill>
          <a:schemeClr val="accent3"/>
        </a:solidFill>
      </dgm:spPr>
    </dgm:pt>
    <dgm:pt modelId="{C973FE48-BCC6-45D4-A44C-65700D9A6227}" type="pres">
      <dgm:prSet presAssocID="{1773237C-91BD-4691-A825-D11349579509}" presName="iconRect" presStyleLbl="node1" presStyleIdx="2" presStyleCnt="4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936B72D8-923F-4D71-94A1-B4DFF24A07D7}" type="pres">
      <dgm:prSet presAssocID="{1773237C-91BD-4691-A825-D11349579509}" presName="spaceRect" presStyleCnt="0"/>
      <dgm:spPr/>
    </dgm:pt>
    <dgm:pt modelId="{76261A38-295E-4CAA-A963-6C273619203F}" type="pres">
      <dgm:prSet presAssocID="{1773237C-91BD-4691-A825-D11349579509}" presName="textRect" presStyleLbl="revTx" presStyleIdx="2" presStyleCnt="4">
        <dgm:presLayoutVars>
          <dgm:chMax val="1"/>
          <dgm:chPref val="1"/>
        </dgm:presLayoutVars>
      </dgm:prSet>
      <dgm:spPr/>
    </dgm:pt>
    <dgm:pt modelId="{9BAA9E9B-5F23-41DF-B404-E7BDCB606E35}" type="pres">
      <dgm:prSet presAssocID="{C8C524A1-0B22-4C95-A75D-E579E9F3C4E4}" presName="sibTrans" presStyleLbl="sibTrans2D1" presStyleIdx="0" presStyleCnt="0"/>
      <dgm:spPr/>
    </dgm:pt>
    <dgm:pt modelId="{BC739AF8-52A1-4BFA-A836-B1F700758D3C}" type="pres">
      <dgm:prSet presAssocID="{DF3270A3-0A54-41B8-A475-9325041465F0}" presName="compNode" presStyleCnt="0"/>
      <dgm:spPr/>
    </dgm:pt>
    <dgm:pt modelId="{5E53B3FA-A399-4BB1-9FB4-1B7895B1D1DE}" type="pres">
      <dgm:prSet presAssocID="{DF3270A3-0A54-41B8-A475-9325041465F0}" presName="iconBgRect" presStyleLbl="bgShp" presStyleIdx="3" presStyleCnt="4"/>
      <dgm:spPr>
        <a:solidFill>
          <a:schemeClr val="accent3"/>
        </a:solidFill>
      </dgm:spPr>
    </dgm:pt>
    <dgm:pt modelId="{F1CB4AD1-84B7-43E1-96DE-534AB4BEA73A}" type="pres">
      <dgm:prSet presAssocID="{DF3270A3-0A54-41B8-A475-9325041465F0}" presName="iconRect" presStyleLbl="node1" presStyleIdx="3" presStyleCnt="4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61F6784A-797B-43FA-B0E4-2C1D1C00A03D}" type="pres">
      <dgm:prSet presAssocID="{DF3270A3-0A54-41B8-A475-9325041465F0}" presName="spaceRect" presStyleCnt="0"/>
      <dgm:spPr/>
    </dgm:pt>
    <dgm:pt modelId="{F64E72A6-2649-4D7E-B6F7-A33F9A626F3A}" type="pres">
      <dgm:prSet presAssocID="{DF3270A3-0A54-41B8-A475-9325041465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186904-6729-4F25-A906-B4460BD22DB7}" type="presOf" srcId="{F78A6D7B-3BA4-48D0-866F-0BA17A007513}" destId="{B9E4EDB4-6EAB-4CED-92FE-F80C381CB33C}" srcOrd="0" destOrd="0" presId="urn:microsoft.com/office/officeart/2018/2/layout/IconCircleList"/>
    <dgm:cxn modelId="{304D5E1D-5645-4A40-B696-A95AE72D426D}" srcId="{CC612DEC-8582-4A99-A276-A3A5FF1145C5}" destId="{DF3270A3-0A54-41B8-A475-9325041465F0}" srcOrd="3" destOrd="0" parTransId="{6A6EC44A-20E2-430C-86B8-038F5EC29201}" sibTransId="{66D25EB9-416A-4DAC-B9FC-66D7520D0066}"/>
    <dgm:cxn modelId="{527C5A2E-BE5E-4E5F-9904-2BCA3C890142}" type="presOf" srcId="{0BA7A5B5-804D-489C-A081-D085A9D415AC}" destId="{CAD0E31A-81EE-4D4D-A5F4-982213895A2A}" srcOrd="0" destOrd="0" presId="urn:microsoft.com/office/officeart/2018/2/layout/IconCircleList"/>
    <dgm:cxn modelId="{8DD0C637-EFF3-486B-9523-61BF80F2DAA7}" srcId="{CC612DEC-8582-4A99-A276-A3A5FF1145C5}" destId="{F78A6D7B-3BA4-48D0-866F-0BA17A007513}" srcOrd="0" destOrd="0" parTransId="{AED71F31-2880-4AA3-890C-651A33BEBB42}" sibTransId="{D535B813-3D24-4434-B367-4310E9868A7B}"/>
    <dgm:cxn modelId="{5B6E1970-20C2-4662-86CD-40CB9A93278A}" type="presOf" srcId="{D535B813-3D24-4434-B367-4310E9868A7B}" destId="{8C5063E5-EBC0-4521-A645-5861145E9DB4}" srcOrd="0" destOrd="0" presId="urn:microsoft.com/office/officeart/2018/2/layout/IconCircleList"/>
    <dgm:cxn modelId="{EFD14473-4D24-4312-B66E-CFC46D9ED3C4}" type="presOf" srcId="{8B89CE9F-75A6-4468-9A53-571588F3C380}" destId="{7D6CCB0A-DEF1-4B8D-91C9-39CF4754D06D}" srcOrd="0" destOrd="0" presId="urn:microsoft.com/office/officeart/2018/2/layout/IconCircleList"/>
    <dgm:cxn modelId="{F34F2077-A793-4EA6-BEBD-074EDA3A1DB7}" type="presOf" srcId="{CC612DEC-8582-4A99-A276-A3A5FF1145C5}" destId="{C5351AC2-C716-444F-B1A1-9F39CAE353D9}" srcOrd="0" destOrd="0" presId="urn:microsoft.com/office/officeart/2018/2/layout/IconCircleList"/>
    <dgm:cxn modelId="{D17A678A-E99B-4640-B857-0A9E0B5BF9AA}" type="presOf" srcId="{C8C524A1-0B22-4C95-A75D-E579E9F3C4E4}" destId="{9BAA9E9B-5F23-41DF-B404-E7BDCB606E35}" srcOrd="0" destOrd="0" presId="urn:microsoft.com/office/officeart/2018/2/layout/IconCircleList"/>
    <dgm:cxn modelId="{044155A4-5D61-4405-A53F-1CBD648E75CC}" type="presOf" srcId="{1773237C-91BD-4691-A825-D11349579509}" destId="{76261A38-295E-4CAA-A963-6C273619203F}" srcOrd="0" destOrd="0" presId="urn:microsoft.com/office/officeart/2018/2/layout/IconCircleList"/>
    <dgm:cxn modelId="{4BA51BDB-2AF7-40B5-A419-22DB38BFFC49}" srcId="{CC612DEC-8582-4A99-A276-A3A5FF1145C5}" destId="{0BA7A5B5-804D-489C-A081-D085A9D415AC}" srcOrd="1" destOrd="0" parTransId="{A901FDFD-2A2E-4446-8FB4-CAA6EC3C55CF}" sibTransId="{8B89CE9F-75A6-4468-9A53-571588F3C380}"/>
    <dgm:cxn modelId="{F954A8F1-29C9-4889-B1C8-59E3E7BCB89D}" srcId="{CC612DEC-8582-4A99-A276-A3A5FF1145C5}" destId="{1773237C-91BD-4691-A825-D11349579509}" srcOrd="2" destOrd="0" parTransId="{6DDF04B9-E1D3-4708-B3A4-C51336D1112D}" sibTransId="{C8C524A1-0B22-4C95-A75D-E579E9F3C4E4}"/>
    <dgm:cxn modelId="{B59DF8FB-65B5-4C24-AF99-90F186F7EF18}" type="presOf" srcId="{DF3270A3-0A54-41B8-A475-9325041465F0}" destId="{F64E72A6-2649-4D7E-B6F7-A33F9A626F3A}" srcOrd="0" destOrd="0" presId="urn:microsoft.com/office/officeart/2018/2/layout/IconCircleList"/>
    <dgm:cxn modelId="{21F27E93-976A-47CA-A39D-CD32017DC699}" type="presParOf" srcId="{C5351AC2-C716-444F-B1A1-9F39CAE353D9}" destId="{9E22E8C0-2715-4840-B1C7-F75CDDA0C106}" srcOrd="0" destOrd="0" presId="urn:microsoft.com/office/officeart/2018/2/layout/IconCircleList"/>
    <dgm:cxn modelId="{B7D85CAC-D5B2-4F2C-A2D7-9C04094AF786}" type="presParOf" srcId="{9E22E8C0-2715-4840-B1C7-F75CDDA0C106}" destId="{C6B47E8C-44A4-4DCD-85E2-B2F16395B761}" srcOrd="0" destOrd="0" presId="urn:microsoft.com/office/officeart/2018/2/layout/IconCircleList"/>
    <dgm:cxn modelId="{089FDB79-CE0E-4EB9-9917-F6B8F041358F}" type="presParOf" srcId="{C6B47E8C-44A4-4DCD-85E2-B2F16395B761}" destId="{678470D8-CDDB-4A81-967C-7922508DE0FB}" srcOrd="0" destOrd="0" presId="urn:microsoft.com/office/officeart/2018/2/layout/IconCircleList"/>
    <dgm:cxn modelId="{A56A53DC-6BC4-4824-8A0A-46E6990D45A9}" type="presParOf" srcId="{C6B47E8C-44A4-4DCD-85E2-B2F16395B761}" destId="{A705F1BA-944F-4A7D-B0AD-4258331E08FD}" srcOrd="1" destOrd="0" presId="urn:microsoft.com/office/officeart/2018/2/layout/IconCircleList"/>
    <dgm:cxn modelId="{9899BF64-6278-4C27-94E9-7E90615AC87F}" type="presParOf" srcId="{C6B47E8C-44A4-4DCD-85E2-B2F16395B761}" destId="{377D8488-A4C0-4A5E-8905-5F3FCC87A46A}" srcOrd="2" destOrd="0" presId="urn:microsoft.com/office/officeart/2018/2/layout/IconCircleList"/>
    <dgm:cxn modelId="{0CF74C76-1036-4117-8BF7-C32B88C8EC12}" type="presParOf" srcId="{C6B47E8C-44A4-4DCD-85E2-B2F16395B761}" destId="{B9E4EDB4-6EAB-4CED-92FE-F80C381CB33C}" srcOrd="3" destOrd="0" presId="urn:microsoft.com/office/officeart/2018/2/layout/IconCircleList"/>
    <dgm:cxn modelId="{842EE8B8-CA7B-49D2-A948-78700FA8FB6E}" type="presParOf" srcId="{9E22E8C0-2715-4840-B1C7-F75CDDA0C106}" destId="{8C5063E5-EBC0-4521-A645-5861145E9DB4}" srcOrd="1" destOrd="0" presId="urn:microsoft.com/office/officeart/2018/2/layout/IconCircleList"/>
    <dgm:cxn modelId="{9A8B1EBA-8B0B-45ED-8493-B664208E382A}" type="presParOf" srcId="{9E22E8C0-2715-4840-B1C7-F75CDDA0C106}" destId="{87C3C2F9-F27B-44C2-B966-7B6128D62B5B}" srcOrd="2" destOrd="0" presId="urn:microsoft.com/office/officeart/2018/2/layout/IconCircleList"/>
    <dgm:cxn modelId="{2725CB5E-7EE7-4616-9736-EC0D1406E8D4}" type="presParOf" srcId="{87C3C2F9-F27B-44C2-B966-7B6128D62B5B}" destId="{0DDDB836-3E02-49F5-BEBE-CEF616136AE9}" srcOrd="0" destOrd="0" presId="urn:microsoft.com/office/officeart/2018/2/layout/IconCircleList"/>
    <dgm:cxn modelId="{02F57B42-5896-4AF3-8ADC-304E34FEE47D}" type="presParOf" srcId="{87C3C2F9-F27B-44C2-B966-7B6128D62B5B}" destId="{1D9C4D8E-49AB-4266-9ADE-90BAA0A3CDA8}" srcOrd="1" destOrd="0" presId="urn:microsoft.com/office/officeart/2018/2/layout/IconCircleList"/>
    <dgm:cxn modelId="{16783A06-3A9F-4DE0-958E-3DC04E4AA354}" type="presParOf" srcId="{87C3C2F9-F27B-44C2-B966-7B6128D62B5B}" destId="{72FEFF54-852A-40FD-992A-5025AAEAE933}" srcOrd="2" destOrd="0" presId="urn:microsoft.com/office/officeart/2018/2/layout/IconCircleList"/>
    <dgm:cxn modelId="{A521E38A-9F0A-40EC-ABEE-024C31945C71}" type="presParOf" srcId="{87C3C2F9-F27B-44C2-B966-7B6128D62B5B}" destId="{CAD0E31A-81EE-4D4D-A5F4-982213895A2A}" srcOrd="3" destOrd="0" presId="urn:microsoft.com/office/officeart/2018/2/layout/IconCircleList"/>
    <dgm:cxn modelId="{339C659A-71FF-48AC-9601-3C124CA81CE1}" type="presParOf" srcId="{9E22E8C0-2715-4840-B1C7-F75CDDA0C106}" destId="{7D6CCB0A-DEF1-4B8D-91C9-39CF4754D06D}" srcOrd="3" destOrd="0" presId="urn:microsoft.com/office/officeart/2018/2/layout/IconCircleList"/>
    <dgm:cxn modelId="{633A5871-EEC8-4E43-9555-5B25C7DBEE8E}" type="presParOf" srcId="{9E22E8C0-2715-4840-B1C7-F75CDDA0C106}" destId="{E11DEB53-12F6-40F3-9D43-21850DFDA6FC}" srcOrd="4" destOrd="0" presId="urn:microsoft.com/office/officeart/2018/2/layout/IconCircleList"/>
    <dgm:cxn modelId="{0B4B9288-FC88-4F33-B070-F503C219E63D}" type="presParOf" srcId="{E11DEB53-12F6-40F3-9D43-21850DFDA6FC}" destId="{0EFFCD72-57E0-445E-AF3B-641A5CD030D7}" srcOrd="0" destOrd="0" presId="urn:microsoft.com/office/officeart/2018/2/layout/IconCircleList"/>
    <dgm:cxn modelId="{517B3F21-31BA-4675-87F3-9EE60FF0E4E5}" type="presParOf" srcId="{E11DEB53-12F6-40F3-9D43-21850DFDA6FC}" destId="{C973FE48-BCC6-45D4-A44C-65700D9A6227}" srcOrd="1" destOrd="0" presId="urn:microsoft.com/office/officeart/2018/2/layout/IconCircleList"/>
    <dgm:cxn modelId="{AC76B106-A3FD-41A8-8432-07AAFD9DA7C5}" type="presParOf" srcId="{E11DEB53-12F6-40F3-9D43-21850DFDA6FC}" destId="{936B72D8-923F-4D71-94A1-B4DFF24A07D7}" srcOrd="2" destOrd="0" presId="urn:microsoft.com/office/officeart/2018/2/layout/IconCircleList"/>
    <dgm:cxn modelId="{186CF01F-F11E-412A-9645-5B715C937AD7}" type="presParOf" srcId="{E11DEB53-12F6-40F3-9D43-21850DFDA6FC}" destId="{76261A38-295E-4CAA-A963-6C273619203F}" srcOrd="3" destOrd="0" presId="urn:microsoft.com/office/officeart/2018/2/layout/IconCircleList"/>
    <dgm:cxn modelId="{D3EAECB4-DE9E-4976-9650-F810F0DEFA84}" type="presParOf" srcId="{9E22E8C0-2715-4840-B1C7-F75CDDA0C106}" destId="{9BAA9E9B-5F23-41DF-B404-E7BDCB606E35}" srcOrd="5" destOrd="0" presId="urn:microsoft.com/office/officeart/2018/2/layout/IconCircleList"/>
    <dgm:cxn modelId="{6869E159-913F-4A04-A50E-2C43A97ABB0B}" type="presParOf" srcId="{9E22E8C0-2715-4840-B1C7-F75CDDA0C106}" destId="{BC739AF8-52A1-4BFA-A836-B1F700758D3C}" srcOrd="6" destOrd="0" presId="urn:microsoft.com/office/officeart/2018/2/layout/IconCircleList"/>
    <dgm:cxn modelId="{C1C3AED7-E978-4850-A990-4F10C6190FBB}" type="presParOf" srcId="{BC739AF8-52A1-4BFA-A836-B1F700758D3C}" destId="{5E53B3FA-A399-4BB1-9FB4-1B7895B1D1DE}" srcOrd="0" destOrd="0" presId="urn:microsoft.com/office/officeart/2018/2/layout/IconCircleList"/>
    <dgm:cxn modelId="{9AF58BA6-0A3F-4579-98C3-A33283CDE20F}" type="presParOf" srcId="{BC739AF8-52A1-4BFA-A836-B1F700758D3C}" destId="{F1CB4AD1-84B7-43E1-96DE-534AB4BEA73A}" srcOrd="1" destOrd="0" presId="urn:microsoft.com/office/officeart/2018/2/layout/IconCircleList"/>
    <dgm:cxn modelId="{81B92B19-03C6-4BD2-B3B0-1CF8687539DB}" type="presParOf" srcId="{BC739AF8-52A1-4BFA-A836-B1F700758D3C}" destId="{61F6784A-797B-43FA-B0E4-2C1D1C00A03D}" srcOrd="2" destOrd="0" presId="urn:microsoft.com/office/officeart/2018/2/layout/IconCircleList"/>
    <dgm:cxn modelId="{5E1C3797-283A-4F3E-9BE1-D6007DC6A78D}" type="presParOf" srcId="{BC739AF8-52A1-4BFA-A836-B1F700758D3C}" destId="{F64E72A6-2649-4D7E-B6F7-A33F9A626F3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9699CD-22C4-49D9-A080-1F1D9FBB92C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D5EFC-74DD-4B03-818B-0BF48254EFC3}">
      <dgm:prSet custT="1"/>
      <dgm:spPr>
        <a:solidFill>
          <a:schemeClr val="accent3"/>
        </a:solidFill>
      </dgm:spPr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A norma ISO/IEC 27001 estabelece requisitos para um Sistema de Gestão da Segurança da Informação (SGSI).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E239EA16-5355-4F12-9FB2-02ECD3CF3772}" type="parTrans" cxnId="{C794DDA0-5D3D-450C-98A8-2D5A7203DE9A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AF452F57-A833-4DEB-A978-A61BEEAF276F}" type="sibTrans" cxnId="{C794DDA0-5D3D-450C-98A8-2D5A7203DE9A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7C67F224-403C-4B04-B8E0-8ACCCFDEF6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Essa norma define o que uma organização deve fazer em relação à segurança da informação.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02D17CF2-E689-4B33-B4FF-C561DC4B523F}" type="parTrans" cxnId="{17C35EB0-EF42-41A1-922C-1FC782458CB4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A217B417-BC98-4F80-A202-892E00A58743}" type="sibTrans" cxnId="{17C35EB0-EF42-41A1-922C-1FC782458CB4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1303B132-EB03-4842-84C2-28075DB8C7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A estrutura da norma inclui requisitos de avaliação e tratamento de riscos.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0BF2C69E-8707-46DF-A09B-755EC6783FFD}" type="parTrans" cxnId="{FA29548C-6EBF-4376-80C9-7B8462DE5032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7C7A059E-C833-4A0D-98BE-781AA26CD26B}" type="sibTrans" cxnId="{FA29548C-6EBF-4376-80C9-7B8462DE5032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28B7AABC-CCF6-47C2-834B-0E2472CB67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A certificação ISO/IEC 27001 traz benefícios como melhor eficácia de segurança e conformidade global.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4634821E-88CC-4059-BB62-6B0C5D3E65DF}" type="parTrans" cxnId="{6A06D1B7-3E8D-4756-913B-1FF4CBCF6C9A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3C9B6BF7-6D79-4CF6-A80D-EAA0A56D61CD}" type="sibTrans" cxnId="{6A06D1B7-3E8D-4756-913B-1FF4CBCF6C9A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4209ECCF-3742-4DE5-9D0F-C723909EFBD0}" type="pres">
      <dgm:prSet presAssocID="{939699CD-22C4-49D9-A080-1F1D9FBB92C0}" presName="root" presStyleCnt="0">
        <dgm:presLayoutVars>
          <dgm:dir/>
          <dgm:resizeHandles val="exact"/>
        </dgm:presLayoutVars>
      </dgm:prSet>
      <dgm:spPr/>
    </dgm:pt>
    <dgm:pt modelId="{F85CA454-6C31-4E76-8A9C-A297A7802656}" type="pres">
      <dgm:prSet presAssocID="{3DFD5EFC-74DD-4B03-818B-0BF48254EFC3}" presName="compNode" presStyleCnt="0"/>
      <dgm:spPr/>
    </dgm:pt>
    <dgm:pt modelId="{64897CB9-397C-4003-AF78-67104F21DA38}" type="pres">
      <dgm:prSet presAssocID="{3DFD5EFC-74DD-4B03-818B-0BF48254EFC3}" presName="bgRect" presStyleLbl="bgShp" presStyleIdx="0" presStyleCnt="4"/>
      <dgm:spPr>
        <a:solidFill>
          <a:schemeClr val="accent3"/>
        </a:solidFill>
      </dgm:spPr>
    </dgm:pt>
    <dgm:pt modelId="{BEAA1CBE-0F15-46FA-8819-886C614F2EB1}" type="pres">
      <dgm:prSet presAssocID="{3DFD5EFC-74DD-4B03-818B-0BF48254EFC3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46099045-F154-4880-BAB7-4FE25857F9D5}" type="pres">
      <dgm:prSet presAssocID="{3DFD5EFC-74DD-4B03-818B-0BF48254EFC3}" presName="spaceRect" presStyleCnt="0"/>
      <dgm:spPr/>
    </dgm:pt>
    <dgm:pt modelId="{83E73025-48C8-44BE-A742-16B62A23BB1C}" type="pres">
      <dgm:prSet presAssocID="{3DFD5EFC-74DD-4B03-818B-0BF48254EFC3}" presName="parTx" presStyleLbl="revTx" presStyleIdx="0" presStyleCnt="4">
        <dgm:presLayoutVars>
          <dgm:chMax val="0"/>
          <dgm:chPref val="0"/>
        </dgm:presLayoutVars>
      </dgm:prSet>
      <dgm:spPr/>
    </dgm:pt>
    <dgm:pt modelId="{C7647331-1BA7-4EE5-8327-323643942CE2}" type="pres">
      <dgm:prSet presAssocID="{AF452F57-A833-4DEB-A978-A61BEEAF276F}" presName="sibTrans" presStyleCnt="0"/>
      <dgm:spPr/>
    </dgm:pt>
    <dgm:pt modelId="{AE153ED6-D486-4F84-9FA6-DEA317D888BF}" type="pres">
      <dgm:prSet presAssocID="{7C67F224-403C-4B04-B8E0-8ACCCFDEF6E0}" presName="compNode" presStyleCnt="0"/>
      <dgm:spPr/>
    </dgm:pt>
    <dgm:pt modelId="{515555F8-F728-4EDF-9919-B820BFA81CBB}" type="pres">
      <dgm:prSet presAssocID="{7C67F224-403C-4B04-B8E0-8ACCCFDEF6E0}" presName="bgRect" presStyleLbl="bgShp" presStyleIdx="1" presStyleCnt="4"/>
      <dgm:spPr>
        <a:solidFill>
          <a:schemeClr val="accent3"/>
        </a:solidFill>
      </dgm:spPr>
    </dgm:pt>
    <dgm:pt modelId="{C8DFFF09-3203-4661-A8E9-1194960FD457}" type="pres">
      <dgm:prSet presAssocID="{7C67F224-403C-4B04-B8E0-8ACCCFDEF6E0}" presName="iconRect" presStyleLbl="node1" presStyleIdx="1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8C80329E-FDF5-4241-8569-B059B55E54E1}" type="pres">
      <dgm:prSet presAssocID="{7C67F224-403C-4B04-B8E0-8ACCCFDEF6E0}" presName="spaceRect" presStyleCnt="0"/>
      <dgm:spPr/>
    </dgm:pt>
    <dgm:pt modelId="{C01ACB70-AB55-475B-B0B4-7C70A8F7B0CF}" type="pres">
      <dgm:prSet presAssocID="{7C67F224-403C-4B04-B8E0-8ACCCFDEF6E0}" presName="parTx" presStyleLbl="revTx" presStyleIdx="1" presStyleCnt="4">
        <dgm:presLayoutVars>
          <dgm:chMax val="0"/>
          <dgm:chPref val="0"/>
        </dgm:presLayoutVars>
      </dgm:prSet>
      <dgm:spPr/>
    </dgm:pt>
    <dgm:pt modelId="{69F6464F-9BD7-4EAA-B24F-8F4CCFE94DF8}" type="pres">
      <dgm:prSet presAssocID="{A217B417-BC98-4F80-A202-892E00A58743}" presName="sibTrans" presStyleCnt="0"/>
      <dgm:spPr/>
    </dgm:pt>
    <dgm:pt modelId="{28DD7243-3DAE-4BBF-B6A9-B0017C3FAB9D}" type="pres">
      <dgm:prSet presAssocID="{1303B132-EB03-4842-84C2-28075DB8C7CA}" presName="compNode" presStyleCnt="0"/>
      <dgm:spPr/>
    </dgm:pt>
    <dgm:pt modelId="{51914DDE-9630-4201-87BC-FA34E634B6A7}" type="pres">
      <dgm:prSet presAssocID="{1303B132-EB03-4842-84C2-28075DB8C7CA}" presName="bgRect" presStyleLbl="bgShp" presStyleIdx="2" presStyleCnt="4"/>
      <dgm:spPr>
        <a:solidFill>
          <a:schemeClr val="accent3"/>
        </a:solidFill>
      </dgm:spPr>
    </dgm:pt>
    <dgm:pt modelId="{0335AE66-B208-435C-8D39-AA83427C5FDF}" type="pres">
      <dgm:prSet presAssocID="{1303B132-EB03-4842-84C2-28075DB8C7CA}" presName="iconRect" presStyleLbl="node1" presStyleIdx="2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75C8417-5591-4AC8-8320-A2836501A50B}" type="pres">
      <dgm:prSet presAssocID="{1303B132-EB03-4842-84C2-28075DB8C7CA}" presName="spaceRect" presStyleCnt="0"/>
      <dgm:spPr/>
    </dgm:pt>
    <dgm:pt modelId="{F0A8EB6C-AE1E-497A-BD51-1A30BDB0E642}" type="pres">
      <dgm:prSet presAssocID="{1303B132-EB03-4842-84C2-28075DB8C7CA}" presName="parTx" presStyleLbl="revTx" presStyleIdx="2" presStyleCnt="4">
        <dgm:presLayoutVars>
          <dgm:chMax val="0"/>
          <dgm:chPref val="0"/>
        </dgm:presLayoutVars>
      </dgm:prSet>
      <dgm:spPr/>
    </dgm:pt>
    <dgm:pt modelId="{108F4747-625D-4EBC-92E3-B4E4606A989B}" type="pres">
      <dgm:prSet presAssocID="{7C7A059E-C833-4A0D-98BE-781AA26CD26B}" presName="sibTrans" presStyleCnt="0"/>
      <dgm:spPr/>
    </dgm:pt>
    <dgm:pt modelId="{8FD52281-DD88-4ED8-BBCF-45AB4734C470}" type="pres">
      <dgm:prSet presAssocID="{28B7AABC-CCF6-47C2-834B-0E2472CB677F}" presName="compNode" presStyleCnt="0"/>
      <dgm:spPr/>
    </dgm:pt>
    <dgm:pt modelId="{2E9E0AF9-3B91-4E88-BC91-295A0ECDBC35}" type="pres">
      <dgm:prSet presAssocID="{28B7AABC-CCF6-47C2-834B-0E2472CB677F}" presName="bgRect" presStyleLbl="bgShp" presStyleIdx="3" presStyleCnt="4"/>
      <dgm:spPr>
        <a:solidFill>
          <a:schemeClr val="accent3"/>
        </a:solidFill>
      </dgm:spPr>
    </dgm:pt>
    <dgm:pt modelId="{87819A5A-3908-4EDB-AF9D-FCC77206107A}" type="pres">
      <dgm:prSet presAssocID="{28B7AABC-CCF6-47C2-834B-0E2472CB677F}" presName="iconRect" presStyleLbl="node1" presStyleIdx="3" presStyleCnt="4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AE73B71F-EC4E-48DE-B02D-2710E0FCA074}" type="pres">
      <dgm:prSet presAssocID="{28B7AABC-CCF6-47C2-834B-0E2472CB677F}" presName="spaceRect" presStyleCnt="0"/>
      <dgm:spPr/>
    </dgm:pt>
    <dgm:pt modelId="{742FD666-8997-4018-B793-DA92217C50DD}" type="pres">
      <dgm:prSet presAssocID="{28B7AABC-CCF6-47C2-834B-0E2472CB677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E8A5800-ACC4-4B02-9DF0-BAA1611C8C67}" type="presOf" srcId="{1303B132-EB03-4842-84C2-28075DB8C7CA}" destId="{F0A8EB6C-AE1E-497A-BD51-1A30BDB0E642}" srcOrd="0" destOrd="0" presId="urn:microsoft.com/office/officeart/2018/2/layout/IconVerticalSolidList"/>
    <dgm:cxn modelId="{6871FC0B-724B-48AE-8395-8A51CFDAA612}" type="presOf" srcId="{939699CD-22C4-49D9-A080-1F1D9FBB92C0}" destId="{4209ECCF-3742-4DE5-9D0F-C723909EFBD0}" srcOrd="0" destOrd="0" presId="urn:microsoft.com/office/officeart/2018/2/layout/IconVerticalSolidList"/>
    <dgm:cxn modelId="{16195155-8DF5-44DF-9055-C49B4AD2B0A4}" type="presOf" srcId="{28B7AABC-CCF6-47C2-834B-0E2472CB677F}" destId="{742FD666-8997-4018-B793-DA92217C50DD}" srcOrd="0" destOrd="0" presId="urn:microsoft.com/office/officeart/2018/2/layout/IconVerticalSolidList"/>
    <dgm:cxn modelId="{FA29548C-6EBF-4376-80C9-7B8462DE5032}" srcId="{939699CD-22C4-49D9-A080-1F1D9FBB92C0}" destId="{1303B132-EB03-4842-84C2-28075DB8C7CA}" srcOrd="2" destOrd="0" parTransId="{0BF2C69E-8707-46DF-A09B-755EC6783FFD}" sibTransId="{7C7A059E-C833-4A0D-98BE-781AA26CD26B}"/>
    <dgm:cxn modelId="{324CE296-0700-4008-92D8-E00D8FE6EB63}" type="presOf" srcId="{3DFD5EFC-74DD-4B03-818B-0BF48254EFC3}" destId="{83E73025-48C8-44BE-A742-16B62A23BB1C}" srcOrd="0" destOrd="0" presId="urn:microsoft.com/office/officeart/2018/2/layout/IconVerticalSolidList"/>
    <dgm:cxn modelId="{C794DDA0-5D3D-450C-98A8-2D5A7203DE9A}" srcId="{939699CD-22C4-49D9-A080-1F1D9FBB92C0}" destId="{3DFD5EFC-74DD-4B03-818B-0BF48254EFC3}" srcOrd="0" destOrd="0" parTransId="{E239EA16-5355-4F12-9FB2-02ECD3CF3772}" sibTransId="{AF452F57-A833-4DEB-A978-A61BEEAF276F}"/>
    <dgm:cxn modelId="{2AAE0BA4-D7D4-4511-9125-CDE4FF2A17D7}" type="presOf" srcId="{7C67F224-403C-4B04-B8E0-8ACCCFDEF6E0}" destId="{C01ACB70-AB55-475B-B0B4-7C70A8F7B0CF}" srcOrd="0" destOrd="0" presId="urn:microsoft.com/office/officeart/2018/2/layout/IconVerticalSolidList"/>
    <dgm:cxn modelId="{17C35EB0-EF42-41A1-922C-1FC782458CB4}" srcId="{939699CD-22C4-49D9-A080-1F1D9FBB92C0}" destId="{7C67F224-403C-4B04-B8E0-8ACCCFDEF6E0}" srcOrd="1" destOrd="0" parTransId="{02D17CF2-E689-4B33-B4FF-C561DC4B523F}" sibTransId="{A217B417-BC98-4F80-A202-892E00A58743}"/>
    <dgm:cxn modelId="{6A06D1B7-3E8D-4756-913B-1FF4CBCF6C9A}" srcId="{939699CD-22C4-49D9-A080-1F1D9FBB92C0}" destId="{28B7AABC-CCF6-47C2-834B-0E2472CB677F}" srcOrd="3" destOrd="0" parTransId="{4634821E-88CC-4059-BB62-6B0C5D3E65DF}" sibTransId="{3C9B6BF7-6D79-4CF6-A80D-EAA0A56D61CD}"/>
    <dgm:cxn modelId="{86004865-B151-4BB4-8374-1C64CE2E5836}" type="presParOf" srcId="{4209ECCF-3742-4DE5-9D0F-C723909EFBD0}" destId="{F85CA454-6C31-4E76-8A9C-A297A7802656}" srcOrd="0" destOrd="0" presId="urn:microsoft.com/office/officeart/2018/2/layout/IconVerticalSolidList"/>
    <dgm:cxn modelId="{6ED3F317-4BF5-4585-BB19-330A52B3F813}" type="presParOf" srcId="{F85CA454-6C31-4E76-8A9C-A297A7802656}" destId="{64897CB9-397C-4003-AF78-67104F21DA38}" srcOrd="0" destOrd="0" presId="urn:microsoft.com/office/officeart/2018/2/layout/IconVerticalSolidList"/>
    <dgm:cxn modelId="{3D78B305-DAA9-4432-B7A0-ED840FD61B7D}" type="presParOf" srcId="{F85CA454-6C31-4E76-8A9C-A297A7802656}" destId="{BEAA1CBE-0F15-46FA-8819-886C614F2EB1}" srcOrd="1" destOrd="0" presId="urn:microsoft.com/office/officeart/2018/2/layout/IconVerticalSolidList"/>
    <dgm:cxn modelId="{78058E6E-B797-4969-982C-760BFB14BD10}" type="presParOf" srcId="{F85CA454-6C31-4E76-8A9C-A297A7802656}" destId="{46099045-F154-4880-BAB7-4FE25857F9D5}" srcOrd="2" destOrd="0" presId="urn:microsoft.com/office/officeart/2018/2/layout/IconVerticalSolidList"/>
    <dgm:cxn modelId="{B4443A4E-AF1C-42EC-8286-B50008FAD20E}" type="presParOf" srcId="{F85CA454-6C31-4E76-8A9C-A297A7802656}" destId="{83E73025-48C8-44BE-A742-16B62A23BB1C}" srcOrd="3" destOrd="0" presId="urn:microsoft.com/office/officeart/2018/2/layout/IconVerticalSolidList"/>
    <dgm:cxn modelId="{1E7837E8-77F4-4FE7-9F8A-A304654864BC}" type="presParOf" srcId="{4209ECCF-3742-4DE5-9D0F-C723909EFBD0}" destId="{C7647331-1BA7-4EE5-8327-323643942CE2}" srcOrd="1" destOrd="0" presId="urn:microsoft.com/office/officeart/2018/2/layout/IconVerticalSolidList"/>
    <dgm:cxn modelId="{18F0DE7D-F7E6-47C7-954D-0F2103F25564}" type="presParOf" srcId="{4209ECCF-3742-4DE5-9D0F-C723909EFBD0}" destId="{AE153ED6-D486-4F84-9FA6-DEA317D888BF}" srcOrd="2" destOrd="0" presId="urn:microsoft.com/office/officeart/2018/2/layout/IconVerticalSolidList"/>
    <dgm:cxn modelId="{C738A3E8-B4AB-4424-8F7C-09A3D814DBB7}" type="presParOf" srcId="{AE153ED6-D486-4F84-9FA6-DEA317D888BF}" destId="{515555F8-F728-4EDF-9919-B820BFA81CBB}" srcOrd="0" destOrd="0" presId="urn:microsoft.com/office/officeart/2018/2/layout/IconVerticalSolidList"/>
    <dgm:cxn modelId="{90729A34-C637-4F00-975C-33DE374C6AF5}" type="presParOf" srcId="{AE153ED6-D486-4F84-9FA6-DEA317D888BF}" destId="{C8DFFF09-3203-4661-A8E9-1194960FD457}" srcOrd="1" destOrd="0" presId="urn:microsoft.com/office/officeart/2018/2/layout/IconVerticalSolidList"/>
    <dgm:cxn modelId="{64B287BC-20AF-4965-B644-E9B2614B2A17}" type="presParOf" srcId="{AE153ED6-D486-4F84-9FA6-DEA317D888BF}" destId="{8C80329E-FDF5-4241-8569-B059B55E54E1}" srcOrd="2" destOrd="0" presId="urn:microsoft.com/office/officeart/2018/2/layout/IconVerticalSolidList"/>
    <dgm:cxn modelId="{59EBB1E1-0DD1-4896-AFEC-E0FE4FA2399A}" type="presParOf" srcId="{AE153ED6-D486-4F84-9FA6-DEA317D888BF}" destId="{C01ACB70-AB55-475B-B0B4-7C70A8F7B0CF}" srcOrd="3" destOrd="0" presId="urn:microsoft.com/office/officeart/2018/2/layout/IconVerticalSolidList"/>
    <dgm:cxn modelId="{C9737E6A-617D-4BE8-BC90-B15075730F8F}" type="presParOf" srcId="{4209ECCF-3742-4DE5-9D0F-C723909EFBD0}" destId="{69F6464F-9BD7-4EAA-B24F-8F4CCFE94DF8}" srcOrd="3" destOrd="0" presId="urn:microsoft.com/office/officeart/2018/2/layout/IconVerticalSolidList"/>
    <dgm:cxn modelId="{AC023ED5-778B-404C-9E12-A60F75653DCC}" type="presParOf" srcId="{4209ECCF-3742-4DE5-9D0F-C723909EFBD0}" destId="{28DD7243-3DAE-4BBF-B6A9-B0017C3FAB9D}" srcOrd="4" destOrd="0" presId="urn:microsoft.com/office/officeart/2018/2/layout/IconVerticalSolidList"/>
    <dgm:cxn modelId="{72A104C3-280B-47FE-B4FC-130937236C01}" type="presParOf" srcId="{28DD7243-3DAE-4BBF-B6A9-B0017C3FAB9D}" destId="{51914DDE-9630-4201-87BC-FA34E634B6A7}" srcOrd="0" destOrd="0" presId="urn:microsoft.com/office/officeart/2018/2/layout/IconVerticalSolidList"/>
    <dgm:cxn modelId="{4E7AFAA0-5E41-4B51-98B2-405E80633CDC}" type="presParOf" srcId="{28DD7243-3DAE-4BBF-B6A9-B0017C3FAB9D}" destId="{0335AE66-B208-435C-8D39-AA83427C5FDF}" srcOrd="1" destOrd="0" presId="urn:microsoft.com/office/officeart/2018/2/layout/IconVerticalSolidList"/>
    <dgm:cxn modelId="{9E639B57-B3E2-44E9-8C50-58FFC4538D75}" type="presParOf" srcId="{28DD7243-3DAE-4BBF-B6A9-B0017C3FAB9D}" destId="{375C8417-5591-4AC8-8320-A2836501A50B}" srcOrd="2" destOrd="0" presId="urn:microsoft.com/office/officeart/2018/2/layout/IconVerticalSolidList"/>
    <dgm:cxn modelId="{3BDF1056-AA84-44F1-8748-848EE6C9979F}" type="presParOf" srcId="{28DD7243-3DAE-4BBF-B6A9-B0017C3FAB9D}" destId="{F0A8EB6C-AE1E-497A-BD51-1A30BDB0E642}" srcOrd="3" destOrd="0" presId="urn:microsoft.com/office/officeart/2018/2/layout/IconVerticalSolidList"/>
    <dgm:cxn modelId="{0638A35D-7670-4C0E-992E-9B1496A6DA21}" type="presParOf" srcId="{4209ECCF-3742-4DE5-9D0F-C723909EFBD0}" destId="{108F4747-625D-4EBC-92E3-B4E4606A989B}" srcOrd="5" destOrd="0" presId="urn:microsoft.com/office/officeart/2018/2/layout/IconVerticalSolidList"/>
    <dgm:cxn modelId="{5202487D-6A96-4E76-8732-BE57C314B425}" type="presParOf" srcId="{4209ECCF-3742-4DE5-9D0F-C723909EFBD0}" destId="{8FD52281-DD88-4ED8-BBCF-45AB4734C470}" srcOrd="6" destOrd="0" presId="urn:microsoft.com/office/officeart/2018/2/layout/IconVerticalSolidList"/>
    <dgm:cxn modelId="{B56EC3F9-EC95-43FC-B721-9F18DC073EAF}" type="presParOf" srcId="{8FD52281-DD88-4ED8-BBCF-45AB4734C470}" destId="{2E9E0AF9-3B91-4E88-BC91-295A0ECDBC35}" srcOrd="0" destOrd="0" presId="urn:microsoft.com/office/officeart/2018/2/layout/IconVerticalSolidList"/>
    <dgm:cxn modelId="{C8365E7C-1A05-4960-BE82-AAE817EA5001}" type="presParOf" srcId="{8FD52281-DD88-4ED8-BBCF-45AB4734C470}" destId="{87819A5A-3908-4EDB-AF9D-FCC77206107A}" srcOrd="1" destOrd="0" presId="urn:microsoft.com/office/officeart/2018/2/layout/IconVerticalSolidList"/>
    <dgm:cxn modelId="{5FE17CE0-E498-41DB-8F0D-D4A6B1CD74DD}" type="presParOf" srcId="{8FD52281-DD88-4ED8-BBCF-45AB4734C470}" destId="{AE73B71F-EC4E-48DE-B02D-2710E0FCA074}" srcOrd="2" destOrd="0" presId="urn:microsoft.com/office/officeart/2018/2/layout/IconVerticalSolidList"/>
    <dgm:cxn modelId="{23CBC7D1-5D4C-4110-BE19-67024738EE62}" type="presParOf" srcId="{8FD52281-DD88-4ED8-BBCF-45AB4734C470}" destId="{742FD666-8997-4018-B793-DA92217C50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CAE0E6-2716-4659-B523-119CE09E6E5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0DBC0E-F730-4987-96DD-D2181DD82F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O The ISO Survey of Certifications fornece uma visão geral dos certificados ISO em todo o mundo.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6DEA11A4-7762-4F5F-A605-F46E0CED7DB4}" type="parTrans" cxnId="{8DE31014-77EE-4808-96C3-7B22F95B38BF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FB805FBC-5E44-4998-A37C-499892A3280F}" type="sibTrans" cxnId="{8DE31014-77EE-4808-96C3-7B22F95B38BF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5CF745AD-1284-4720-ADC2-027A237013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Um certificado é emitido por um organismo de certificação para atestar a conformidade com padrões.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5EEFC453-B6DE-4242-9E20-75F3D0E15EF0}" type="parTrans" cxnId="{93450027-889B-4000-9D59-C832CA828A75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DFB6C8F-0606-4BCD-9CB8-AC12BEEE646F}" type="sibTrans" cxnId="{93450027-889B-4000-9D59-C832CA828A75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487D89A2-5EC2-48EB-B1E4-176C68EA20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>
              <a:solidFill>
                <a:schemeClr val="bg2">
                  <a:lumMod val="25000"/>
                </a:schemeClr>
              </a:solidFill>
            </a:rPr>
            <a:t>A norma ABNT NBR ISO/IEC 27002:2013 é um código de prática para a gestão de segurança da informação.</a:t>
          </a: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624FDC79-696C-4027-8748-A3EB6700575D}" type="parTrans" cxnId="{5F16ABC3-ABF1-4D0F-95F0-40E40173D1CF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C062E7B7-1D26-4549-875A-A094E28126BB}" type="sibTrans" cxnId="{5F16ABC3-ABF1-4D0F-95F0-40E40173D1CF}">
      <dgm:prSet/>
      <dgm:spPr/>
      <dgm:t>
        <a:bodyPr/>
        <a:lstStyle/>
        <a:p>
          <a:pPr>
            <a:lnSpc>
              <a:spcPct val="100000"/>
            </a:lnSpc>
          </a:pPr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775352B6-C978-477C-95EF-307B0D1B3D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>
              <a:solidFill>
                <a:schemeClr val="bg2">
                  <a:lumMod val="25000"/>
                </a:schemeClr>
              </a:solidFill>
            </a:rPr>
            <a:t>A versão atual recomenda 114 tipos de controles básicos em comparação com a versão anterior.</a:t>
          </a:r>
          <a:endParaRPr lang="en-US" sz="1600" dirty="0">
            <a:solidFill>
              <a:schemeClr val="bg2">
                <a:lumMod val="25000"/>
              </a:schemeClr>
            </a:solidFill>
          </a:endParaRPr>
        </a:p>
      </dgm:t>
    </dgm:pt>
    <dgm:pt modelId="{0EA66EA0-62E9-4F65-8DD4-8863F832AE89}" type="parTrans" cxnId="{396ED175-93E3-4DCD-89CC-BC969E7DB669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64381CA-BA14-4C40-AAE7-4E89005CA6C8}" type="sibTrans" cxnId="{396ED175-93E3-4DCD-89CC-BC969E7DB669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F96D101-C1F6-4D11-9ECF-8197112A96F1}" type="pres">
      <dgm:prSet presAssocID="{72CAE0E6-2716-4659-B523-119CE09E6E57}" presName="root" presStyleCnt="0">
        <dgm:presLayoutVars>
          <dgm:dir/>
          <dgm:resizeHandles val="exact"/>
        </dgm:presLayoutVars>
      </dgm:prSet>
      <dgm:spPr/>
    </dgm:pt>
    <dgm:pt modelId="{B77B4AE5-FE44-4C85-ADF9-7082BF15797E}" type="pres">
      <dgm:prSet presAssocID="{72CAE0E6-2716-4659-B523-119CE09E6E57}" presName="container" presStyleCnt="0">
        <dgm:presLayoutVars>
          <dgm:dir/>
          <dgm:resizeHandles val="exact"/>
        </dgm:presLayoutVars>
      </dgm:prSet>
      <dgm:spPr/>
    </dgm:pt>
    <dgm:pt modelId="{DF009782-AE7D-4ECA-85AC-81152E5E3578}" type="pres">
      <dgm:prSet presAssocID="{EA0DBC0E-F730-4987-96DD-D2181DD82F9F}" presName="compNode" presStyleCnt="0"/>
      <dgm:spPr/>
    </dgm:pt>
    <dgm:pt modelId="{78459073-8A0F-4BAF-A39F-49AE284B95C6}" type="pres">
      <dgm:prSet presAssocID="{EA0DBC0E-F730-4987-96DD-D2181DD82F9F}" presName="iconBgRect" presStyleLbl="bgShp" presStyleIdx="0" presStyleCnt="4"/>
      <dgm:spPr>
        <a:solidFill>
          <a:schemeClr val="accent3"/>
        </a:solidFill>
      </dgm:spPr>
    </dgm:pt>
    <dgm:pt modelId="{8CDD0B6E-3BB2-4ACE-A291-A8EE69EC2A91}" type="pres">
      <dgm:prSet presAssocID="{EA0DBC0E-F730-4987-96DD-D2181DD82F9F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ixa de Opções"/>
        </a:ext>
      </dgm:extLst>
    </dgm:pt>
    <dgm:pt modelId="{BD376606-9695-4F10-BA9D-490C3D81E476}" type="pres">
      <dgm:prSet presAssocID="{EA0DBC0E-F730-4987-96DD-D2181DD82F9F}" presName="spaceRect" presStyleCnt="0"/>
      <dgm:spPr/>
    </dgm:pt>
    <dgm:pt modelId="{6CA0AC2A-451C-4437-832D-F6775E694BD6}" type="pres">
      <dgm:prSet presAssocID="{EA0DBC0E-F730-4987-96DD-D2181DD82F9F}" presName="textRect" presStyleLbl="revTx" presStyleIdx="0" presStyleCnt="4">
        <dgm:presLayoutVars>
          <dgm:chMax val="1"/>
          <dgm:chPref val="1"/>
        </dgm:presLayoutVars>
      </dgm:prSet>
      <dgm:spPr/>
    </dgm:pt>
    <dgm:pt modelId="{14CEF9C0-00C7-4EB6-9D31-D545A6C0323C}" type="pres">
      <dgm:prSet presAssocID="{FB805FBC-5E44-4998-A37C-499892A3280F}" presName="sibTrans" presStyleLbl="sibTrans2D1" presStyleIdx="0" presStyleCnt="0"/>
      <dgm:spPr/>
    </dgm:pt>
    <dgm:pt modelId="{C693B504-865A-48CA-8B10-96F928E6249F}" type="pres">
      <dgm:prSet presAssocID="{5CF745AD-1284-4720-ADC2-027A2370134E}" presName="compNode" presStyleCnt="0"/>
      <dgm:spPr/>
    </dgm:pt>
    <dgm:pt modelId="{0D531250-AB37-48AD-BAD4-7634EF6B17A1}" type="pres">
      <dgm:prSet presAssocID="{5CF745AD-1284-4720-ADC2-027A2370134E}" presName="iconBgRect" presStyleLbl="bgShp" presStyleIdx="1" presStyleCnt="4"/>
      <dgm:spPr>
        <a:solidFill>
          <a:schemeClr val="accent3"/>
        </a:solidFill>
      </dgm:spPr>
    </dgm:pt>
    <dgm:pt modelId="{5136A149-42E9-4034-9602-52E117C182C3}" type="pres">
      <dgm:prSet presAssocID="{5CF745AD-1284-4720-ADC2-027A2370134E}" presName="iconRect" presStyleLbl="node1" presStyleIdx="1" presStyleCnt="4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DB59438-4BA8-4E07-BD4B-E691A005D103}" type="pres">
      <dgm:prSet presAssocID="{5CF745AD-1284-4720-ADC2-027A2370134E}" presName="spaceRect" presStyleCnt="0"/>
      <dgm:spPr/>
    </dgm:pt>
    <dgm:pt modelId="{4E176311-F217-4BE4-B4AA-7DE59E3CA8D4}" type="pres">
      <dgm:prSet presAssocID="{5CF745AD-1284-4720-ADC2-027A2370134E}" presName="textRect" presStyleLbl="revTx" presStyleIdx="1" presStyleCnt="4">
        <dgm:presLayoutVars>
          <dgm:chMax val="1"/>
          <dgm:chPref val="1"/>
        </dgm:presLayoutVars>
      </dgm:prSet>
      <dgm:spPr/>
    </dgm:pt>
    <dgm:pt modelId="{FAD13C5D-DE51-4965-BDA3-3736DEAD86B9}" type="pres">
      <dgm:prSet presAssocID="{8DFB6C8F-0606-4BCD-9CB8-AC12BEEE646F}" presName="sibTrans" presStyleLbl="sibTrans2D1" presStyleIdx="0" presStyleCnt="0"/>
      <dgm:spPr/>
    </dgm:pt>
    <dgm:pt modelId="{BCD5A2F9-E0CE-40FE-8D64-34D239CFC7C0}" type="pres">
      <dgm:prSet presAssocID="{487D89A2-5EC2-48EB-B1E4-176C68EA20B8}" presName="compNode" presStyleCnt="0"/>
      <dgm:spPr/>
    </dgm:pt>
    <dgm:pt modelId="{8A1BF793-E32A-47D9-9D37-6F6CA47DEF09}" type="pres">
      <dgm:prSet presAssocID="{487D89A2-5EC2-48EB-B1E4-176C68EA20B8}" presName="iconBgRect" presStyleLbl="bgShp" presStyleIdx="2" presStyleCnt="4"/>
      <dgm:spPr>
        <a:solidFill>
          <a:schemeClr val="accent3"/>
        </a:solidFill>
      </dgm:spPr>
    </dgm:pt>
    <dgm:pt modelId="{9843A6C7-274D-4D7F-B3D0-523E2C0732DC}" type="pres">
      <dgm:prSet presAssocID="{487D89A2-5EC2-48EB-B1E4-176C68EA20B8}" presName="iconRect" presStyleLbl="node1" presStyleIdx="2" presStyleCnt="4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BC474EDA-9C12-4279-8524-9F3AFAFE1875}" type="pres">
      <dgm:prSet presAssocID="{487D89A2-5EC2-48EB-B1E4-176C68EA20B8}" presName="spaceRect" presStyleCnt="0"/>
      <dgm:spPr/>
    </dgm:pt>
    <dgm:pt modelId="{DFCA8C3D-1CC8-456A-AE6B-DEAE36FE3646}" type="pres">
      <dgm:prSet presAssocID="{487D89A2-5EC2-48EB-B1E4-176C68EA20B8}" presName="textRect" presStyleLbl="revTx" presStyleIdx="2" presStyleCnt="4">
        <dgm:presLayoutVars>
          <dgm:chMax val="1"/>
          <dgm:chPref val="1"/>
        </dgm:presLayoutVars>
      </dgm:prSet>
      <dgm:spPr/>
    </dgm:pt>
    <dgm:pt modelId="{0579ABDA-4DFD-4C7C-8BBE-A6EEB1E9D6F8}" type="pres">
      <dgm:prSet presAssocID="{C062E7B7-1D26-4549-875A-A094E28126BB}" presName="sibTrans" presStyleLbl="sibTrans2D1" presStyleIdx="0" presStyleCnt="0"/>
      <dgm:spPr/>
    </dgm:pt>
    <dgm:pt modelId="{1DC8EDA1-F9FB-4053-9071-A0BFDFAF2036}" type="pres">
      <dgm:prSet presAssocID="{775352B6-C978-477C-95EF-307B0D1B3D6A}" presName="compNode" presStyleCnt="0"/>
      <dgm:spPr/>
    </dgm:pt>
    <dgm:pt modelId="{73F00535-B104-40B2-84D5-DF093454EB5E}" type="pres">
      <dgm:prSet presAssocID="{775352B6-C978-477C-95EF-307B0D1B3D6A}" presName="iconBgRect" presStyleLbl="bgShp" presStyleIdx="3" presStyleCnt="4"/>
      <dgm:spPr>
        <a:solidFill>
          <a:schemeClr val="accent3"/>
        </a:solidFill>
      </dgm:spPr>
    </dgm:pt>
    <dgm:pt modelId="{EAD624C0-AC79-47BE-A57F-B0BF5FA6088C}" type="pres">
      <dgm:prSet presAssocID="{775352B6-C978-477C-95EF-307B0D1B3D6A}" presName="iconRect" presStyleLbl="node1" presStyleIdx="3" presStyleCnt="4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CAF86AA1-3B82-4F04-B1BD-87479C37DBCF}" type="pres">
      <dgm:prSet presAssocID="{775352B6-C978-477C-95EF-307B0D1B3D6A}" presName="spaceRect" presStyleCnt="0"/>
      <dgm:spPr/>
    </dgm:pt>
    <dgm:pt modelId="{A752E6BF-0843-4150-A604-90389D178D09}" type="pres">
      <dgm:prSet presAssocID="{775352B6-C978-477C-95EF-307B0D1B3D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E31014-77EE-4808-96C3-7B22F95B38BF}" srcId="{72CAE0E6-2716-4659-B523-119CE09E6E57}" destId="{EA0DBC0E-F730-4987-96DD-D2181DD82F9F}" srcOrd="0" destOrd="0" parTransId="{6DEA11A4-7762-4F5F-A605-F46E0CED7DB4}" sibTransId="{FB805FBC-5E44-4998-A37C-499892A3280F}"/>
    <dgm:cxn modelId="{93450027-889B-4000-9D59-C832CA828A75}" srcId="{72CAE0E6-2716-4659-B523-119CE09E6E57}" destId="{5CF745AD-1284-4720-ADC2-027A2370134E}" srcOrd="1" destOrd="0" parTransId="{5EEFC453-B6DE-4242-9E20-75F3D0E15EF0}" sibTransId="{8DFB6C8F-0606-4BCD-9CB8-AC12BEEE646F}"/>
    <dgm:cxn modelId="{DAD2AE28-3C62-4D5D-9991-C1CEF823277B}" type="presOf" srcId="{EA0DBC0E-F730-4987-96DD-D2181DD82F9F}" destId="{6CA0AC2A-451C-4437-832D-F6775E694BD6}" srcOrd="0" destOrd="0" presId="urn:microsoft.com/office/officeart/2018/2/layout/IconCircleList"/>
    <dgm:cxn modelId="{A632E936-73C7-43CB-88C9-FC7FFFBE5595}" type="presOf" srcId="{487D89A2-5EC2-48EB-B1E4-176C68EA20B8}" destId="{DFCA8C3D-1CC8-456A-AE6B-DEAE36FE3646}" srcOrd="0" destOrd="0" presId="urn:microsoft.com/office/officeart/2018/2/layout/IconCircleList"/>
    <dgm:cxn modelId="{6A173475-2763-4D87-9483-7A9C263E09E5}" type="presOf" srcId="{FB805FBC-5E44-4998-A37C-499892A3280F}" destId="{14CEF9C0-00C7-4EB6-9D31-D545A6C0323C}" srcOrd="0" destOrd="0" presId="urn:microsoft.com/office/officeart/2018/2/layout/IconCircleList"/>
    <dgm:cxn modelId="{396ED175-93E3-4DCD-89CC-BC969E7DB669}" srcId="{72CAE0E6-2716-4659-B523-119CE09E6E57}" destId="{775352B6-C978-477C-95EF-307B0D1B3D6A}" srcOrd="3" destOrd="0" parTransId="{0EA66EA0-62E9-4F65-8DD4-8863F832AE89}" sibTransId="{864381CA-BA14-4C40-AAE7-4E89005CA6C8}"/>
    <dgm:cxn modelId="{7FE29D90-F16B-4ADF-9819-2E091A3D9B69}" type="presOf" srcId="{775352B6-C978-477C-95EF-307B0D1B3D6A}" destId="{A752E6BF-0843-4150-A604-90389D178D09}" srcOrd="0" destOrd="0" presId="urn:microsoft.com/office/officeart/2018/2/layout/IconCircleList"/>
    <dgm:cxn modelId="{5F16ABC3-ABF1-4D0F-95F0-40E40173D1CF}" srcId="{72CAE0E6-2716-4659-B523-119CE09E6E57}" destId="{487D89A2-5EC2-48EB-B1E4-176C68EA20B8}" srcOrd="2" destOrd="0" parTransId="{624FDC79-696C-4027-8748-A3EB6700575D}" sibTransId="{C062E7B7-1D26-4549-875A-A094E28126BB}"/>
    <dgm:cxn modelId="{169427C5-E004-46A2-8C30-8B6C7A0E4B1C}" type="presOf" srcId="{8DFB6C8F-0606-4BCD-9CB8-AC12BEEE646F}" destId="{FAD13C5D-DE51-4965-BDA3-3736DEAD86B9}" srcOrd="0" destOrd="0" presId="urn:microsoft.com/office/officeart/2018/2/layout/IconCircleList"/>
    <dgm:cxn modelId="{79E45BD7-E9F2-4E3B-A278-0DEFDD8A886D}" type="presOf" srcId="{5CF745AD-1284-4720-ADC2-027A2370134E}" destId="{4E176311-F217-4BE4-B4AA-7DE59E3CA8D4}" srcOrd="0" destOrd="0" presId="urn:microsoft.com/office/officeart/2018/2/layout/IconCircleList"/>
    <dgm:cxn modelId="{191650DF-EEE7-44D8-B3FB-364160B68469}" type="presOf" srcId="{C062E7B7-1D26-4549-875A-A094E28126BB}" destId="{0579ABDA-4DFD-4C7C-8BBE-A6EEB1E9D6F8}" srcOrd="0" destOrd="0" presId="urn:microsoft.com/office/officeart/2018/2/layout/IconCircleList"/>
    <dgm:cxn modelId="{E06DE4FE-818D-4181-8353-7BA01B9394AF}" type="presOf" srcId="{72CAE0E6-2716-4659-B523-119CE09E6E57}" destId="{DF96D101-C1F6-4D11-9ECF-8197112A96F1}" srcOrd="0" destOrd="0" presId="urn:microsoft.com/office/officeart/2018/2/layout/IconCircleList"/>
    <dgm:cxn modelId="{DE36A8F1-C549-49C0-8388-DDE0489D24D6}" type="presParOf" srcId="{DF96D101-C1F6-4D11-9ECF-8197112A96F1}" destId="{B77B4AE5-FE44-4C85-ADF9-7082BF15797E}" srcOrd="0" destOrd="0" presId="urn:microsoft.com/office/officeart/2018/2/layout/IconCircleList"/>
    <dgm:cxn modelId="{8A7BF451-D4BD-460F-8FB0-C711690E77FE}" type="presParOf" srcId="{B77B4AE5-FE44-4C85-ADF9-7082BF15797E}" destId="{DF009782-AE7D-4ECA-85AC-81152E5E3578}" srcOrd="0" destOrd="0" presId="urn:microsoft.com/office/officeart/2018/2/layout/IconCircleList"/>
    <dgm:cxn modelId="{093EFDD1-1E7D-4CB5-BEB2-27FCBA4EE9CD}" type="presParOf" srcId="{DF009782-AE7D-4ECA-85AC-81152E5E3578}" destId="{78459073-8A0F-4BAF-A39F-49AE284B95C6}" srcOrd="0" destOrd="0" presId="urn:microsoft.com/office/officeart/2018/2/layout/IconCircleList"/>
    <dgm:cxn modelId="{346A0AF2-CC86-462D-88EF-3B38716EA27E}" type="presParOf" srcId="{DF009782-AE7D-4ECA-85AC-81152E5E3578}" destId="{8CDD0B6E-3BB2-4ACE-A291-A8EE69EC2A91}" srcOrd="1" destOrd="0" presId="urn:microsoft.com/office/officeart/2018/2/layout/IconCircleList"/>
    <dgm:cxn modelId="{4ECF39FE-AC5D-4501-AC1E-8A4C2F065B8A}" type="presParOf" srcId="{DF009782-AE7D-4ECA-85AC-81152E5E3578}" destId="{BD376606-9695-4F10-BA9D-490C3D81E476}" srcOrd="2" destOrd="0" presId="urn:microsoft.com/office/officeart/2018/2/layout/IconCircleList"/>
    <dgm:cxn modelId="{D3A5DDC8-24DC-4D1A-8645-0FA3A7D431CF}" type="presParOf" srcId="{DF009782-AE7D-4ECA-85AC-81152E5E3578}" destId="{6CA0AC2A-451C-4437-832D-F6775E694BD6}" srcOrd="3" destOrd="0" presId="urn:microsoft.com/office/officeart/2018/2/layout/IconCircleList"/>
    <dgm:cxn modelId="{867D3CC4-214F-4D0C-9F3D-E5E7FE45B434}" type="presParOf" srcId="{B77B4AE5-FE44-4C85-ADF9-7082BF15797E}" destId="{14CEF9C0-00C7-4EB6-9D31-D545A6C0323C}" srcOrd="1" destOrd="0" presId="urn:microsoft.com/office/officeart/2018/2/layout/IconCircleList"/>
    <dgm:cxn modelId="{CDD0D8CA-D3DD-46CA-AB9F-6BE57BF43B34}" type="presParOf" srcId="{B77B4AE5-FE44-4C85-ADF9-7082BF15797E}" destId="{C693B504-865A-48CA-8B10-96F928E6249F}" srcOrd="2" destOrd="0" presId="urn:microsoft.com/office/officeart/2018/2/layout/IconCircleList"/>
    <dgm:cxn modelId="{F201C9E3-FB25-46A0-99B3-98A62A1E96D8}" type="presParOf" srcId="{C693B504-865A-48CA-8B10-96F928E6249F}" destId="{0D531250-AB37-48AD-BAD4-7634EF6B17A1}" srcOrd="0" destOrd="0" presId="urn:microsoft.com/office/officeart/2018/2/layout/IconCircleList"/>
    <dgm:cxn modelId="{7ABBCECC-AD39-44A3-8F41-041DCBBF28DA}" type="presParOf" srcId="{C693B504-865A-48CA-8B10-96F928E6249F}" destId="{5136A149-42E9-4034-9602-52E117C182C3}" srcOrd="1" destOrd="0" presId="urn:microsoft.com/office/officeart/2018/2/layout/IconCircleList"/>
    <dgm:cxn modelId="{C028BB90-E548-4237-9571-C6006E10D031}" type="presParOf" srcId="{C693B504-865A-48CA-8B10-96F928E6249F}" destId="{ADB59438-4BA8-4E07-BD4B-E691A005D103}" srcOrd="2" destOrd="0" presId="urn:microsoft.com/office/officeart/2018/2/layout/IconCircleList"/>
    <dgm:cxn modelId="{27DDBBF3-7BB9-412E-89F2-812842091A19}" type="presParOf" srcId="{C693B504-865A-48CA-8B10-96F928E6249F}" destId="{4E176311-F217-4BE4-B4AA-7DE59E3CA8D4}" srcOrd="3" destOrd="0" presId="urn:microsoft.com/office/officeart/2018/2/layout/IconCircleList"/>
    <dgm:cxn modelId="{37E181E4-A8A3-41EC-A68C-32295C9B78A4}" type="presParOf" srcId="{B77B4AE5-FE44-4C85-ADF9-7082BF15797E}" destId="{FAD13C5D-DE51-4965-BDA3-3736DEAD86B9}" srcOrd="3" destOrd="0" presId="urn:microsoft.com/office/officeart/2018/2/layout/IconCircleList"/>
    <dgm:cxn modelId="{3858B332-3999-43C4-8841-65813DE4BBA9}" type="presParOf" srcId="{B77B4AE5-FE44-4C85-ADF9-7082BF15797E}" destId="{BCD5A2F9-E0CE-40FE-8D64-34D239CFC7C0}" srcOrd="4" destOrd="0" presId="urn:microsoft.com/office/officeart/2018/2/layout/IconCircleList"/>
    <dgm:cxn modelId="{C60CD07A-9AC9-4EBB-A4DC-CF40F6E2C1C8}" type="presParOf" srcId="{BCD5A2F9-E0CE-40FE-8D64-34D239CFC7C0}" destId="{8A1BF793-E32A-47D9-9D37-6F6CA47DEF09}" srcOrd="0" destOrd="0" presId="urn:microsoft.com/office/officeart/2018/2/layout/IconCircleList"/>
    <dgm:cxn modelId="{A1F79689-7E5B-4B79-880A-29AA1AEF20B2}" type="presParOf" srcId="{BCD5A2F9-E0CE-40FE-8D64-34D239CFC7C0}" destId="{9843A6C7-274D-4D7F-B3D0-523E2C0732DC}" srcOrd="1" destOrd="0" presId="urn:microsoft.com/office/officeart/2018/2/layout/IconCircleList"/>
    <dgm:cxn modelId="{28962451-9205-4079-BF36-7AD959ECB79B}" type="presParOf" srcId="{BCD5A2F9-E0CE-40FE-8D64-34D239CFC7C0}" destId="{BC474EDA-9C12-4279-8524-9F3AFAFE1875}" srcOrd="2" destOrd="0" presId="urn:microsoft.com/office/officeart/2018/2/layout/IconCircleList"/>
    <dgm:cxn modelId="{7AFFDB0E-6723-4994-9694-7B17FACA7E0B}" type="presParOf" srcId="{BCD5A2F9-E0CE-40FE-8D64-34D239CFC7C0}" destId="{DFCA8C3D-1CC8-456A-AE6B-DEAE36FE3646}" srcOrd="3" destOrd="0" presId="urn:microsoft.com/office/officeart/2018/2/layout/IconCircleList"/>
    <dgm:cxn modelId="{6A066374-DE37-43FA-A4D9-A556A6A3E330}" type="presParOf" srcId="{B77B4AE5-FE44-4C85-ADF9-7082BF15797E}" destId="{0579ABDA-4DFD-4C7C-8BBE-A6EEB1E9D6F8}" srcOrd="5" destOrd="0" presId="urn:microsoft.com/office/officeart/2018/2/layout/IconCircleList"/>
    <dgm:cxn modelId="{BA0D3F24-FF2A-4630-83CF-986656140843}" type="presParOf" srcId="{B77B4AE5-FE44-4C85-ADF9-7082BF15797E}" destId="{1DC8EDA1-F9FB-4053-9071-A0BFDFAF2036}" srcOrd="6" destOrd="0" presId="urn:microsoft.com/office/officeart/2018/2/layout/IconCircleList"/>
    <dgm:cxn modelId="{D23C9569-6751-449E-B56A-F8F895CD74BB}" type="presParOf" srcId="{1DC8EDA1-F9FB-4053-9071-A0BFDFAF2036}" destId="{73F00535-B104-40B2-84D5-DF093454EB5E}" srcOrd="0" destOrd="0" presId="urn:microsoft.com/office/officeart/2018/2/layout/IconCircleList"/>
    <dgm:cxn modelId="{19FC0581-A058-43B2-A23D-725EDB7549CD}" type="presParOf" srcId="{1DC8EDA1-F9FB-4053-9071-A0BFDFAF2036}" destId="{EAD624C0-AC79-47BE-A57F-B0BF5FA6088C}" srcOrd="1" destOrd="0" presId="urn:microsoft.com/office/officeart/2018/2/layout/IconCircleList"/>
    <dgm:cxn modelId="{25408BC1-A919-4E91-8402-D36E605D2592}" type="presParOf" srcId="{1DC8EDA1-F9FB-4053-9071-A0BFDFAF2036}" destId="{CAF86AA1-3B82-4F04-B1BD-87479C37DBCF}" srcOrd="2" destOrd="0" presId="urn:microsoft.com/office/officeart/2018/2/layout/IconCircleList"/>
    <dgm:cxn modelId="{DADA29AD-B625-4435-AC82-82343E52BD45}" type="presParOf" srcId="{1DC8EDA1-F9FB-4053-9071-A0BFDFAF2036}" destId="{A752E6BF-0843-4150-A604-90389D178D0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25C30-4A42-4CE8-9963-C0732C916027}">
      <dsp:nvSpPr>
        <dsp:cNvPr id="0" name=""/>
        <dsp:cNvSpPr/>
      </dsp:nvSpPr>
      <dsp:spPr>
        <a:xfrm>
          <a:off x="150973" y="443451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D19DA-EDA4-48A9-A9F1-2DE53DCDB8E3}">
      <dsp:nvSpPr>
        <dsp:cNvPr id="0" name=""/>
        <dsp:cNvSpPr/>
      </dsp:nvSpPr>
      <dsp:spPr>
        <a:xfrm>
          <a:off x="424864" y="717343"/>
          <a:ext cx="756461" cy="756461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218FC-F7B3-4D29-878B-BC2B8EDE6307}">
      <dsp:nvSpPr>
        <dsp:cNvPr id="0" name=""/>
        <dsp:cNvSpPr/>
      </dsp:nvSpPr>
      <dsp:spPr>
        <a:xfrm>
          <a:off x="1734698" y="443451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Dado é um valor sem contexto ou aplicação imediata.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443451"/>
        <a:ext cx="3074290" cy="1304244"/>
      </dsp:txXfrm>
    </dsp:sp>
    <dsp:sp modelId="{44940611-CDD9-465D-8A95-AEF8CA6D31EB}">
      <dsp:nvSpPr>
        <dsp:cNvPr id="0" name=""/>
        <dsp:cNvSpPr/>
      </dsp:nvSpPr>
      <dsp:spPr>
        <a:xfrm>
          <a:off x="5344660" y="443451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3C2BE-E30E-4BF3-9C1D-0E15DE46D2B3}">
      <dsp:nvSpPr>
        <dsp:cNvPr id="0" name=""/>
        <dsp:cNvSpPr/>
      </dsp:nvSpPr>
      <dsp:spPr>
        <a:xfrm>
          <a:off x="5618552" y="717343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7F22D-B209-42CF-B7B6-274519684D57}">
      <dsp:nvSpPr>
        <dsp:cNvPr id="0" name=""/>
        <dsp:cNvSpPr/>
      </dsp:nvSpPr>
      <dsp:spPr>
        <a:xfrm>
          <a:off x="6928386" y="443451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Quando um dado é contextualizado em uma situação específica, ele se torna informação.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928386" y="443451"/>
        <a:ext cx="3074290" cy="1304244"/>
      </dsp:txXfrm>
    </dsp:sp>
    <dsp:sp modelId="{FF95CE86-C721-4F1A-8A40-E15CC14AA434}">
      <dsp:nvSpPr>
        <dsp:cNvPr id="0" name=""/>
        <dsp:cNvSpPr/>
      </dsp:nvSpPr>
      <dsp:spPr>
        <a:xfrm>
          <a:off x="150973" y="2463619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4A9D4-C368-42F8-A0B4-BAF93D9E4220}">
      <dsp:nvSpPr>
        <dsp:cNvPr id="0" name=""/>
        <dsp:cNvSpPr/>
      </dsp:nvSpPr>
      <dsp:spPr>
        <a:xfrm>
          <a:off x="424864" y="2737511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74448-A365-4BA2-AE1C-E4B9E648B711}">
      <dsp:nvSpPr>
        <dsp:cNvPr id="0" name=""/>
        <dsp:cNvSpPr/>
      </dsp:nvSpPr>
      <dsp:spPr>
        <a:xfrm>
          <a:off x="1734698" y="2463619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 informação tem valor e pode ser usada para tomada de decisões ou lucro, ao passo que dados sozinhos não têm esse potencial.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2463619"/>
        <a:ext cx="3074290" cy="1304244"/>
      </dsp:txXfrm>
    </dsp:sp>
    <dsp:sp modelId="{32123221-B8D3-4419-B7A7-D5B640A93B89}">
      <dsp:nvSpPr>
        <dsp:cNvPr id="0" name=""/>
        <dsp:cNvSpPr/>
      </dsp:nvSpPr>
      <dsp:spPr>
        <a:xfrm>
          <a:off x="5344660" y="2463619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05D62-E752-427A-B7A2-EEFFEEA3E75D}">
      <dsp:nvSpPr>
        <dsp:cNvPr id="0" name=""/>
        <dsp:cNvSpPr/>
      </dsp:nvSpPr>
      <dsp:spPr>
        <a:xfrm>
          <a:off x="5618552" y="2737511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3D4D7-6FDF-4AD2-9A44-832851CB9184}">
      <dsp:nvSpPr>
        <dsp:cNvPr id="0" name=""/>
        <dsp:cNvSpPr/>
      </dsp:nvSpPr>
      <dsp:spPr>
        <a:xfrm>
          <a:off x="6928386" y="2463619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A contextualização dos dados é essencial para transformá-los em informações úteis.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928386" y="2463619"/>
        <a:ext cx="3074290" cy="13042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8D60F-4109-4840-869B-6D5CF1FCBEF4}">
      <dsp:nvSpPr>
        <dsp:cNvPr id="0" name=""/>
        <dsp:cNvSpPr/>
      </dsp:nvSpPr>
      <dsp:spPr>
        <a:xfrm>
          <a:off x="150973" y="277716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650B8-CF25-4861-91F0-208CE3038A70}">
      <dsp:nvSpPr>
        <dsp:cNvPr id="0" name=""/>
        <dsp:cNvSpPr/>
      </dsp:nvSpPr>
      <dsp:spPr>
        <a:xfrm>
          <a:off x="424864" y="551607"/>
          <a:ext cx="756461" cy="756461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7B0BF-4D3A-4441-A91E-2B542F64DE8A}">
      <dsp:nvSpPr>
        <dsp:cNvPr id="0" name=""/>
        <dsp:cNvSpPr/>
      </dsp:nvSpPr>
      <dsp:spPr>
        <a:xfrm>
          <a:off x="1734699" y="277716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A Norma ISO/IEC 27001 ajuda a melhorar a segurança da informação.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1734699" y="277716"/>
        <a:ext cx="3074290" cy="1304244"/>
      </dsp:txXfrm>
    </dsp:sp>
    <dsp:sp modelId="{3149D79A-9A76-4DAE-BCC2-93EEBF4C10ED}">
      <dsp:nvSpPr>
        <dsp:cNvPr id="0" name=""/>
        <dsp:cNvSpPr/>
      </dsp:nvSpPr>
      <dsp:spPr>
        <a:xfrm>
          <a:off x="5344661" y="277716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80710-7ED9-4EF4-AD67-A7BC3FC8341E}">
      <dsp:nvSpPr>
        <dsp:cNvPr id="0" name=""/>
        <dsp:cNvSpPr/>
      </dsp:nvSpPr>
      <dsp:spPr>
        <a:xfrm>
          <a:off x="5618552" y="551607"/>
          <a:ext cx="756461" cy="756461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8DA75-357A-48A9-AB36-D83F319181CD}">
      <dsp:nvSpPr>
        <dsp:cNvPr id="0" name=""/>
        <dsp:cNvSpPr/>
      </dsp:nvSpPr>
      <dsp:spPr>
        <a:xfrm>
          <a:off x="6928386" y="277716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Proporciona vantagens competitivas e satisfaz clientes.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928386" y="277716"/>
        <a:ext cx="3074290" cy="1304244"/>
      </dsp:txXfrm>
    </dsp:sp>
    <dsp:sp modelId="{7912CE07-5607-4D5B-82C8-A81711092504}">
      <dsp:nvSpPr>
        <dsp:cNvPr id="0" name=""/>
        <dsp:cNvSpPr/>
      </dsp:nvSpPr>
      <dsp:spPr>
        <a:xfrm>
          <a:off x="150973" y="2229993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42903-F040-41E1-BA00-7E2B4ED24D9E}">
      <dsp:nvSpPr>
        <dsp:cNvPr id="0" name=""/>
        <dsp:cNvSpPr/>
      </dsp:nvSpPr>
      <dsp:spPr>
        <a:xfrm>
          <a:off x="424864" y="2503884"/>
          <a:ext cx="756461" cy="756461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3DD89-A402-4026-8C5D-BCD483068537}">
      <dsp:nvSpPr>
        <dsp:cNvPr id="0" name=""/>
        <dsp:cNvSpPr/>
      </dsp:nvSpPr>
      <dsp:spPr>
        <a:xfrm>
          <a:off x="1734699" y="2229993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Reduz responsabilidades, identifica fraquezas e envolve a gestão na segurança.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1734699" y="2229993"/>
        <a:ext cx="3074290" cy="1304244"/>
      </dsp:txXfrm>
    </dsp:sp>
    <dsp:sp modelId="{7BD135FE-58DB-4D73-942E-581BE7B4317E}">
      <dsp:nvSpPr>
        <dsp:cNvPr id="0" name=""/>
        <dsp:cNvSpPr/>
      </dsp:nvSpPr>
      <dsp:spPr>
        <a:xfrm>
          <a:off x="5344661" y="2229993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A412C-3AAD-4B94-BE14-7A5F8906317B}">
      <dsp:nvSpPr>
        <dsp:cNvPr id="0" name=""/>
        <dsp:cNvSpPr/>
      </dsp:nvSpPr>
      <dsp:spPr>
        <a:xfrm>
          <a:off x="5618552" y="2503884"/>
          <a:ext cx="756461" cy="756461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6FBA2-DAB5-4339-BEA3-AE798864E1D6}">
      <dsp:nvSpPr>
        <dsp:cNvPr id="0" name=""/>
        <dsp:cNvSpPr/>
      </dsp:nvSpPr>
      <dsp:spPr>
        <a:xfrm>
          <a:off x="6928386" y="2229993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Aumenta a segurança para todas as partes interessadas e mede o sucesso do sistema.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928386" y="2229993"/>
        <a:ext cx="3074290" cy="13042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D828C-BCE6-4AC8-85D5-68E4967B1B5A}">
      <dsp:nvSpPr>
        <dsp:cNvPr id="0" name=""/>
        <dsp:cNvSpPr/>
      </dsp:nvSpPr>
      <dsp:spPr>
        <a:xfrm>
          <a:off x="150973" y="527756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4632A-5076-4DE8-BF19-AA313A501FEA}">
      <dsp:nvSpPr>
        <dsp:cNvPr id="0" name=""/>
        <dsp:cNvSpPr/>
      </dsp:nvSpPr>
      <dsp:spPr>
        <a:xfrm>
          <a:off x="424864" y="801648"/>
          <a:ext cx="756461" cy="756461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37316-F3CB-4BEF-95F2-A88F5467F1DF}">
      <dsp:nvSpPr>
        <dsp:cNvPr id="0" name=""/>
        <dsp:cNvSpPr/>
      </dsp:nvSpPr>
      <dsp:spPr>
        <a:xfrm>
          <a:off x="1734698" y="527756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Senhas são essenciais para autenticar usuários em sistemas e devem ser seguras.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527756"/>
        <a:ext cx="3074290" cy="1304244"/>
      </dsp:txXfrm>
    </dsp:sp>
    <dsp:sp modelId="{6BBA7010-B407-4609-AFE3-F997AF0EDFA4}">
      <dsp:nvSpPr>
        <dsp:cNvPr id="0" name=""/>
        <dsp:cNvSpPr/>
      </dsp:nvSpPr>
      <dsp:spPr>
        <a:xfrm>
          <a:off x="5344660" y="527756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CEE8A-B9BA-4021-B9E6-809D9CCC1D45}">
      <dsp:nvSpPr>
        <dsp:cNvPr id="0" name=""/>
        <dsp:cNvSpPr/>
      </dsp:nvSpPr>
      <dsp:spPr>
        <a:xfrm>
          <a:off x="5618552" y="801648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D6DB1-C4EA-4638-8302-916699372F82}">
      <dsp:nvSpPr>
        <dsp:cNvPr id="0" name=""/>
        <dsp:cNvSpPr/>
      </dsp:nvSpPr>
      <dsp:spPr>
        <a:xfrm>
          <a:off x="6928386" y="527756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Senhas seguras têm pelo menos oito caracteres, incluem letras maiúsculas, minúsculas, números e caracteres especiais.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928386" y="527756"/>
        <a:ext cx="3074290" cy="1304244"/>
      </dsp:txXfrm>
    </dsp:sp>
    <dsp:sp modelId="{8C6ABB34-BC5B-449F-8319-837B21BED779}">
      <dsp:nvSpPr>
        <dsp:cNvPr id="0" name=""/>
        <dsp:cNvSpPr/>
      </dsp:nvSpPr>
      <dsp:spPr>
        <a:xfrm>
          <a:off x="150973" y="2582459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DF3A3-9AB3-4E22-9024-B2D596ACCB22}">
      <dsp:nvSpPr>
        <dsp:cNvPr id="0" name=""/>
        <dsp:cNvSpPr/>
      </dsp:nvSpPr>
      <dsp:spPr>
        <a:xfrm>
          <a:off x="424864" y="2856351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17D8A-41D4-4978-9345-6EF630C23B1C}">
      <dsp:nvSpPr>
        <dsp:cNvPr id="0" name=""/>
        <dsp:cNvSpPr/>
      </dsp:nvSpPr>
      <dsp:spPr>
        <a:xfrm>
          <a:off x="1734698" y="2582459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Senhas não devem ser compartilhadas, repetidas em várias contas ou baseadas em informações pessoais.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2582459"/>
        <a:ext cx="3074290" cy="1304244"/>
      </dsp:txXfrm>
    </dsp:sp>
    <dsp:sp modelId="{A8B504A7-128B-43BD-8412-CC37F743317A}">
      <dsp:nvSpPr>
        <dsp:cNvPr id="0" name=""/>
        <dsp:cNvSpPr/>
      </dsp:nvSpPr>
      <dsp:spPr>
        <a:xfrm>
          <a:off x="5344660" y="2582459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63159-B217-4851-915D-37011EC76A72}">
      <dsp:nvSpPr>
        <dsp:cNvPr id="0" name=""/>
        <dsp:cNvSpPr/>
      </dsp:nvSpPr>
      <dsp:spPr>
        <a:xfrm>
          <a:off x="5618552" y="2856351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C9018-4499-4378-A888-062ECAD712E4}">
      <dsp:nvSpPr>
        <dsp:cNvPr id="0" name=""/>
        <dsp:cNvSpPr/>
      </dsp:nvSpPr>
      <dsp:spPr>
        <a:xfrm>
          <a:off x="6928386" y="2582459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É crucial alterar senhas regularmente, especialmente após vazamentos de dados.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928386" y="2582459"/>
        <a:ext cx="3074290" cy="13042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EC205-0342-4832-ACE6-3FF20A06094C}">
      <dsp:nvSpPr>
        <dsp:cNvPr id="0" name=""/>
        <dsp:cNvSpPr/>
      </dsp:nvSpPr>
      <dsp:spPr>
        <a:xfrm>
          <a:off x="2971" y="506437"/>
          <a:ext cx="2121526" cy="260126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856C7-EC8D-4E00-80AA-0A82752A25CA}">
      <dsp:nvSpPr>
        <dsp:cNvPr id="0" name=""/>
        <dsp:cNvSpPr/>
      </dsp:nvSpPr>
      <dsp:spPr>
        <a:xfrm>
          <a:off x="238696" y="730376"/>
          <a:ext cx="2121526" cy="2601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Controle de acesso limita a abordagem a sistemas ou recursos, como na computação em nuvem.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300833" y="792513"/>
        <a:ext cx="1997252" cy="2476988"/>
      </dsp:txXfrm>
    </dsp:sp>
    <dsp:sp modelId="{A9DA55F0-2179-4D0A-9A19-9C625A9F9401}">
      <dsp:nvSpPr>
        <dsp:cNvPr id="0" name=""/>
        <dsp:cNvSpPr/>
      </dsp:nvSpPr>
      <dsp:spPr>
        <a:xfrm>
          <a:off x="2595947" y="506437"/>
          <a:ext cx="2121526" cy="260126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28382-7A78-4903-B072-B23B0F555433}">
      <dsp:nvSpPr>
        <dsp:cNvPr id="0" name=""/>
        <dsp:cNvSpPr/>
      </dsp:nvSpPr>
      <dsp:spPr>
        <a:xfrm>
          <a:off x="2831672" y="730376"/>
          <a:ext cx="2121526" cy="2601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Os usuários precisam fornecer credenciais, como senhas ou identificação biométrica.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2893809" y="792513"/>
        <a:ext cx="1997252" cy="2476988"/>
      </dsp:txXfrm>
    </dsp:sp>
    <dsp:sp modelId="{E162480B-0F49-43F9-8CFF-8CB7E2D7915A}">
      <dsp:nvSpPr>
        <dsp:cNvPr id="0" name=""/>
        <dsp:cNvSpPr/>
      </dsp:nvSpPr>
      <dsp:spPr>
        <a:xfrm>
          <a:off x="5188924" y="506437"/>
          <a:ext cx="2121526" cy="260126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78EA7-A033-4810-AC5F-AFC7B89D0EB7}">
      <dsp:nvSpPr>
        <dsp:cNvPr id="0" name=""/>
        <dsp:cNvSpPr/>
      </dsp:nvSpPr>
      <dsp:spPr>
        <a:xfrm>
          <a:off x="5424649" y="730376"/>
          <a:ext cx="2121526" cy="2601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Isso garante que apenas pessoas autorizadas acessem sistemas ou informações.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5486786" y="792513"/>
        <a:ext cx="1997252" cy="2476988"/>
      </dsp:txXfrm>
    </dsp:sp>
    <dsp:sp modelId="{A65A2A3C-8675-42A1-88B4-7862D5AF67E3}">
      <dsp:nvSpPr>
        <dsp:cNvPr id="0" name=""/>
        <dsp:cNvSpPr/>
      </dsp:nvSpPr>
      <dsp:spPr>
        <a:xfrm>
          <a:off x="7781900" y="506437"/>
          <a:ext cx="2121526" cy="260126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A07B8-5515-4910-A5B3-35A4F8A90CC4}">
      <dsp:nvSpPr>
        <dsp:cNvPr id="0" name=""/>
        <dsp:cNvSpPr/>
      </dsp:nvSpPr>
      <dsp:spPr>
        <a:xfrm>
          <a:off x="8017625" y="730376"/>
          <a:ext cx="2121526" cy="2601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É crucial para a segurança da informação e proteção de recursos.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8079762" y="792513"/>
        <a:ext cx="1997252" cy="247698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9FCB8-B64C-4683-8583-3649A87F077E}">
      <dsp:nvSpPr>
        <dsp:cNvPr id="0" name=""/>
        <dsp:cNvSpPr/>
      </dsp:nvSpPr>
      <dsp:spPr>
        <a:xfrm>
          <a:off x="4462" y="42198"/>
          <a:ext cx="1950908" cy="283525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bg2">
                  <a:lumMod val="25000"/>
                </a:schemeClr>
              </a:solidFill>
            </a:rPr>
            <a:t>Controle de acesso envolve identificação e autenticação de usuários.</a:t>
          </a:r>
          <a:endParaRPr lang="en-US" sz="18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1602" y="99338"/>
        <a:ext cx="1836628" cy="2720979"/>
      </dsp:txXfrm>
    </dsp:sp>
    <dsp:sp modelId="{61B7018B-BB97-471D-A559-8CE0778AB87C}">
      <dsp:nvSpPr>
        <dsp:cNvPr id="0" name=""/>
        <dsp:cNvSpPr/>
      </dsp:nvSpPr>
      <dsp:spPr>
        <a:xfrm>
          <a:off x="2127050" y="1217915"/>
          <a:ext cx="413592" cy="4838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127050" y="1314680"/>
        <a:ext cx="289514" cy="290295"/>
      </dsp:txXfrm>
    </dsp:sp>
    <dsp:sp modelId="{AB994492-FE3B-40B0-8C96-0D091615EB41}">
      <dsp:nvSpPr>
        <dsp:cNvPr id="0" name=""/>
        <dsp:cNvSpPr/>
      </dsp:nvSpPr>
      <dsp:spPr>
        <a:xfrm>
          <a:off x="2735734" y="42198"/>
          <a:ext cx="1950908" cy="283525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bg2">
                  <a:lumMod val="25000"/>
                </a:schemeClr>
              </a:solidFill>
            </a:rPr>
            <a:t>O </a:t>
          </a:r>
          <a:r>
            <a:rPr lang="pt-BR" sz="1800" kern="1200" dirty="0" err="1">
              <a:solidFill>
                <a:schemeClr val="bg2">
                  <a:lumMod val="25000"/>
                </a:schemeClr>
              </a:solidFill>
            </a:rPr>
            <a:t>logon</a:t>
          </a:r>
          <a:r>
            <a:rPr lang="pt-BR" sz="1800" kern="1200" dirty="0">
              <a:solidFill>
                <a:schemeClr val="bg2">
                  <a:lumMod val="25000"/>
                </a:schemeClr>
              </a:solidFill>
            </a:rPr>
            <a:t> requer um ID (login) e senha para garantir que o usuário seja legítimo.</a:t>
          </a:r>
          <a:endParaRPr lang="en-US" sz="18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2792874" y="99338"/>
        <a:ext cx="1836628" cy="2720979"/>
      </dsp:txXfrm>
    </dsp:sp>
    <dsp:sp modelId="{9F5DD3D0-801C-4EF2-978E-DD1413344BF3}">
      <dsp:nvSpPr>
        <dsp:cNvPr id="0" name=""/>
        <dsp:cNvSpPr/>
      </dsp:nvSpPr>
      <dsp:spPr>
        <a:xfrm>
          <a:off x="4858323" y="1217915"/>
          <a:ext cx="413592" cy="4838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58323" y="1314680"/>
        <a:ext cx="289514" cy="290295"/>
      </dsp:txXfrm>
    </dsp:sp>
    <dsp:sp modelId="{2FA2B430-21B2-4F41-907B-51FDAD1CE9A6}">
      <dsp:nvSpPr>
        <dsp:cNvPr id="0" name=""/>
        <dsp:cNvSpPr/>
      </dsp:nvSpPr>
      <dsp:spPr>
        <a:xfrm>
          <a:off x="5467006" y="42198"/>
          <a:ext cx="1950908" cy="283525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bg2">
                  <a:lumMod val="25000"/>
                </a:schemeClr>
              </a:solidFill>
            </a:rPr>
            <a:t>Procedimentos de </a:t>
          </a:r>
          <a:r>
            <a:rPr lang="pt-BR" sz="1800" kern="1200" dirty="0" err="1">
              <a:solidFill>
                <a:schemeClr val="bg2">
                  <a:lumMod val="25000"/>
                </a:schemeClr>
              </a:solidFill>
            </a:rPr>
            <a:t>logon</a:t>
          </a:r>
          <a:r>
            <a:rPr lang="pt-BR" sz="1800" kern="1200" dirty="0">
              <a:solidFill>
                <a:schemeClr val="bg2">
                  <a:lumMod val="25000"/>
                </a:schemeClr>
              </a:solidFill>
            </a:rPr>
            <a:t> eficazes não devem divulgar informações desnecessárias.</a:t>
          </a:r>
          <a:endParaRPr lang="en-US" sz="18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524146" y="99338"/>
        <a:ext cx="1836628" cy="2720979"/>
      </dsp:txXfrm>
    </dsp:sp>
    <dsp:sp modelId="{BC903F0F-2F5A-4E09-A520-003BC6457F74}">
      <dsp:nvSpPr>
        <dsp:cNvPr id="0" name=""/>
        <dsp:cNvSpPr/>
      </dsp:nvSpPr>
      <dsp:spPr>
        <a:xfrm>
          <a:off x="7589595" y="1217915"/>
          <a:ext cx="413592" cy="4838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589595" y="1314680"/>
        <a:ext cx="289514" cy="290295"/>
      </dsp:txXfrm>
    </dsp:sp>
    <dsp:sp modelId="{E6D43EE0-31EE-4793-834A-B6DF91DE2217}">
      <dsp:nvSpPr>
        <dsp:cNvPr id="0" name=""/>
        <dsp:cNvSpPr/>
      </dsp:nvSpPr>
      <dsp:spPr>
        <a:xfrm>
          <a:off x="8198279" y="42198"/>
          <a:ext cx="1950908" cy="283525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bg2">
                  <a:lumMod val="25000"/>
                </a:schemeClr>
              </a:solidFill>
            </a:rPr>
            <a:t>Identificação única do usuário e autenticação adequada são essenciais para a segurança do sistema.</a:t>
          </a:r>
          <a:endParaRPr lang="en-US" sz="18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8255419" y="99338"/>
        <a:ext cx="1836628" cy="272097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56589-B05A-4582-8AC0-A7851B0D897D}">
      <dsp:nvSpPr>
        <dsp:cNvPr id="0" name=""/>
        <dsp:cNvSpPr/>
      </dsp:nvSpPr>
      <dsp:spPr>
        <a:xfrm>
          <a:off x="150973" y="209024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558E8-87D7-48C6-A18E-924B3CD39CC1}">
      <dsp:nvSpPr>
        <dsp:cNvPr id="0" name=""/>
        <dsp:cNvSpPr/>
      </dsp:nvSpPr>
      <dsp:spPr>
        <a:xfrm>
          <a:off x="424864" y="482916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A6CC4-1EA2-4F8D-B0D9-AC618EED2A58}">
      <dsp:nvSpPr>
        <dsp:cNvPr id="0" name=""/>
        <dsp:cNvSpPr/>
      </dsp:nvSpPr>
      <dsp:spPr>
        <a:xfrm>
          <a:off x="1734698" y="209024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 função </a:t>
          </a:r>
          <a:r>
            <a:rPr lang="pt-BR" sz="1600" kern="1200" dirty="0" err="1">
              <a:solidFill>
                <a:schemeClr val="bg2">
                  <a:lumMod val="25000"/>
                </a:schemeClr>
              </a:solidFill>
            </a:rPr>
            <a:t>hash</a:t>
          </a: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 usa uma função matemática para criar uma impressão digital irreversível dos dados.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209024"/>
        <a:ext cx="3074290" cy="1304244"/>
      </dsp:txXfrm>
    </dsp:sp>
    <dsp:sp modelId="{869A7E2A-249F-4EF1-BE85-49CC49596518}">
      <dsp:nvSpPr>
        <dsp:cNvPr id="0" name=""/>
        <dsp:cNvSpPr/>
      </dsp:nvSpPr>
      <dsp:spPr>
        <a:xfrm>
          <a:off x="5344660" y="209024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DDB39-87BB-4106-B46E-5683D90F3839}">
      <dsp:nvSpPr>
        <dsp:cNvPr id="0" name=""/>
        <dsp:cNvSpPr/>
      </dsp:nvSpPr>
      <dsp:spPr>
        <a:xfrm>
          <a:off x="5618552" y="482916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68801-1BEF-4CE2-A193-2D4B1F1AF507}">
      <dsp:nvSpPr>
        <dsp:cNvPr id="0" name=""/>
        <dsp:cNvSpPr/>
      </dsp:nvSpPr>
      <dsp:spPr>
        <a:xfrm>
          <a:off x="6928386" y="209024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Garante a integridade da mensagem, detectando alterações nos dados.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928386" y="209024"/>
        <a:ext cx="3074290" cy="1304244"/>
      </dsp:txXfrm>
    </dsp:sp>
    <dsp:sp modelId="{BE3D2432-BC02-4EB3-8E59-D3A21E9B40D8}">
      <dsp:nvSpPr>
        <dsp:cNvPr id="0" name=""/>
        <dsp:cNvSpPr/>
      </dsp:nvSpPr>
      <dsp:spPr>
        <a:xfrm>
          <a:off x="150973" y="2133162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02A0A-B2CC-4012-AAB2-5CAE9E4C60AF}">
      <dsp:nvSpPr>
        <dsp:cNvPr id="0" name=""/>
        <dsp:cNvSpPr/>
      </dsp:nvSpPr>
      <dsp:spPr>
        <a:xfrm>
          <a:off x="424864" y="2410949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1B5C2-4ACD-43F3-B8A0-8DAFE69C93B4}">
      <dsp:nvSpPr>
        <dsp:cNvPr id="0" name=""/>
        <dsp:cNvSpPr/>
      </dsp:nvSpPr>
      <dsp:spPr>
        <a:xfrm>
          <a:off x="1734698" y="2133162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Exemplos de algoritmos de hash incluem MD5, SHA, Whirlpool e RIPEMD.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1734698" y="2133162"/>
        <a:ext cx="3074290" cy="1304244"/>
      </dsp:txXfrm>
    </dsp:sp>
    <dsp:sp modelId="{7786CC5A-7779-493F-A7F8-CC0DD77C33D3}">
      <dsp:nvSpPr>
        <dsp:cNvPr id="0" name=""/>
        <dsp:cNvSpPr/>
      </dsp:nvSpPr>
      <dsp:spPr>
        <a:xfrm>
          <a:off x="5344660" y="2133162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7E184-ABD2-4D6D-ABFF-FD1619501066}">
      <dsp:nvSpPr>
        <dsp:cNvPr id="0" name=""/>
        <dsp:cNvSpPr/>
      </dsp:nvSpPr>
      <dsp:spPr>
        <a:xfrm>
          <a:off x="5618552" y="2407054"/>
          <a:ext cx="756461" cy="756461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67097-2FFA-43AB-98A3-F4C14FF3972F}">
      <dsp:nvSpPr>
        <dsp:cNvPr id="0" name=""/>
        <dsp:cNvSpPr/>
      </dsp:nvSpPr>
      <dsp:spPr>
        <a:xfrm>
          <a:off x="6928386" y="2133162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Diferentes tipos de criptografia são otimizados para aplicações específicas, como privacidade, confidencialidade, integridade e troca de chaves.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928386" y="2133162"/>
        <a:ext cx="3074290" cy="130424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D0CF8-B57E-4FF8-A498-DEB6270C070A}">
      <dsp:nvSpPr>
        <dsp:cNvPr id="0" name=""/>
        <dsp:cNvSpPr/>
      </dsp:nvSpPr>
      <dsp:spPr>
        <a:xfrm>
          <a:off x="-11518" y="478303"/>
          <a:ext cx="2121526" cy="221741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AF930-C8EE-48B4-8228-8FED3B9F18DB}">
      <dsp:nvSpPr>
        <dsp:cNvPr id="0" name=""/>
        <dsp:cNvSpPr/>
      </dsp:nvSpPr>
      <dsp:spPr>
        <a:xfrm>
          <a:off x="224206" y="702242"/>
          <a:ext cx="2121526" cy="2217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O certificado digital é usado para assinar documentos digitalmente.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286343" y="764379"/>
        <a:ext cx="1997252" cy="2093139"/>
      </dsp:txXfrm>
    </dsp:sp>
    <dsp:sp modelId="{83DAD462-F220-46BD-8299-A2486E705B44}">
      <dsp:nvSpPr>
        <dsp:cNvPr id="0" name=""/>
        <dsp:cNvSpPr/>
      </dsp:nvSpPr>
      <dsp:spPr>
        <a:xfrm>
          <a:off x="2581457" y="478303"/>
          <a:ext cx="2121526" cy="221741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E34D9-4557-4F08-A211-17F6317C7FA8}">
      <dsp:nvSpPr>
        <dsp:cNvPr id="0" name=""/>
        <dsp:cNvSpPr/>
      </dsp:nvSpPr>
      <dsp:spPr>
        <a:xfrm>
          <a:off x="2817182" y="702242"/>
          <a:ext cx="2121526" cy="2217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Emitido por uma Autoridade Certificadora (AC) para indivíduos ou entidades.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2879319" y="764379"/>
        <a:ext cx="1997252" cy="2093139"/>
      </dsp:txXfrm>
    </dsp:sp>
    <dsp:sp modelId="{1FAE3D93-4576-4D37-B877-A40A11967127}">
      <dsp:nvSpPr>
        <dsp:cNvPr id="0" name=""/>
        <dsp:cNvSpPr/>
      </dsp:nvSpPr>
      <dsp:spPr>
        <a:xfrm>
          <a:off x="5174434" y="478303"/>
          <a:ext cx="2121526" cy="221741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21581-F373-4DA0-AF42-FD080776DC2B}">
      <dsp:nvSpPr>
        <dsp:cNvPr id="0" name=""/>
        <dsp:cNvSpPr/>
      </dsp:nvSpPr>
      <dsp:spPr>
        <a:xfrm>
          <a:off x="5410159" y="702242"/>
          <a:ext cx="2121526" cy="2217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Deve conter nome do sujeito, chave pública, número de série, data de validade, assinatura digital da AC e outras informações.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472296" y="764379"/>
        <a:ext cx="1997252" cy="2093139"/>
      </dsp:txXfrm>
    </dsp:sp>
    <dsp:sp modelId="{DEF3A032-2A0D-42D7-B5E1-EE4D3598BF1A}">
      <dsp:nvSpPr>
        <dsp:cNvPr id="0" name=""/>
        <dsp:cNvSpPr/>
      </dsp:nvSpPr>
      <dsp:spPr>
        <a:xfrm>
          <a:off x="7781900" y="478303"/>
          <a:ext cx="2121526" cy="221741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AE178-B27B-4680-BEF7-DD78CE474E89}">
      <dsp:nvSpPr>
        <dsp:cNvPr id="0" name=""/>
        <dsp:cNvSpPr/>
      </dsp:nvSpPr>
      <dsp:spPr>
        <a:xfrm>
          <a:off x="8017625" y="702242"/>
          <a:ext cx="2121526" cy="2217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 cadeia de confiança verifica a autenticidade do certificado, ligando-o à AC confiável.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8079762" y="764379"/>
        <a:ext cx="1997252" cy="209313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1747E-D32A-4BF3-9C8D-0F6B0F5DCB86}">
      <dsp:nvSpPr>
        <dsp:cNvPr id="0" name=""/>
        <dsp:cNvSpPr/>
      </dsp:nvSpPr>
      <dsp:spPr>
        <a:xfrm>
          <a:off x="150973" y="471738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F89A8-8D9D-46BF-ACFD-44C3DEE99DF8}">
      <dsp:nvSpPr>
        <dsp:cNvPr id="0" name=""/>
        <dsp:cNvSpPr/>
      </dsp:nvSpPr>
      <dsp:spPr>
        <a:xfrm>
          <a:off x="424864" y="745630"/>
          <a:ext cx="756461" cy="756461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9020B-DA5D-431C-9603-11258D070D97}">
      <dsp:nvSpPr>
        <dsp:cNvPr id="0" name=""/>
        <dsp:cNvSpPr/>
      </dsp:nvSpPr>
      <dsp:spPr>
        <a:xfrm>
          <a:off x="1734698" y="471738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Regulamentos da ICP-Brasil incluem a Medida Provisória 2.200-2, decretos e resoluções do Comitê Gestor.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471738"/>
        <a:ext cx="3074290" cy="1304244"/>
      </dsp:txXfrm>
    </dsp:sp>
    <dsp:sp modelId="{25C52636-C8D4-492B-89E8-2D085EAD5FDA}">
      <dsp:nvSpPr>
        <dsp:cNvPr id="0" name=""/>
        <dsp:cNvSpPr/>
      </dsp:nvSpPr>
      <dsp:spPr>
        <a:xfrm>
          <a:off x="5344660" y="471738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AB389-1F7D-4925-8D46-FF29F65D1DDE}">
      <dsp:nvSpPr>
        <dsp:cNvPr id="0" name=""/>
        <dsp:cNvSpPr/>
      </dsp:nvSpPr>
      <dsp:spPr>
        <a:xfrm>
          <a:off x="5618552" y="745630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7608E-5A00-4AB4-9334-286D8D3C252C}">
      <dsp:nvSpPr>
        <dsp:cNvPr id="0" name=""/>
        <dsp:cNvSpPr/>
      </dsp:nvSpPr>
      <dsp:spPr>
        <a:xfrm>
          <a:off x="6928386" y="471738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 Medida Provisória 2.200-2 é o marco legal principal da ICP-Brasil, com força de lei.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928386" y="471738"/>
        <a:ext cx="3074290" cy="1304244"/>
      </dsp:txXfrm>
    </dsp:sp>
    <dsp:sp modelId="{4637238C-1E1F-4634-98D9-0E29F1B2EE5A}">
      <dsp:nvSpPr>
        <dsp:cNvPr id="0" name=""/>
        <dsp:cNvSpPr/>
      </dsp:nvSpPr>
      <dsp:spPr>
        <a:xfrm>
          <a:off x="150973" y="2503494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2C0BD-B90A-4A1E-BAF0-963F285C5CDB}">
      <dsp:nvSpPr>
        <dsp:cNvPr id="0" name=""/>
        <dsp:cNvSpPr/>
      </dsp:nvSpPr>
      <dsp:spPr>
        <a:xfrm>
          <a:off x="424864" y="2777385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C3229-B18C-4EBB-8852-4F41491F5DEF}">
      <dsp:nvSpPr>
        <dsp:cNvPr id="0" name=""/>
        <dsp:cNvSpPr/>
      </dsp:nvSpPr>
      <dsp:spPr>
        <a:xfrm>
          <a:off x="1734698" y="2503494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Certificados digitais têm data de validade e podem ser cancelados ou revogados, com listas de certificados de revogação (CRL).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2503494"/>
        <a:ext cx="3074290" cy="1304244"/>
      </dsp:txXfrm>
    </dsp:sp>
    <dsp:sp modelId="{8D63713F-B9E8-4AFE-A46C-77D9EB583169}">
      <dsp:nvSpPr>
        <dsp:cNvPr id="0" name=""/>
        <dsp:cNvSpPr/>
      </dsp:nvSpPr>
      <dsp:spPr>
        <a:xfrm>
          <a:off x="5344660" y="2503494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9042F-EC86-40F1-A3A8-698943E1079A}">
      <dsp:nvSpPr>
        <dsp:cNvPr id="0" name=""/>
        <dsp:cNvSpPr/>
      </dsp:nvSpPr>
      <dsp:spPr>
        <a:xfrm>
          <a:off x="5618552" y="2777385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BB28C-3335-4FB3-935F-0332B9BA29FF}">
      <dsp:nvSpPr>
        <dsp:cNvPr id="0" name=""/>
        <dsp:cNvSpPr/>
      </dsp:nvSpPr>
      <dsp:spPr>
        <a:xfrm>
          <a:off x="6928386" y="2503494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Transações com certificados digitais são mais seguras e o avanço da criptografia contribui para a segurança nas operações online.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928386" y="2503494"/>
        <a:ext cx="3074290" cy="130424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65222-6056-4056-8F09-3433AACE75C4}">
      <dsp:nvSpPr>
        <dsp:cNvPr id="0" name=""/>
        <dsp:cNvSpPr/>
      </dsp:nvSpPr>
      <dsp:spPr>
        <a:xfrm>
          <a:off x="8924" y="76968"/>
          <a:ext cx="2667315" cy="160038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Incidente de segurança ocorre quando ameaças exploram vulnerabilidades.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5798" y="123842"/>
        <a:ext cx="2573567" cy="1506641"/>
      </dsp:txXfrm>
    </dsp:sp>
    <dsp:sp modelId="{BE415B72-AFED-4DE6-8B3F-89B353CCEEBA}">
      <dsp:nvSpPr>
        <dsp:cNvPr id="0" name=""/>
        <dsp:cNvSpPr/>
      </dsp:nvSpPr>
      <dsp:spPr>
        <a:xfrm>
          <a:off x="2910963" y="546415"/>
          <a:ext cx="565470" cy="66149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910963" y="678714"/>
        <a:ext cx="395829" cy="396896"/>
      </dsp:txXfrm>
    </dsp:sp>
    <dsp:sp modelId="{94D7DABC-329C-404F-9938-0912E312659B}">
      <dsp:nvSpPr>
        <dsp:cNvPr id="0" name=""/>
        <dsp:cNvSpPr/>
      </dsp:nvSpPr>
      <dsp:spPr>
        <a:xfrm>
          <a:off x="3743166" y="76968"/>
          <a:ext cx="2667315" cy="160038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Exemplos incluem malware, roubo de senhas e cópia não autorizada de dados.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3790040" y="123842"/>
        <a:ext cx="2573567" cy="1506641"/>
      </dsp:txXfrm>
    </dsp:sp>
    <dsp:sp modelId="{C5D09834-8D92-416F-BEC6-6B0F6D2AC06F}">
      <dsp:nvSpPr>
        <dsp:cNvPr id="0" name=""/>
        <dsp:cNvSpPr/>
      </dsp:nvSpPr>
      <dsp:spPr>
        <a:xfrm>
          <a:off x="6645206" y="546415"/>
          <a:ext cx="565470" cy="66149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645206" y="678714"/>
        <a:ext cx="395829" cy="396896"/>
      </dsp:txXfrm>
    </dsp:sp>
    <dsp:sp modelId="{57024013-9A33-4AB6-9D9B-7E9259EA93CE}">
      <dsp:nvSpPr>
        <dsp:cNvPr id="0" name=""/>
        <dsp:cNvSpPr/>
      </dsp:nvSpPr>
      <dsp:spPr>
        <a:xfrm>
          <a:off x="7477408" y="76968"/>
          <a:ext cx="2667315" cy="160038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Definido pela ISO/IEC 27000:2018 como evento que compromete operações ou ameaça segurança da informação.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7524282" y="123842"/>
        <a:ext cx="2573567" cy="150664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E728D-B908-47CC-AD59-3BF87EB8E1FF}">
      <dsp:nvSpPr>
        <dsp:cNvPr id="0" name=""/>
        <dsp:cNvSpPr/>
      </dsp:nvSpPr>
      <dsp:spPr>
        <a:xfrm>
          <a:off x="150973" y="501832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A28F9-907A-4410-8A71-0DD6C5A9363C}">
      <dsp:nvSpPr>
        <dsp:cNvPr id="0" name=""/>
        <dsp:cNvSpPr/>
      </dsp:nvSpPr>
      <dsp:spPr>
        <a:xfrm>
          <a:off x="424864" y="775723"/>
          <a:ext cx="756461" cy="756461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1E04C-7DE1-43F4-B19E-DB6920073E3E}">
      <dsp:nvSpPr>
        <dsp:cNvPr id="0" name=""/>
        <dsp:cNvSpPr/>
      </dsp:nvSpPr>
      <dsp:spPr>
        <a:xfrm>
          <a:off x="1734699" y="501832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Gestão de Riscos na Segurança da Informação é fundamental para proteger ativos como servidores e bancos de dados.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9" y="501832"/>
        <a:ext cx="3074290" cy="1304244"/>
      </dsp:txXfrm>
    </dsp:sp>
    <dsp:sp modelId="{212855EF-4E26-4EB7-8BC6-D6501894DD9A}">
      <dsp:nvSpPr>
        <dsp:cNvPr id="0" name=""/>
        <dsp:cNvSpPr/>
      </dsp:nvSpPr>
      <dsp:spPr>
        <a:xfrm>
          <a:off x="5344661" y="501832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3B005-6168-4C72-B220-D7BEAA1FBC69}">
      <dsp:nvSpPr>
        <dsp:cNvPr id="0" name=""/>
        <dsp:cNvSpPr/>
      </dsp:nvSpPr>
      <dsp:spPr>
        <a:xfrm>
          <a:off x="5618552" y="775723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01F0C-2E5A-4040-8675-95F4130D4A1E}">
      <dsp:nvSpPr>
        <dsp:cNvPr id="0" name=""/>
        <dsp:cNvSpPr/>
      </dsp:nvSpPr>
      <dsp:spPr>
        <a:xfrm>
          <a:off x="6928386" y="501832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Exemplo: XPTO enfrenta risco extremo devido ao malware "No pain, no gain" devido a vulnerabilidades não tratadas.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928386" y="501832"/>
        <a:ext cx="3074290" cy="1304244"/>
      </dsp:txXfrm>
    </dsp:sp>
    <dsp:sp modelId="{C8F5B518-D9C1-406C-A758-61A0C8C47917}">
      <dsp:nvSpPr>
        <dsp:cNvPr id="0" name=""/>
        <dsp:cNvSpPr/>
      </dsp:nvSpPr>
      <dsp:spPr>
        <a:xfrm>
          <a:off x="150973" y="2545915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D4A9A-9EED-43C1-86EE-C098E69EDCD0}">
      <dsp:nvSpPr>
        <dsp:cNvPr id="0" name=""/>
        <dsp:cNvSpPr/>
      </dsp:nvSpPr>
      <dsp:spPr>
        <a:xfrm>
          <a:off x="424864" y="2819807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0AB68-B641-4ABB-AEFF-7590C8DEA856}">
      <dsp:nvSpPr>
        <dsp:cNvPr id="0" name=""/>
        <dsp:cNvSpPr/>
      </dsp:nvSpPr>
      <dsp:spPr>
        <a:xfrm>
          <a:off x="1734699" y="2545915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O plano de tratamento para mitigar o risco envolve atualizações preventivas e monitoramento contínuo.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1734699" y="2545915"/>
        <a:ext cx="3074290" cy="1304244"/>
      </dsp:txXfrm>
    </dsp:sp>
    <dsp:sp modelId="{A6BDC144-F19C-4DDE-BF54-216664D589C8}">
      <dsp:nvSpPr>
        <dsp:cNvPr id="0" name=""/>
        <dsp:cNvSpPr/>
      </dsp:nvSpPr>
      <dsp:spPr>
        <a:xfrm>
          <a:off x="5344661" y="2545915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6611C-EA40-4561-BC93-B8A2F055DC38}">
      <dsp:nvSpPr>
        <dsp:cNvPr id="0" name=""/>
        <dsp:cNvSpPr/>
      </dsp:nvSpPr>
      <dsp:spPr>
        <a:xfrm>
          <a:off x="5618552" y="2819807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8E24C-623C-4494-A412-377637EBFB63}">
      <dsp:nvSpPr>
        <dsp:cNvPr id="0" name=""/>
        <dsp:cNvSpPr/>
      </dsp:nvSpPr>
      <dsp:spPr>
        <a:xfrm>
          <a:off x="6928386" y="2545915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Percepção de risco varia entre organizações, influenciada pela infraestrutura e contexto. Critério de risco define o que é tolerável.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928386" y="2545915"/>
        <a:ext cx="3074290" cy="130424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025B3-E236-430B-80B4-CC0ECDA79F36}">
      <dsp:nvSpPr>
        <dsp:cNvPr id="0" name=""/>
        <dsp:cNvSpPr/>
      </dsp:nvSpPr>
      <dsp:spPr>
        <a:xfrm>
          <a:off x="45214" y="604598"/>
          <a:ext cx="2145854" cy="237775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8A9F9-BABB-4494-9B43-ED626E9A2137}">
      <dsp:nvSpPr>
        <dsp:cNvPr id="0" name=""/>
        <dsp:cNvSpPr/>
      </dsp:nvSpPr>
      <dsp:spPr>
        <a:xfrm>
          <a:off x="283642" y="831105"/>
          <a:ext cx="2145854" cy="2377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Normas relevantes para a Gestão de Riscos incluem ABNT NBR ISO/IEC 27005 e ABNT NBR ISO/IEC 31000.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346492" y="893955"/>
        <a:ext cx="2020154" cy="2252053"/>
      </dsp:txXfrm>
    </dsp:sp>
    <dsp:sp modelId="{549786D9-F346-460E-81CF-5D45DB649BD0}">
      <dsp:nvSpPr>
        <dsp:cNvPr id="0" name=""/>
        <dsp:cNvSpPr/>
      </dsp:nvSpPr>
      <dsp:spPr>
        <a:xfrm>
          <a:off x="2667924" y="604598"/>
          <a:ext cx="2145854" cy="237775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1D3D7-5541-4E53-A77B-DB641BD38FA2}">
      <dsp:nvSpPr>
        <dsp:cNvPr id="0" name=""/>
        <dsp:cNvSpPr/>
      </dsp:nvSpPr>
      <dsp:spPr>
        <a:xfrm>
          <a:off x="2906353" y="831105"/>
          <a:ext cx="2145854" cy="2377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O papel da GR é identificar e tratar riscos de forma sistemática e contínua, um componente crucial da Gestão de Segurança da Informação (GSI).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2969203" y="893955"/>
        <a:ext cx="2020154" cy="2252053"/>
      </dsp:txXfrm>
    </dsp:sp>
    <dsp:sp modelId="{5D279E3D-EAF6-48F4-A94A-9ABFE6D2C065}">
      <dsp:nvSpPr>
        <dsp:cNvPr id="0" name=""/>
        <dsp:cNvSpPr/>
      </dsp:nvSpPr>
      <dsp:spPr>
        <a:xfrm>
          <a:off x="5290635" y="604598"/>
          <a:ext cx="2145854" cy="237775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DE21F-F009-4F3D-8744-33274124FAAA}">
      <dsp:nvSpPr>
        <dsp:cNvPr id="0" name=""/>
        <dsp:cNvSpPr/>
      </dsp:nvSpPr>
      <dsp:spPr>
        <a:xfrm>
          <a:off x="5529063" y="831105"/>
          <a:ext cx="2145854" cy="2377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 GR deve ser permanente, detectando novas vulnerabilidades e ameaças que afetam confidencialidade, integridade e disponibilidade.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591913" y="893955"/>
        <a:ext cx="2020154" cy="2252053"/>
      </dsp:txXfrm>
    </dsp:sp>
    <dsp:sp modelId="{6476B8D8-F03D-4126-B64A-203331C4324B}">
      <dsp:nvSpPr>
        <dsp:cNvPr id="0" name=""/>
        <dsp:cNvSpPr/>
      </dsp:nvSpPr>
      <dsp:spPr>
        <a:xfrm>
          <a:off x="7871137" y="604598"/>
          <a:ext cx="2145854" cy="237775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4CC07-1730-4AA2-910E-511199C886A3}">
      <dsp:nvSpPr>
        <dsp:cNvPr id="0" name=""/>
        <dsp:cNvSpPr/>
      </dsp:nvSpPr>
      <dsp:spPr>
        <a:xfrm>
          <a:off x="8109565" y="831105"/>
          <a:ext cx="2145854" cy="2377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Para uma GR eficaz, é essencial criar uma estrutura organizacional adequada e desenvolver uma cultura de GR para manter riscos em níveis aceitáveis.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8172415" y="893955"/>
        <a:ext cx="2020154" cy="2252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A97C2-2B9C-4902-94EC-52CFB6FC2A9D}">
      <dsp:nvSpPr>
        <dsp:cNvPr id="0" name=""/>
        <dsp:cNvSpPr/>
      </dsp:nvSpPr>
      <dsp:spPr>
        <a:xfrm>
          <a:off x="150973" y="471738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D0D12-3C23-4877-807A-5545AC22AA50}">
      <dsp:nvSpPr>
        <dsp:cNvPr id="0" name=""/>
        <dsp:cNvSpPr/>
      </dsp:nvSpPr>
      <dsp:spPr>
        <a:xfrm>
          <a:off x="424864" y="745630"/>
          <a:ext cx="756461" cy="756461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4FC1-B90E-4737-A1B4-455AD2BF8FED}">
      <dsp:nvSpPr>
        <dsp:cNvPr id="0" name=""/>
        <dsp:cNvSpPr/>
      </dsp:nvSpPr>
      <dsp:spPr>
        <a:xfrm>
          <a:off x="1734698" y="471738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Segurança física envolve a integridade e confidencialidade dos dados, dependendo da proteção das mídias e informações.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471738"/>
        <a:ext cx="3074290" cy="1304244"/>
      </dsp:txXfrm>
    </dsp:sp>
    <dsp:sp modelId="{14DA7F9E-7F60-4165-BD66-D82644696C97}">
      <dsp:nvSpPr>
        <dsp:cNvPr id="0" name=""/>
        <dsp:cNvSpPr/>
      </dsp:nvSpPr>
      <dsp:spPr>
        <a:xfrm>
          <a:off x="5344660" y="471738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5BB9A-5C41-4DFB-8C6F-33D4E3F47A45}">
      <dsp:nvSpPr>
        <dsp:cNvPr id="0" name=""/>
        <dsp:cNvSpPr/>
      </dsp:nvSpPr>
      <dsp:spPr>
        <a:xfrm>
          <a:off x="5618552" y="745630"/>
          <a:ext cx="756461" cy="756461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12B83-2A19-4443-AC86-B842771EC736}">
      <dsp:nvSpPr>
        <dsp:cNvPr id="0" name=""/>
        <dsp:cNvSpPr/>
      </dsp:nvSpPr>
      <dsp:spPr>
        <a:xfrm>
          <a:off x="6928386" y="471738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As normas ABNT ISO/IEC 27.000 dividem a segurança física em equipamentos e ambiente.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928386" y="471738"/>
        <a:ext cx="3074290" cy="1304244"/>
      </dsp:txXfrm>
    </dsp:sp>
    <dsp:sp modelId="{C50FB374-B597-48B4-A83D-9438F3936338}">
      <dsp:nvSpPr>
        <dsp:cNvPr id="0" name=""/>
        <dsp:cNvSpPr/>
      </dsp:nvSpPr>
      <dsp:spPr>
        <a:xfrm>
          <a:off x="150973" y="2503494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26431-8C58-448E-B38A-333D58F2131E}">
      <dsp:nvSpPr>
        <dsp:cNvPr id="0" name=""/>
        <dsp:cNvSpPr/>
      </dsp:nvSpPr>
      <dsp:spPr>
        <a:xfrm>
          <a:off x="424864" y="2777385"/>
          <a:ext cx="756461" cy="756461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34F74-A0C0-4DA7-A850-B06A82BC3C88}">
      <dsp:nvSpPr>
        <dsp:cNvPr id="0" name=""/>
        <dsp:cNvSpPr/>
      </dsp:nvSpPr>
      <dsp:spPr>
        <a:xfrm>
          <a:off x="1734698" y="2503494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Controles físicos, como cancelas e catracas, são aplicados em camadas para proteção.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2503494"/>
        <a:ext cx="3074290" cy="1304244"/>
      </dsp:txXfrm>
    </dsp:sp>
    <dsp:sp modelId="{B452430F-295F-4411-B477-8B8403F5A988}">
      <dsp:nvSpPr>
        <dsp:cNvPr id="0" name=""/>
        <dsp:cNvSpPr/>
      </dsp:nvSpPr>
      <dsp:spPr>
        <a:xfrm>
          <a:off x="5344660" y="2503494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3B8E6-30BD-4DFE-83FB-2825934D9EC3}">
      <dsp:nvSpPr>
        <dsp:cNvPr id="0" name=""/>
        <dsp:cNvSpPr/>
      </dsp:nvSpPr>
      <dsp:spPr>
        <a:xfrm>
          <a:off x="5618552" y="2777385"/>
          <a:ext cx="756461" cy="756461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7C92E-8040-4E8F-875E-4611BEE6B98D}">
      <dsp:nvSpPr>
        <dsp:cNvPr id="0" name=""/>
        <dsp:cNvSpPr/>
      </dsp:nvSpPr>
      <dsp:spPr>
        <a:xfrm>
          <a:off x="6928386" y="2503494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Proteção contra ameaças naturais, como incêndios, enchentes e ameaças humanas, requer monitoramento e prevenção, incluindo câmeras de segurança, extintores e redundância na rede e energia.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928386" y="2503494"/>
        <a:ext cx="3074290" cy="130424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03BA5-8A39-46F0-9178-183A3A8C13AE}">
      <dsp:nvSpPr>
        <dsp:cNvPr id="0" name=""/>
        <dsp:cNvSpPr/>
      </dsp:nvSpPr>
      <dsp:spPr>
        <a:xfrm>
          <a:off x="0" y="1637"/>
          <a:ext cx="10153650" cy="830157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D97B3-F4A7-4DA8-B7E3-719CB01F7505}">
      <dsp:nvSpPr>
        <dsp:cNvPr id="0" name=""/>
        <dsp:cNvSpPr/>
      </dsp:nvSpPr>
      <dsp:spPr>
        <a:xfrm>
          <a:off x="251122" y="188423"/>
          <a:ext cx="456586" cy="456586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AB680-9C26-48DE-95F2-0F27658472C8}">
      <dsp:nvSpPr>
        <dsp:cNvPr id="0" name=""/>
        <dsp:cNvSpPr/>
      </dsp:nvSpPr>
      <dsp:spPr>
        <a:xfrm>
          <a:off x="958831" y="1637"/>
          <a:ext cx="9194818" cy="830157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58" tIns="87858" rIns="87858" bIns="878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Listagem dos objetivos organizacionais é fundamental para o gerenciamento de riscos.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958831" y="1637"/>
        <a:ext cx="9194818" cy="830157"/>
      </dsp:txXfrm>
    </dsp:sp>
    <dsp:sp modelId="{AA21CE4A-5ACA-4CCF-BCB8-C5A23FBD0785}">
      <dsp:nvSpPr>
        <dsp:cNvPr id="0" name=""/>
        <dsp:cNvSpPr/>
      </dsp:nvSpPr>
      <dsp:spPr>
        <a:xfrm>
          <a:off x="0" y="1039334"/>
          <a:ext cx="10153650" cy="830157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F4090-74EF-464E-96FE-0717B5D1C51E}">
      <dsp:nvSpPr>
        <dsp:cNvPr id="0" name=""/>
        <dsp:cNvSpPr/>
      </dsp:nvSpPr>
      <dsp:spPr>
        <a:xfrm>
          <a:off x="251122" y="1226119"/>
          <a:ext cx="456586" cy="456586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971EF-8495-445B-8913-5A8F2A2E00DD}">
      <dsp:nvSpPr>
        <dsp:cNvPr id="0" name=""/>
        <dsp:cNvSpPr/>
      </dsp:nvSpPr>
      <dsp:spPr>
        <a:xfrm>
          <a:off x="958831" y="1039334"/>
          <a:ext cx="9194818" cy="830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58" tIns="87858" rIns="87858" bIns="878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Levantamento de informações relevantes sobre o ambiente onde a análise de riscos ocorrerá.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958831" y="1039334"/>
        <a:ext cx="9194818" cy="830157"/>
      </dsp:txXfrm>
    </dsp:sp>
    <dsp:sp modelId="{6381EF33-C2B2-4DE6-8113-28686C2EB257}">
      <dsp:nvSpPr>
        <dsp:cNvPr id="0" name=""/>
        <dsp:cNvSpPr/>
      </dsp:nvSpPr>
      <dsp:spPr>
        <a:xfrm>
          <a:off x="0" y="2077031"/>
          <a:ext cx="10153650" cy="830157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FE125-EC89-4BC4-B15B-C06E36636246}">
      <dsp:nvSpPr>
        <dsp:cNvPr id="0" name=""/>
        <dsp:cNvSpPr/>
      </dsp:nvSpPr>
      <dsp:spPr>
        <a:xfrm>
          <a:off x="251122" y="2263816"/>
          <a:ext cx="456586" cy="456586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5BA6F-67A1-4663-8953-F5E2910A7908}">
      <dsp:nvSpPr>
        <dsp:cNvPr id="0" name=""/>
        <dsp:cNvSpPr/>
      </dsp:nvSpPr>
      <dsp:spPr>
        <a:xfrm>
          <a:off x="958831" y="2077031"/>
          <a:ext cx="9194818" cy="830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58" tIns="87858" rIns="87858" bIns="878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Compreensão das atividades da organização e seus propósitos na Governança de Segurança da Informação (GSI).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958831" y="2077031"/>
        <a:ext cx="9194818" cy="830157"/>
      </dsp:txXfrm>
    </dsp:sp>
    <dsp:sp modelId="{1A4E72B8-4FA0-4F36-8814-3B7753D4194A}">
      <dsp:nvSpPr>
        <dsp:cNvPr id="0" name=""/>
        <dsp:cNvSpPr/>
      </dsp:nvSpPr>
      <dsp:spPr>
        <a:xfrm>
          <a:off x="0" y="3114727"/>
          <a:ext cx="10153650" cy="830157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73C84-80A7-459D-A975-392E76F4975B}">
      <dsp:nvSpPr>
        <dsp:cNvPr id="0" name=""/>
        <dsp:cNvSpPr/>
      </dsp:nvSpPr>
      <dsp:spPr>
        <a:xfrm>
          <a:off x="251122" y="3301513"/>
          <a:ext cx="456586" cy="456586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65F54-8B30-48B5-82B0-2EF724C751E5}">
      <dsp:nvSpPr>
        <dsp:cNvPr id="0" name=""/>
        <dsp:cNvSpPr/>
      </dsp:nvSpPr>
      <dsp:spPr>
        <a:xfrm>
          <a:off x="958831" y="3114727"/>
          <a:ext cx="9194818" cy="830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58" tIns="87858" rIns="87858" bIns="878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Propósitos incluem suporte ao SGSI, conformidade legal e planos de continuidade de negócios e resposta a incidentes.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958831" y="3114727"/>
        <a:ext cx="9194818" cy="8301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D9747-BA0A-4BF2-A75A-E5DF6877EB52}">
      <dsp:nvSpPr>
        <dsp:cNvPr id="0" name=""/>
        <dsp:cNvSpPr/>
      </dsp:nvSpPr>
      <dsp:spPr>
        <a:xfrm>
          <a:off x="150973" y="339492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EC65C-4BE3-4903-9E15-44A7EF83BEBA}">
      <dsp:nvSpPr>
        <dsp:cNvPr id="0" name=""/>
        <dsp:cNvSpPr/>
      </dsp:nvSpPr>
      <dsp:spPr>
        <a:xfrm>
          <a:off x="424864" y="613383"/>
          <a:ext cx="756461" cy="756461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CB631-7A99-4548-9AD5-78ED75B1B0AE}">
      <dsp:nvSpPr>
        <dsp:cNvPr id="0" name=""/>
        <dsp:cNvSpPr/>
      </dsp:nvSpPr>
      <dsp:spPr>
        <a:xfrm>
          <a:off x="1734698" y="339492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Análise de riscos compreende identificação, estimativa e avaliação de riscos.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339492"/>
        <a:ext cx="3074290" cy="1304244"/>
      </dsp:txXfrm>
    </dsp:sp>
    <dsp:sp modelId="{5117F0CB-EB8A-4DAE-913B-D9DECC083574}">
      <dsp:nvSpPr>
        <dsp:cNvPr id="0" name=""/>
        <dsp:cNvSpPr/>
      </dsp:nvSpPr>
      <dsp:spPr>
        <a:xfrm>
          <a:off x="5344660" y="339492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DC8AE-298B-43C7-9388-EDBB3BAB4D77}">
      <dsp:nvSpPr>
        <dsp:cNvPr id="0" name=""/>
        <dsp:cNvSpPr/>
      </dsp:nvSpPr>
      <dsp:spPr>
        <a:xfrm>
          <a:off x="5618552" y="613383"/>
          <a:ext cx="756461" cy="756461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A85F0-1B9C-4F4A-BEEE-8D9CA3B3073B}">
      <dsp:nvSpPr>
        <dsp:cNvPr id="0" name=""/>
        <dsp:cNvSpPr/>
      </dsp:nvSpPr>
      <dsp:spPr>
        <a:xfrm>
          <a:off x="6928386" y="339492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Identificação mapeia eventos de risco e suas causas e consequências.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928386" y="339492"/>
        <a:ext cx="3074290" cy="1304244"/>
      </dsp:txXfrm>
    </dsp:sp>
    <dsp:sp modelId="{1513DF20-F395-4DF0-88A4-995FDFF83077}">
      <dsp:nvSpPr>
        <dsp:cNvPr id="0" name=""/>
        <dsp:cNvSpPr/>
      </dsp:nvSpPr>
      <dsp:spPr>
        <a:xfrm>
          <a:off x="150973" y="2317075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8D7EE-DFA6-43D2-ADFE-766DF155FB0B}">
      <dsp:nvSpPr>
        <dsp:cNvPr id="0" name=""/>
        <dsp:cNvSpPr/>
      </dsp:nvSpPr>
      <dsp:spPr>
        <a:xfrm>
          <a:off x="424864" y="2590966"/>
          <a:ext cx="756461" cy="756461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93614-07B6-4469-A2D9-26798FFA0FDD}">
      <dsp:nvSpPr>
        <dsp:cNvPr id="0" name=""/>
        <dsp:cNvSpPr/>
      </dsp:nvSpPr>
      <dsp:spPr>
        <a:xfrm>
          <a:off x="1734698" y="2317075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Estimativa calcula o nível de risco, considerando probabilidade e impacto.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1734698" y="2317075"/>
        <a:ext cx="3074290" cy="1304244"/>
      </dsp:txXfrm>
    </dsp:sp>
    <dsp:sp modelId="{48AA6178-CCAF-4399-B6A7-93E66E27FE4F}">
      <dsp:nvSpPr>
        <dsp:cNvPr id="0" name=""/>
        <dsp:cNvSpPr/>
      </dsp:nvSpPr>
      <dsp:spPr>
        <a:xfrm>
          <a:off x="5344660" y="2317075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2FA50-9DA6-4814-A134-F72CF4883ADE}">
      <dsp:nvSpPr>
        <dsp:cNvPr id="0" name=""/>
        <dsp:cNvSpPr/>
      </dsp:nvSpPr>
      <dsp:spPr>
        <a:xfrm>
          <a:off x="5618552" y="2590966"/>
          <a:ext cx="756461" cy="756461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84F48-6445-45B8-A7B2-7BEA86E87BF6}">
      <dsp:nvSpPr>
        <dsp:cNvPr id="0" name=""/>
        <dsp:cNvSpPr/>
      </dsp:nvSpPr>
      <dsp:spPr>
        <a:xfrm>
          <a:off x="6928386" y="2317075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Avaliação define medidas de tratamento com base no nível de risco residual e apetite a risco.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928386" y="2317075"/>
        <a:ext cx="3074290" cy="130424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2123F-0C89-4E86-9729-C4D718FE949D}">
      <dsp:nvSpPr>
        <dsp:cNvPr id="0" name=""/>
        <dsp:cNvSpPr/>
      </dsp:nvSpPr>
      <dsp:spPr>
        <a:xfrm>
          <a:off x="150973" y="333562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A5C5E-10B0-4211-97F7-E676D0BEBB18}">
      <dsp:nvSpPr>
        <dsp:cNvPr id="0" name=""/>
        <dsp:cNvSpPr/>
      </dsp:nvSpPr>
      <dsp:spPr>
        <a:xfrm>
          <a:off x="424864" y="607453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0C115-4BD5-45C9-9754-E519D318C04A}">
      <dsp:nvSpPr>
        <dsp:cNvPr id="0" name=""/>
        <dsp:cNvSpPr/>
      </dsp:nvSpPr>
      <dsp:spPr>
        <a:xfrm>
          <a:off x="1734698" y="333562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O tratamento do risco envolve a implementação de medidas específicas.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333562"/>
        <a:ext cx="3074290" cy="1304244"/>
      </dsp:txXfrm>
    </dsp:sp>
    <dsp:sp modelId="{AAFDEAE4-D45F-46B0-B3C9-26479CE21E6E}">
      <dsp:nvSpPr>
        <dsp:cNvPr id="0" name=""/>
        <dsp:cNvSpPr/>
      </dsp:nvSpPr>
      <dsp:spPr>
        <a:xfrm>
          <a:off x="5344660" y="333562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A2769-BFE6-4078-9579-4C39073BA417}">
      <dsp:nvSpPr>
        <dsp:cNvPr id="0" name=""/>
        <dsp:cNvSpPr/>
      </dsp:nvSpPr>
      <dsp:spPr>
        <a:xfrm>
          <a:off x="5618552" y="607453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18E75-DA45-4A7B-9E48-3081E98E6011}">
      <dsp:nvSpPr>
        <dsp:cNvPr id="0" name=""/>
        <dsp:cNvSpPr/>
      </dsp:nvSpPr>
      <dsp:spPr>
        <a:xfrm>
          <a:off x="6928386" y="333562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Cada medida de tratamento deve indicar responsáveis, prazos e ações.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928386" y="333562"/>
        <a:ext cx="3074290" cy="1304244"/>
      </dsp:txXfrm>
    </dsp:sp>
    <dsp:sp modelId="{253F6582-EDF5-41D4-86B7-768E9FC0722F}">
      <dsp:nvSpPr>
        <dsp:cNvPr id="0" name=""/>
        <dsp:cNvSpPr/>
      </dsp:nvSpPr>
      <dsp:spPr>
        <a:xfrm>
          <a:off x="150973" y="2308715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AC159-5732-47B8-ADF8-0D6CAACCDA19}">
      <dsp:nvSpPr>
        <dsp:cNvPr id="0" name=""/>
        <dsp:cNvSpPr/>
      </dsp:nvSpPr>
      <dsp:spPr>
        <a:xfrm>
          <a:off x="424864" y="2582607"/>
          <a:ext cx="756461" cy="75646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5730C-ABDB-4F66-9396-BBE862EEF2BD}">
      <dsp:nvSpPr>
        <dsp:cNvPr id="0" name=""/>
        <dsp:cNvSpPr/>
      </dsp:nvSpPr>
      <dsp:spPr>
        <a:xfrm>
          <a:off x="1734698" y="2308715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O plano de tratamento do risco é estabelecido para reduzir riscos identificados.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1734698" y="2308715"/>
        <a:ext cx="3074290" cy="1304244"/>
      </dsp:txXfrm>
    </dsp:sp>
    <dsp:sp modelId="{B86A4058-47A2-4E71-A60B-D325C29D4E9C}">
      <dsp:nvSpPr>
        <dsp:cNvPr id="0" name=""/>
        <dsp:cNvSpPr/>
      </dsp:nvSpPr>
      <dsp:spPr>
        <a:xfrm>
          <a:off x="5344660" y="2308715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8C50D-CEE5-4464-A6B2-4DB1987E1170}">
      <dsp:nvSpPr>
        <dsp:cNvPr id="0" name=""/>
        <dsp:cNvSpPr/>
      </dsp:nvSpPr>
      <dsp:spPr>
        <a:xfrm>
          <a:off x="5618552" y="2582607"/>
          <a:ext cx="756461" cy="756461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68E86-CDED-4D92-A7FB-3F23C0BF6740}">
      <dsp:nvSpPr>
        <dsp:cNvPr id="0" name=""/>
        <dsp:cNvSpPr/>
      </dsp:nvSpPr>
      <dsp:spPr>
        <a:xfrm>
          <a:off x="6928386" y="2308715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Medidas de proteção, como criptografia e senhas robustas, devem ser definidas para ameaças específicas.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928386" y="2308715"/>
        <a:ext cx="3074290" cy="130424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BF000-0622-4874-8FB8-C3382D33CE81}">
      <dsp:nvSpPr>
        <dsp:cNvPr id="0" name=""/>
        <dsp:cNvSpPr/>
      </dsp:nvSpPr>
      <dsp:spPr>
        <a:xfrm>
          <a:off x="2974" y="754745"/>
          <a:ext cx="2123937" cy="208384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C7F1D-ED1E-4DE6-ABBC-1AC4F2A1F542}">
      <dsp:nvSpPr>
        <dsp:cNvPr id="0" name=""/>
        <dsp:cNvSpPr/>
      </dsp:nvSpPr>
      <dsp:spPr>
        <a:xfrm>
          <a:off x="238967" y="978938"/>
          <a:ext cx="2123937" cy="208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O Plano de Continuidade de Negócios (PCN) visa preservar operações críticas e minimizar impactos.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300001" y="1039972"/>
        <a:ext cx="2001869" cy="1961781"/>
      </dsp:txXfrm>
    </dsp:sp>
    <dsp:sp modelId="{739C83A4-67C2-4108-8859-B04E3D7481D9}">
      <dsp:nvSpPr>
        <dsp:cNvPr id="0" name=""/>
        <dsp:cNvSpPr/>
      </dsp:nvSpPr>
      <dsp:spPr>
        <a:xfrm>
          <a:off x="2598897" y="754745"/>
          <a:ext cx="2123937" cy="208384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4704B-4AFD-4178-A3C4-E11C4FC7BF9D}">
      <dsp:nvSpPr>
        <dsp:cNvPr id="0" name=""/>
        <dsp:cNvSpPr/>
      </dsp:nvSpPr>
      <dsp:spPr>
        <a:xfrm>
          <a:off x="2834890" y="978938"/>
          <a:ext cx="2123937" cy="208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Define diretrizes e responsabilidades no Sistema de Gestão de Continuidade de Negócios.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2895924" y="1039972"/>
        <a:ext cx="2001869" cy="1961781"/>
      </dsp:txXfrm>
    </dsp:sp>
    <dsp:sp modelId="{CAB8219F-6D1A-4A35-8F63-FEA55A284A10}">
      <dsp:nvSpPr>
        <dsp:cNvPr id="0" name=""/>
        <dsp:cNvSpPr/>
      </dsp:nvSpPr>
      <dsp:spPr>
        <a:xfrm>
          <a:off x="5194821" y="754745"/>
          <a:ext cx="2123937" cy="208384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68194-29A2-492E-B0D6-13EE1E9AEF1A}">
      <dsp:nvSpPr>
        <dsp:cNvPr id="0" name=""/>
        <dsp:cNvSpPr/>
      </dsp:nvSpPr>
      <dsp:spPr>
        <a:xfrm>
          <a:off x="5430814" y="978938"/>
          <a:ext cx="2123937" cy="208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Identifica operações críticas, riscos, medidas de mitigação e ação em emergências.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5491848" y="1039972"/>
        <a:ext cx="2001869" cy="1961781"/>
      </dsp:txXfrm>
    </dsp:sp>
    <dsp:sp modelId="{84AEECB0-932E-412C-95A6-72078DCB228E}">
      <dsp:nvSpPr>
        <dsp:cNvPr id="0" name=""/>
        <dsp:cNvSpPr/>
      </dsp:nvSpPr>
      <dsp:spPr>
        <a:xfrm>
          <a:off x="7790744" y="754745"/>
          <a:ext cx="2123937" cy="208384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6AC5D-F58F-4C62-B5A3-E3E8F2046CCA}">
      <dsp:nvSpPr>
        <dsp:cNvPr id="0" name=""/>
        <dsp:cNvSpPr/>
      </dsp:nvSpPr>
      <dsp:spPr>
        <a:xfrm>
          <a:off x="8026737" y="978938"/>
          <a:ext cx="2123937" cy="208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Deve ser revisado regularmente para considerar mudanças e garantir recuperação eficaz em crises.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8087771" y="1039972"/>
        <a:ext cx="2001869" cy="196178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D8FA7-50CE-439C-BB2E-08E72A74BE03}">
      <dsp:nvSpPr>
        <dsp:cNvPr id="0" name=""/>
        <dsp:cNvSpPr/>
      </dsp:nvSpPr>
      <dsp:spPr>
        <a:xfrm>
          <a:off x="0" y="0"/>
          <a:ext cx="7070272" cy="1005237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bg2">
                  <a:lumMod val="25000"/>
                </a:schemeClr>
              </a:solidFill>
            </a:rPr>
            <a:t>A Política de Gestão de Continuidade de Negócios (PGCN) visa garantir resistência e gerenciar riscos.</a:t>
          </a:r>
          <a:endParaRPr lang="en-US" sz="18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29442" y="29442"/>
        <a:ext cx="5900600" cy="946353"/>
      </dsp:txXfrm>
    </dsp:sp>
    <dsp:sp modelId="{A7F3784D-DC10-44EE-8D00-FA61EA550216}">
      <dsp:nvSpPr>
        <dsp:cNvPr id="0" name=""/>
        <dsp:cNvSpPr/>
      </dsp:nvSpPr>
      <dsp:spPr>
        <a:xfrm>
          <a:off x="592135" y="1188007"/>
          <a:ext cx="7070272" cy="1005237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</a:rPr>
            <a:t>Fortalece a confiança nos negócios e capacidade de gestão em cenários adversos.</a:t>
          </a:r>
          <a:endParaRPr lang="en-US" sz="1800" kern="1200">
            <a:solidFill>
              <a:schemeClr val="bg2">
                <a:lumMod val="25000"/>
              </a:schemeClr>
            </a:solidFill>
          </a:endParaRPr>
        </a:p>
      </dsp:txBody>
      <dsp:txXfrm>
        <a:off x="621577" y="1217449"/>
        <a:ext cx="5765848" cy="946353"/>
      </dsp:txXfrm>
    </dsp:sp>
    <dsp:sp modelId="{6A56B7DD-E1EC-42D0-89A2-6E5E1A1D2324}">
      <dsp:nvSpPr>
        <dsp:cNvPr id="0" name=""/>
        <dsp:cNvSpPr/>
      </dsp:nvSpPr>
      <dsp:spPr>
        <a:xfrm>
          <a:off x="1175432" y="2376015"/>
          <a:ext cx="7070272" cy="1005237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</a:rPr>
            <a:t>Prepara a organização para ações previamente definidas na concretização de desastres.</a:t>
          </a:r>
          <a:endParaRPr lang="en-US" sz="1800" kern="1200">
            <a:solidFill>
              <a:schemeClr val="bg2">
                <a:lumMod val="25000"/>
              </a:schemeClr>
            </a:solidFill>
          </a:endParaRPr>
        </a:p>
      </dsp:txBody>
      <dsp:txXfrm>
        <a:off x="1204874" y="2405457"/>
        <a:ext cx="5774686" cy="946353"/>
      </dsp:txXfrm>
    </dsp:sp>
    <dsp:sp modelId="{F72D4236-100A-4A87-B8E6-22B6D235C5E6}">
      <dsp:nvSpPr>
        <dsp:cNvPr id="0" name=""/>
        <dsp:cNvSpPr/>
      </dsp:nvSpPr>
      <dsp:spPr>
        <a:xfrm>
          <a:off x="1767568" y="3564023"/>
          <a:ext cx="7070272" cy="1005237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</a:rPr>
            <a:t>Benefícios incluem identificação de impactos, redução de perdas financeiras e cumprimento de obrigações legais.</a:t>
          </a:r>
          <a:endParaRPr lang="en-US" sz="1800" kern="1200">
            <a:solidFill>
              <a:schemeClr val="bg2">
                <a:lumMod val="25000"/>
              </a:schemeClr>
            </a:solidFill>
          </a:endParaRPr>
        </a:p>
      </dsp:txBody>
      <dsp:txXfrm>
        <a:off x="1797010" y="3593465"/>
        <a:ext cx="5765848" cy="946353"/>
      </dsp:txXfrm>
    </dsp:sp>
    <dsp:sp modelId="{0F69BB6B-CEC3-4034-ADF8-E6AE7A56F535}">
      <dsp:nvSpPr>
        <dsp:cNvPr id="0" name=""/>
        <dsp:cNvSpPr/>
      </dsp:nvSpPr>
      <dsp:spPr>
        <a:xfrm>
          <a:off x="6416867" y="769920"/>
          <a:ext cx="653404" cy="653404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63883" y="769920"/>
        <a:ext cx="359372" cy="491687"/>
      </dsp:txXfrm>
    </dsp:sp>
    <dsp:sp modelId="{FBC6F4FC-8756-48BB-902F-D0A5F4B07BF7}">
      <dsp:nvSpPr>
        <dsp:cNvPr id="0" name=""/>
        <dsp:cNvSpPr/>
      </dsp:nvSpPr>
      <dsp:spPr>
        <a:xfrm>
          <a:off x="7009002" y="1957928"/>
          <a:ext cx="653404" cy="653404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156018" y="1957928"/>
        <a:ext cx="359372" cy="491687"/>
      </dsp:txXfrm>
    </dsp:sp>
    <dsp:sp modelId="{103541B6-2268-446C-A256-458FBC0CF886}">
      <dsp:nvSpPr>
        <dsp:cNvPr id="0" name=""/>
        <dsp:cNvSpPr/>
      </dsp:nvSpPr>
      <dsp:spPr>
        <a:xfrm>
          <a:off x="7592300" y="3145936"/>
          <a:ext cx="653404" cy="653404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739316" y="3145936"/>
        <a:ext cx="359372" cy="49168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2DAFB-60B6-4C59-99E1-24F96AB55E3D}">
      <dsp:nvSpPr>
        <dsp:cNvPr id="0" name=""/>
        <dsp:cNvSpPr/>
      </dsp:nvSpPr>
      <dsp:spPr>
        <a:xfrm>
          <a:off x="150973" y="339492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9316D-FFC8-484B-9F87-4A7F18248E05}">
      <dsp:nvSpPr>
        <dsp:cNvPr id="0" name=""/>
        <dsp:cNvSpPr/>
      </dsp:nvSpPr>
      <dsp:spPr>
        <a:xfrm>
          <a:off x="424864" y="613383"/>
          <a:ext cx="756461" cy="756461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25391-568E-4929-A13F-A5E715FF7D76}">
      <dsp:nvSpPr>
        <dsp:cNvPr id="0" name=""/>
        <dsp:cNvSpPr/>
      </dsp:nvSpPr>
      <dsp:spPr>
        <a:xfrm>
          <a:off x="1734698" y="339492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Objetivo do GCSTI é gerenciar riscos que afetam os serviços de TI.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339492"/>
        <a:ext cx="3074290" cy="1304244"/>
      </dsp:txXfrm>
    </dsp:sp>
    <dsp:sp modelId="{43AB1296-9633-4294-B9C3-50D2B806FA45}">
      <dsp:nvSpPr>
        <dsp:cNvPr id="0" name=""/>
        <dsp:cNvSpPr/>
      </dsp:nvSpPr>
      <dsp:spPr>
        <a:xfrm>
          <a:off x="5344660" y="339492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BBEF3-24BF-4015-BD77-DFB91F4424BE}">
      <dsp:nvSpPr>
        <dsp:cNvPr id="0" name=""/>
        <dsp:cNvSpPr/>
      </dsp:nvSpPr>
      <dsp:spPr>
        <a:xfrm>
          <a:off x="5618552" y="613383"/>
          <a:ext cx="756461" cy="756461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6C92-BB13-4D5C-B8E2-3751B30B6E27}">
      <dsp:nvSpPr>
        <dsp:cNvPr id="0" name=""/>
        <dsp:cNvSpPr/>
      </dsp:nvSpPr>
      <dsp:spPr>
        <a:xfrm>
          <a:off x="6928386" y="339492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Mantém a capacidade de recuperação de serviços de TI para atender necessidades de negócios.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928386" y="339492"/>
        <a:ext cx="3074290" cy="1304244"/>
      </dsp:txXfrm>
    </dsp:sp>
    <dsp:sp modelId="{47FA01BF-FE68-4C66-BF7A-81EEA97F11C8}">
      <dsp:nvSpPr>
        <dsp:cNvPr id="0" name=""/>
        <dsp:cNvSpPr/>
      </dsp:nvSpPr>
      <dsp:spPr>
        <a:xfrm>
          <a:off x="150973" y="2317075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1DF27-E454-4941-A32D-C7A819DF9DEE}">
      <dsp:nvSpPr>
        <dsp:cNvPr id="0" name=""/>
        <dsp:cNvSpPr/>
      </dsp:nvSpPr>
      <dsp:spPr>
        <a:xfrm>
          <a:off x="424864" y="2590966"/>
          <a:ext cx="756461" cy="756461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E3CD3-8A01-4493-B918-3E2561940EBD}">
      <dsp:nvSpPr>
        <dsp:cNvPr id="0" name=""/>
        <dsp:cNvSpPr/>
      </dsp:nvSpPr>
      <dsp:spPr>
        <a:xfrm>
          <a:off x="1734698" y="2317075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Garante níveis mínimos de qualidade e utiliza Análise de Impacto nos Negócios e Gerenciamento de Riscos.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1734698" y="2317075"/>
        <a:ext cx="3074290" cy="1304244"/>
      </dsp:txXfrm>
    </dsp:sp>
    <dsp:sp modelId="{0377BCAE-AE62-431B-AA65-E707B7DAECB7}">
      <dsp:nvSpPr>
        <dsp:cNvPr id="0" name=""/>
        <dsp:cNvSpPr/>
      </dsp:nvSpPr>
      <dsp:spPr>
        <a:xfrm>
          <a:off x="5344660" y="2317075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60F3B-9FC8-4BA1-8A40-1A6B72170705}">
      <dsp:nvSpPr>
        <dsp:cNvPr id="0" name=""/>
        <dsp:cNvSpPr/>
      </dsp:nvSpPr>
      <dsp:spPr>
        <a:xfrm>
          <a:off x="5618552" y="2590966"/>
          <a:ext cx="756461" cy="756461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A98FA-52FE-43F5-AA5B-7F5B433E31FC}">
      <dsp:nvSpPr>
        <dsp:cNvPr id="0" name=""/>
        <dsp:cNvSpPr/>
      </dsp:nvSpPr>
      <dsp:spPr>
        <a:xfrm>
          <a:off x="6928386" y="2317075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O plano de continuidade de serviços de TI faz parte do Plano Geral de Continuidade de Negócios.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928386" y="2317075"/>
        <a:ext cx="3074290" cy="130424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51E8B-E397-4D8A-BDAC-4998EE4680E6}">
      <dsp:nvSpPr>
        <dsp:cNvPr id="0" name=""/>
        <dsp:cNvSpPr/>
      </dsp:nvSpPr>
      <dsp:spPr>
        <a:xfrm>
          <a:off x="4462" y="44960"/>
          <a:ext cx="1950908" cy="277240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Desafios incluem criar planos de gerenciamento de continuidade de serviços de TI quando não há processos ou planos gerais de continuidade de negócios.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1602" y="102100"/>
        <a:ext cx="1836628" cy="2658121"/>
      </dsp:txXfrm>
    </dsp:sp>
    <dsp:sp modelId="{3775E576-E61E-4565-8CD7-C3A74B902971}">
      <dsp:nvSpPr>
        <dsp:cNvPr id="0" name=""/>
        <dsp:cNvSpPr/>
      </dsp:nvSpPr>
      <dsp:spPr>
        <a:xfrm>
          <a:off x="2127050" y="1189248"/>
          <a:ext cx="413592" cy="4838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127050" y="1286013"/>
        <a:ext cx="289514" cy="290295"/>
      </dsp:txXfrm>
    </dsp:sp>
    <dsp:sp modelId="{D98F7C3B-4C92-45E8-B5BA-52CF247A79A8}">
      <dsp:nvSpPr>
        <dsp:cNvPr id="0" name=""/>
        <dsp:cNvSpPr/>
      </dsp:nvSpPr>
      <dsp:spPr>
        <a:xfrm>
          <a:off x="2735734" y="44960"/>
          <a:ext cx="1950908" cy="277240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Alinhamento entre TI e área de negócios é crucial para o sucesso.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2792874" y="102100"/>
        <a:ext cx="1836628" cy="2658121"/>
      </dsp:txXfrm>
    </dsp:sp>
    <dsp:sp modelId="{8A0F6579-B259-472B-B5D5-748FCF14EA91}">
      <dsp:nvSpPr>
        <dsp:cNvPr id="0" name=""/>
        <dsp:cNvSpPr/>
      </dsp:nvSpPr>
      <dsp:spPr>
        <a:xfrm>
          <a:off x="4858323" y="1189248"/>
          <a:ext cx="413592" cy="4838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858323" y="1286013"/>
        <a:ext cx="289514" cy="290295"/>
      </dsp:txXfrm>
    </dsp:sp>
    <dsp:sp modelId="{941D3E90-42BB-4360-A447-6958D1699CEC}">
      <dsp:nvSpPr>
        <dsp:cNvPr id="0" name=""/>
        <dsp:cNvSpPr/>
      </dsp:nvSpPr>
      <dsp:spPr>
        <a:xfrm>
          <a:off x="5467006" y="44960"/>
          <a:ext cx="1950908" cy="277240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É fundamental o comprometimento da área de negócios em fornecer informações sobre os planos e estratégias futuras.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524146" y="102100"/>
        <a:ext cx="1836628" cy="2658121"/>
      </dsp:txXfrm>
    </dsp:sp>
    <dsp:sp modelId="{069E8EC7-60B0-4D43-9C6C-164FDFC407DC}">
      <dsp:nvSpPr>
        <dsp:cNvPr id="0" name=""/>
        <dsp:cNvSpPr/>
      </dsp:nvSpPr>
      <dsp:spPr>
        <a:xfrm>
          <a:off x="7589595" y="1189248"/>
          <a:ext cx="413592" cy="4838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589595" y="1286013"/>
        <a:ext cx="289514" cy="290295"/>
      </dsp:txXfrm>
    </dsp:sp>
    <dsp:sp modelId="{7A6097D0-C1BE-4191-9D42-3A1A70A83BD8}">
      <dsp:nvSpPr>
        <dsp:cNvPr id="0" name=""/>
        <dsp:cNvSpPr/>
      </dsp:nvSpPr>
      <dsp:spPr>
        <a:xfrm>
          <a:off x="8198279" y="44960"/>
          <a:ext cx="1950908" cy="277240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GCSTI fornece consultoria, assistência e mantém planos para apoiar a continuidade de negócios e minimizar incertezas em desastres.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8255419" y="102100"/>
        <a:ext cx="1836628" cy="2658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CE2EA-219F-4F69-96C4-8707CBB18BBE}">
      <dsp:nvSpPr>
        <dsp:cNvPr id="0" name=""/>
        <dsp:cNvSpPr/>
      </dsp:nvSpPr>
      <dsp:spPr>
        <a:xfrm>
          <a:off x="150973" y="527756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F7246-5E07-4F2E-92F6-1693A13006D2}">
      <dsp:nvSpPr>
        <dsp:cNvPr id="0" name=""/>
        <dsp:cNvSpPr/>
      </dsp:nvSpPr>
      <dsp:spPr>
        <a:xfrm>
          <a:off x="424864" y="801647"/>
          <a:ext cx="756461" cy="756461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A6ECB-7A08-4243-8DB0-A6E032F0783C}">
      <dsp:nvSpPr>
        <dsp:cNvPr id="0" name=""/>
        <dsp:cNvSpPr/>
      </dsp:nvSpPr>
      <dsp:spPr>
        <a:xfrm>
          <a:off x="1734698" y="527756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2">
                  <a:lumMod val="25000"/>
                </a:schemeClr>
              </a:solidFill>
            </a:rPr>
            <a:t>Ativos Críticos: </a:t>
          </a: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Perda ou dano a ativos valiosos pode causar grandes problemas financeiros.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527756"/>
        <a:ext cx="3074290" cy="1304244"/>
      </dsp:txXfrm>
    </dsp:sp>
    <dsp:sp modelId="{F9BECB6D-AEC4-4DE1-88CF-67EEB4FC094E}">
      <dsp:nvSpPr>
        <dsp:cNvPr id="0" name=""/>
        <dsp:cNvSpPr/>
      </dsp:nvSpPr>
      <dsp:spPr>
        <a:xfrm>
          <a:off x="5344660" y="527756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75BE1-C548-4E4F-93AD-70BFB1CC0B6E}">
      <dsp:nvSpPr>
        <dsp:cNvPr id="0" name=""/>
        <dsp:cNvSpPr/>
      </dsp:nvSpPr>
      <dsp:spPr>
        <a:xfrm>
          <a:off x="5618551" y="801647"/>
          <a:ext cx="756461" cy="756461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B8FB1-D663-45B4-8418-7FA36BD2CE24}">
      <dsp:nvSpPr>
        <dsp:cNvPr id="0" name=""/>
        <dsp:cNvSpPr/>
      </dsp:nvSpPr>
      <dsp:spPr>
        <a:xfrm>
          <a:off x="6928385" y="527756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2">
                  <a:lumMod val="25000"/>
                </a:schemeClr>
              </a:solidFill>
            </a:rPr>
            <a:t>Proteção por Controles: </a:t>
          </a: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Controles de segurança são ferramentas e métodos para proteger ativos contra ameaças e vulnerabilidades.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928385" y="527756"/>
        <a:ext cx="3074290" cy="1304244"/>
      </dsp:txXfrm>
    </dsp:sp>
    <dsp:sp modelId="{43A9D678-AA83-4B57-815A-073C5A0E12C0}">
      <dsp:nvSpPr>
        <dsp:cNvPr id="0" name=""/>
        <dsp:cNvSpPr/>
      </dsp:nvSpPr>
      <dsp:spPr>
        <a:xfrm>
          <a:off x="150973" y="2582459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524EC-41D3-4633-B4FA-3CC3610AD58A}">
      <dsp:nvSpPr>
        <dsp:cNvPr id="0" name=""/>
        <dsp:cNvSpPr/>
      </dsp:nvSpPr>
      <dsp:spPr>
        <a:xfrm>
          <a:off x="424864" y="2856350"/>
          <a:ext cx="756461" cy="756461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08005-4A78-408D-9FAD-6FE0EE4D6074}">
      <dsp:nvSpPr>
        <dsp:cNvPr id="0" name=""/>
        <dsp:cNvSpPr/>
      </dsp:nvSpPr>
      <dsp:spPr>
        <a:xfrm>
          <a:off x="1734698" y="2582459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2">
                  <a:lumMod val="25000"/>
                </a:schemeClr>
              </a:solidFill>
            </a:rPr>
            <a:t>Relação Ameaça-Vulnerabilidade: </a:t>
          </a: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As ameaças podem explorar vulnerabilidades em ativos, e várias ameaças podem afetar um ativo.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2582459"/>
        <a:ext cx="3074290" cy="1304244"/>
      </dsp:txXfrm>
    </dsp:sp>
    <dsp:sp modelId="{149FA3D5-0ECF-456E-92F2-BB381D4F9AED}">
      <dsp:nvSpPr>
        <dsp:cNvPr id="0" name=""/>
        <dsp:cNvSpPr/>
      </dsp:nvSpPr>
      <dsp:spPr>
        <a:xfrm>
          <a:off x="5344660" y="2582459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E1245-0479-44D3-87D7-00C27E16BA27}">
      <dsp:nvSpPr>
        <dsp:cNvPr id="0" name=""/>
        <dsp:cNvSpPr/>
      </dsp:nvSpPr>
      <dsp:spPr>
        <a:xfrm>
          <a:off x="5618551" y="2856350"/>
          <a:ext cx="756461" cy="756461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61769-BE5F-4DFE-9F52-28B9EF0831C1}">
      <dsp:nvSpPr>
        <dsp:cNvPr id="0" name=""/>
        <dsp:cNvSpPr/>
      </dsp:nvSpPr>
      <dsp:spPr>
        <a:xfrm>
          <a:off x="6928385" y="2582459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2">
                  <a:lumMod val="25000"/>
                </a:schemeClr>
              </a:solidFill>
            </a:rPr>
            <a:t>Avaliação de Riscos: </a:t>
          </a: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 avaliação considera a probabilidade de ameaças e custos de implementar controles para proteger ativos.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928385" y="2582459"/>
        <a:ext cx="3074290" cy="13042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16968-EE35-47D7-8AB3-84E6C4A27C2E}">
      <dsp:nvSpPr>
        <dsp:cNvPr id="0" name=""/>
        <dsp:cNvSpPr/>
      </dsp:nvSpPr>
      <dsp:spPr>
        <a:xfrm>
          <a:off x="2974" y="239150"/>
          <a:ext cx="2123937" cy="253938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5B7D0-AE61-4096-B501-8EF8DA593BEC}">
      <dsp:nvSpPr>
        <dsp:cNvPr id="0" name=""/>
        <dsp:cNvSpPr/>
      </dsp:nvSpPr>
      <dsp:spPr>
        <a:xfrm>
          <a:off x="238967" y="463344"/>
          <a:ext cx="2123937" cy="253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 pichação de site envolve a alteração não autorizada de um site na internet, muitas vezes explorando vulnerabilidades.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301175" y="525552"/>
        <a:ext cx="1999521" cy="2414970"/>
      </dsp:txXfrm>
    </dsp:sp>
    <dsp:sp modelId="{1575A87F-011E-45AB-907E-1A4908B97AB4}">
      <dsp:nvSpPr>
        <dsp:cNvPr id="0" name=""/>
        <dsp:cNvSpPr/>
      </dsp:nvSpPr>
      <dsp:spPr>
        <a:xfrm>
          <a:off x="2598898" y="239150"/>
          <a:ext cx="2123937" cy="253938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1449D-95EF-4C23-B710-57168D7AE643}">
      <dsp:nvSpPr>
        <dsp:cNvPr id="0" name=""/>
        <dsp:cNvSpPr/>
      </dsp:nvSpPr>
      <dsp:spPr>
        <a:xfrm>
          <a:off x="2834891" y="463344"/>
          <a:ext cx="2123937" cy="253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Também conhecida como defacement, essa técnica visa adulterar o site sem consentimento, frequentemente gerando repercussão.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2897099" y="525552"/>
        <a:ext cx="1999521" cy="2414970"/>
      </dsp:txXfrm>
    </dsp:sp>
    <dsp:sp modelId="{2CA8725C-F018-47E5-BDCB-5C78C3692736}">
      <dsp:nvSpPr>
        <dsp:cNvPr id="0" name=""/>
        <dsp:cNvSpPr/>
      </dsp:nvSpPr>
      <dsp:spPr>
        <a:xfrm>
          <a:off x="5194821" y="239150"/>
          <a:ext cx="2123937" cy="253938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7B10E-647E-40C6-874E-F2A0E9CC3966}">
      <dsp:nvSpPr>
        <dsp:cNvPr id="0" name=""/>
        <dsp:cNvSpPr/>
      </dsp:nvSpPr>
      <dsp:spPr>
        <a:xfrm>
          <a:off x="5430814" y="463344"/>
          <a:ext cx="2123937" cy="253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O ataque é comum em sistemas de gerenciamento de conteúdo (CMS), onde os proprietários personalizam seus sites.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5493022" y="525552"/>
        <a:ext cx="1999521" cy="2414970"/>
      </dsp:txXfrm>
    </dsp:sp>
    <dsp:sp modelId="{EA3D3F43-0BC4-4791-A621-3E6FB232EBDA}">
      <dsp:nvSpPr>
        <dsp:cNvPr id="0" name=""/>
        <dsp:cNvSpPr/>
      </dsp:nvSpPr>
      <dsp:spPr>
        <a:xfrm>
          <a:off x="7790744" y="239150"/>
          <a:ext cx="2123937" cy="253938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DCD7B-9040-47EC-A3B9-5E20C426E3FE}">
      <dsp:nvSpPr>
        <dsp:cNvPr id="0" name=""/>
        <dsp:cNvSpPr/>
      </dsp:nvSpPr>
      <dsp:spPr>
        <a:xfrm>
          <a:off x="8026737" y="463344"/>
          <a:ext cx="2123937" cy="253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O site Zone-H exibe conquistas de </a:t>
          </a:r>
          <a:r>
            <a:rPr lang="pt-BR" sz="1600" kern="1200" dirty="0" err="1">
              <a:solidFill>
                <a:schemeClr val="bg2">
                  <a:lumMod val="25000"/>
                </a:schemeClr>
              </a:solidFill>
            </a:rPr>
            <a:t>defacement</a:t>
          </a: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, destacando a atividade nessa área.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8088945" y="525552"/>
        <a:ext cx="1999521" cy="2414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DE023-BDE7-4F28-A2E2-5AD6B40C3E1A}">
      <dsp:nvSpPr>
        <dsp:cNvPr id="0" name=""/>
        <dsp:cNvSpPr/>
      </dsp:nvSpPr>
      <dsp:spPr>
        <a:xfrm>
          <a:off x="4462" y="56269"/>
          <a:ext cx="1950908" cy="268153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Botnets são redes de dispositivos controlados por hackers após explorarem vulnerabilidades e instalarem software "bot".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1602" y="113409"/>
        <a:ext cx="1836628" cy="2567251"/>
      </dsp:txXfrm>
    </dsp:sp>
    <dsp:sp modelId="{17D06841-AB2C-4003-80F9-B03F583853FF}">
      <dsp:nvSpPr>
        <dsp:cNvPr id="0" name=""/>
        <dsp:cNvSpPr/>
      </dsp:nvSpPr>
      <dsp:spPr>
        <a:xfrm>
          <a:off x="2127050" y="1155122"/>
          <a:ext cx="413592" cy="4838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127050" y="1251887"/>
        <a:ext cx="289514" cy="290295"/>
      </dsp:txXfrm>
    </dsp:sp>
    <dsp:sp modelId="{3BA9F420-61A9-4399-9F02-5A6FDECCD4EE}">
      <dsp:nvSpPr>
        <dsp:cNvPr id="0" name=""/>
        <dsp:cNvSpPr/>
      </dsp:nvSpPr>
      <dsp:spPr>
        <a:xfrm>
          <a:off x="2735734" y="56269"/>
          <a:ext cx="1950908" cy="268153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Além dos dispositivos, as botnets incluem centros de comando e controle, permitindo ataques coordenados.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2792874" y="113409"/>
        <a:ext cx="1836628" cy="2567251"/>
      </dsp:txXfrm>
    </dsp:sp>
    <dsp:sp modelId="{89993B57-3C8E-4BE9-A4FC-84BF40DD9076}">
      <dsp:nvSpPr>
        <dsp:cNvPr id="0" name=""/>
        <dsp:cNvSpPr/>
      </dsp:nvSpPr>
      <dsp:spPr>
        <a:xfrm>
          <a:off x="4858323" y="1155122"/>
          <a:ext cx="413592" cy="4838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858323" y="1251887"/>
        <a:ext cx="289514" cy="290295"/>
      </dsp:txXfrm>
    </dsp:sp>
    <dsp:sp modelId="{5BE89955-27FA-4403-85D4-A10E4DD88842}">
      <dsp:nvSpPr>
        <dsp:cNvPr id="0" name=""/>
        <dsp:cNvSpPr/>
      </dsp:nvSpPr>
      <dsp:spPr>
        <a:xfrm>
          <a:off x="5467006" y="56269"/>
          <a:ext cx="1950908" cy="268153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Os bots se assemelham a worms, mas respondem a ordens dos centros de controle.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5524146" y="113409"/>
        <a:ext cx="1836628" cy="2567251"/>
      </dsp:txXfrm>
    </dsp:sp>
    <dsp:sp modelId="{4346A534-298F-42C0-B521-35A8B526EAE0}">
      <dsp:nvSpPr>
        <dsp:cNvPr id="0" name=""/>
        <dsp:cNvSpPr/>
      </dsp:nvSpPr>
      <dsp:spPr>
        <a:xfrm>
          <a:off x="7589595" y="1155122"/>
          <a:ext cx="413592" cy="4838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589595" y="1251887"/>
        <a:ext cx="289514" cy="290295"/>
      </dsp:txXfrm>
    </dsp:sp>
    <dsp:sp modelId="{2078F446-027F-4D0C-B7C3-E2F4898F8389}">
      <dsp:nvSpPr>
        <dsp:cNvPr id="0" name=""/>
        <dsp:cNvSpPr/>
      </dsp:nvSpPr>
      <dsp:spPr>
        <a:xfrm>
          <a:off x="8198279" y="56269"/>
          <a:ext cx="1950908" cy="268153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solidFill>
                <a:schemeClr val="bg2">
                  <a:lumMod val="25000"/>
                </a:schemeClr>
              </a:solidFill>
            </a:rPr>
            <a:t>Botnets</a:t>
          </a: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 são usados para ataques </a:t>
          </a:r>
          <a:r>
            <a:rPr lang="pt-BR" sz="1600" kern="1200" dirty="0" err="1">
              <a:solidFill>
                <a:schemeClr val="bg2">
                  <a:lumMod val="25000"/>
                </a:schemeClr>
              </a:solidFill>
            </a:rPr>
            <a:t>DDoS</a:t>
          </a: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, envio de e-mails em massa e outras atividades maliciosas.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8255419" y="113409"/>
        <a:ext cx="1836628" cy="25672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616D5-F3AA-4C2C-9F25-6AD5BACA80F9}">
      <dsp:nvSpPr>
        <dsp:cNvPr id="0" name=""/>
        <dsp:cNvSpPr/>
      </dsp:nvSpPr>
      <dsp:spPr>
        <a:xfrm>
          <a:off x="149028" y="181223"/>
          <a:ext cx="1303240" cy="1303240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CB0EE-CCC5-4457-9762-5D06945056C0}">
      <dsp:nvSpPr>
        <dsp:cNvPr id="0" name=""/>
        <dsp:cNvSpPr/>
      </dsp:nvSpPr>
      <dsp:spPr>
        <a:xfrm>
          <a:off x="422709" y="454904"/>
          <a:ext cx="755879" cy="755879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B88A9-B745-4F08-9615-97EEEDE5C4DC}">
      <dsp:nvSpPr>
        <dsp:cNvPr id="0" name=""/>
        <dsp:cNvSpPr/>
      </dsp:nvSpPr>
      <dsp:spPr>
        <a:xfrm>
          <a:off x="1731535" y="181223"/>
          <a:ext cx="3071924" cy="130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Malwares são softwares maliciosos que visam infectar ativos de TI, incluindo vírus, cavalos de Troia e </a:t>
          </a:r>
          <a:r>
            <a:rPr lang="pt-BR" sz="1600" kern="1200" dirty="0" err="1">
              <a:solidFill>
                <a:schemeClr val="bg2">
                  <a:lumMod val="25000"/>
                </a:schemeClr>
              </a:solidFill>
            </a:rPr>
            <a:t>worms</a:t>
          </a: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1535" y="181223"/>
        <a:ext cx="3071924" cy="1303240"/>
      </dsp:txXfrm>
    </dsp:sp>
    <dsp:sp modelId="{4B04A3D4-1738-4F41-84A0-CE9D20E4612C}">
      <dsp:nvSpPr>
        <dsp:cNvPr id="0" name=""/>
        <dsp:cNvSpPr/>
      </dsp:nvSpPr>
      <dsp:spPr>
        <a:xfrm>
          <a:off x="5338719" y="181223"/>
          <a:ext cx="1303240" cy="1303240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43BDF-4E1D-42CF-B38F-015C1A526CFF}">
      <dsp:nvSpPr>
        <dsp:cNvPr id="0" name=""/>
        <dsp:cNvSpPr/>
      </dsp:nvSpPr>
      <dsp:spPr>
        <a:xfrm>
          <a:off x="5612399" y="454904"/>
          <a:ext cx="755879" cy="755879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91310-F531-4552-AA37-3A7E920BD67E}">
      <dsp:nvSpPr>
        <dsp:cNvPr id="0" name=""/>
        <dsp:cNvSpPr/>
      </dsp:nvSpPr>
      <dsp:spPr>
        <a:xfrm>
          <a:off x="6921225" y="181223"/>
          <a:ext cx="3071924" cy="130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solidFill>
                <a:schemeClr val="bg2">
                  <a:lumMod val="25000"/>
                </a:schemeClr>
              </a:solidFill>
            </a:rPr>
            <a:t>Spyware</a:t>
          </a: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 e adware monitoram o usuário para explorar comportamentos.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921225" y="181223"/>
        <a:ext cx="3071924" cy="1303240"/>
      </dsp:txXfrm>
    </dsp:sp>
    <dsp:sp modelId="{F0686B34-70D5-43C9-9D61-DFEF97FAC5C2}">
      <dsp:nvSpPr>
        <dsp:cNvPr id="0" name=""/>
        <dsp:cNvSpPr/>
      </dsp:nvSpPr>
      <dsp:spPr>
        <a:xfrm>
          <a:off x="149028" y="2092557"/>
          <a:ext cx="1303240" cy="1303240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6C2D4-BCF8-4A64-9C89-8643ABDABD0F}">
      <dsp:nvSpPr>
        <dsp:cNvPr id="0" name=""/>
        <dsp:cNvSpPr/>
      </dsp:nvSpPr>
      <dsp:spPr>
        <a:xfrm>
          <a:off x="422709" y="2366238"/>
          <a:ext cx="755879" cy="755879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BCCEF-458A-433B-94C2-57838060C3DD}">
      <dsp:nvSpPr>
        <dsp:cNvPr id="0" name=""/>
        <dsp:cNvSpPr/>
      </dsp:nvSpPr>
      <dsp:spPr>
        <a:xfrm>
          <a:off x="1731535" y="2092557"/>
          <a:ext cx="3071924" cy="130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Ferramentas como sniffers e port scanners são usadas de forma mal-intencionada.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1731535" y="2092557"/>
        <a:ext cx="3071924" cy="1303240"/>
      </dsp:txXfrm>
    </dsp:sp>
    <dsp:sp modelId="{86E940F0-479C-44B2-8DB8-23CA6674A3FE}">
      <dsp:nvSpPr>
        <dsp:cNvPr id="0" name=""/>
        <dsp:cNvSpPr/>
      </dsp:nvSpPr>
      <dsp:spPr>
        <a:xfrm>
          <a:off x="5338719" y="2092557"/>
          <a:ext cx="1303240" cy="1303240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19790-EB0A-4756-B5A6-FC831ECBA2A3}">
      <dsp:nvSpPr>
        <dsp:cNvPr id="0" name=""/>
        <dsp:cNvSpPr/>
      </dsp:nvSpPr>
      <dsp:spPr>
        <a:xfrm>
          <a:off x="5612399" y="2366238"/>
          <a:ext cx="755879" cy="755879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A3671-CA0E-4DB2-BAF4-9C049C58E199}">
      <dsp:nvSpPr>
        <dsp:cNvPr id="0" name=""/>
        <dsp:cNvSpPr/>
      </dsp:nvSpPr>
      <dsp:spPr>
        <a:xfrm>
          <a:off x="6921225" y="2092557"/>
          <a:ext cx="3071924" cy="130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Classificações variam, mas malwares são geralmente executados em ambientes e exploram vulnerabilidades.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921225" y="2092557"/>
        <a:ext cx="3071924" cy="1303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470D8-CDDB-4A81-967C-7922508DE0FB}">
      <dsp:nvSpPr>
        <dsp:cNvPr id="0" name=""/>
        <dsp:cNvSpPr/>
      </dsp:nvSpPr>
      <dsp:spPr>
        <a:xfrm>
          <a:off x="150973" y="428771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5F1BA-944F-4A7D-B0AD-4258331E08FD}">
      <dsp:nvSpPr>
        <dsp:cNvPr id="0" name=""/>
        <dsp:cNvSpPr/>
      </dsp:nvSpPr>
      <dsp:spPr>
        <a:xfrm>
          <a:off x="424864" y="702662"/>
          <a:ext cx="756461" cy="756461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4EDB4-6EAB-4CED-92FE-F80C381CB33C}">
      <dsp:nvSpPr>
        <dsp:cNvPr id="0" name=""/>
        <dsp:cNvSpPr/>
      </dsp:nvSpPr>
      <dsp:spPr>
        <a:xfrm>
          <a:off x="1734698" y="428771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ISO (</a:t>
          </a:r>
          <a:r>
            <a:rPr lang="pt-BR" sz="1600" kern="1200" dirty="0" err="1">
              <a:solidFill>
                <a:schemeClr val="bg2">
                  <a:lumMod val="25000"/>
                </a:schemeClr>
              </a:solidFill>
            </a:rPr>
            <a:t>International</a:t>
          </a: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 </a:t>
          </a:r>
          <a:r>
            <a:rPr lang="pt-BR" sz="1600" kern="1200" dirty="0" err="1">
              <a:solidFill>
                <a:schemeClr val="bg2">
                  <a:lumMod val="25000"/>
                </a:schemeClr>
              </a:solidFill>
            </a:rPr>
            <a:t>Organization</a:t>
          </a: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 for </a:t>
          </a:r>
          <a:r>
            <a:rPr lang="pt-BR" sz="1600" kern="1200" dirty="0" err="1">
              <a:solidFill>
                <a:schemeClr val="bg2">
                  <a:lumMod val="25000"/>
                </a:schemeClr>
              </a:solidFill>
            </a:rPr>
            <a:t>Standardization</a:t>
          </a: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) cria padrões para várias áreas.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34698" y="428771"/>
        <a:ext cx="3074290" cy="1304244"/>
      </dsp:txXfrm>
    </dsp:sp>
    <dsp:sp modelId="{0DDDB836-3E02-49F5-BEBE-CEF616136AE9}">
      <dsp:nvSpPr>
        <dsp:cNvPr id="0" name=""/>
        <dsp:cNvSpPr/>
      </dsp:nvSpPr>
      <dsp:spPr>
        <a:xfrm>
          <a:off x="5344660" y="428771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C4D8E-49AB-4266-9ADE-90BAA0A3CDA8}">
      <dsp:nvSpPr>
        <dsp:cNvPr id="0" name=""/>
        <dsp:cNvSpPr/>
      </dsp:nvSpPr>
      <dsp:spPr>
        <a:xfrm>
          <a:off x="5618551" y="702662"/>
          <a:ext cx="756461" cy="756461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0E31A-81EE-4D4D-A5F4-982213895A2A}">
      <dsp:nvSpPr>
        <dsp:cNvPr id="0" name=""/>
        <dsp:cNvSpPr/>
      </dsp:nvSpPr>
      <dsp:spPr>
        <a:xfrm>
          <a:off x="6928385" y="428771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 norma ISO/IEC 27001 estabelece requisitos para um Sistema de Gestão da Segurança da Informação (SGSI).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928385" y="428771"/>
        <a:ext cx="3074290" cy="1304244"/>
      </dsp:txXfrm>
    </dsp:sp>
    <dsp:sp modelId="{0EFFCD72-57E0-445E-AF3B-641A5CD030D7}">
      <dsp:nvSpPr>
        <dsp:cNvPr id="0" name=""/>
        <dsp:cNvSpPr/>
      </dsp:nvSpPr>
      <dsp:spPr>
        <a:xfrm>
          <a:off x="150973" y="2442926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3FE48-BCC6-45D4-A44C-65700D9A6227}">
      <dsp:nvSpPr>
        <dsp:cNvPr id="0" name=""/>
        <dsp:cNvSpPr/>
      </dsp:nvSpPr>
      <dsp:spPr>
        <a:xfrm>
          <a:off x="424864" y="2716817"/>
          <a:ext cx="756461" cy="756461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61A38-295E-4CAA-A963-6C273619203F}">
      <dsp:nvSpPr>
        <dsp:cNvPr id="0" name=""/>
        <dsp:cNvSpPr/>
      </dsp:nvSpPr>
      <dsp:spPr>
        <a:xfrm>
          <a:off x="1734698" y="2442926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O SGSI visa a proteção dos ativos de informações e a gestão de riscos de segurança.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1734698" y="2442926"/>
        <a:ext cx="3074290" cy="1304244"/>
      </dsp:txXfrm>
    </dsp:sp>
    <dsp:sp modelId="{5E53B3FA-A399-4BB1-9FB4-1B7895B1D1DE}">
      <dsp:nvSpPr>
        <dsp:cNvPr id="0" name=""/>
        <dsp:cNvSpPr/>
      </dsp:nvSpPr>
      <dsp:spPr>
        <a:xfrm>
          <a:off x="5344660" y="2442926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B4AD1-84B7-43E1-96DE-534AB4BEA73A}">
      <dsp:nvSpPr>
        <dsp:cNvPr id="0" name=""/>
        <dsp:cNvSpPr/>
      </dsp:nvSpPr>
      <dsp:spPr>
        <a:xfrm>
          <a:off x="5618551" y="2716817"/>
          <a:ext cx="756461" cy="756461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E72A6-2649-4D7E-B6F7-A33F9A626F3A}">
      <dsp:nvSpPr>
        <dsp:cNvPr id="0" name=""/>
        <dsp:cNvSpPr/>
      </dsp:nvSpPr>
      <dsp:spPr>
        <a:xfrm>
          <a:off x="6928385" y="2442926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Junto com a norma ISO/IEC 27002, é uma referência para tratar eficazmente a segurança da informação.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6928385" y="2442926"/>
        <a:ext cx="3074290" cy="13042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97CB9-397C-4003-AF78-67104F21DA38}">
      <dsp:nvSpPr>
        <dsp:cNvPr id="0" name=""/>
        <dsp:cNvSpPr/>
      </dsp:nvSpPr>
      <dsp:spPr>
        <a:xfrm>
          <a:off x="0" y="1558"/>
          <a:ext cx="10153649" cy="789965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A1CBE-0F15-46FA-8819-886C614F2EB1}">
      <dsp:nvSpPr>
        <dsp:cNvPr id="0" name=""/>
        <dsp:cNvSpPr/>
      </dsp:nvSpPr>
      <dsp:spPr>
        <a:xfrm>
          <a:off x="238964" y="179300"/>
          <a:ext cx="434480" cy="434480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73025-48C8-44BE-A742-16B62A23BB1C}">
      <dsp:nvSpPr>
        <dsp:cNvPr id="0" name=""/>
        <dsp:cNvSpPr/>
      </dsp:nvSpPr>
      <dsp:spPr>
        <a:xfrm>
          <a:off x="912409" y="1558"/>
          <a:ext cx="9241239" cy="789965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05" tIns="83605" rIns="83605" bIns="8360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 norma ISO/IEC 27001 estabelece requisitos para um Sistema de Gestão da Segurança da Informação (SGSI).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912409" y="1558"/>
        <a:ext cx="9241239" cy="789965"/>
      </dsp:txXfrm>
    </dsp:sp>
    <dsp:sp modelId="{515555F8-F728-4EDF-9919-B820BFA81CBB}">
      <dsp:nvSpPr>
        <dsp:cNvPr id="0" name=""/>
        <dsp:cNvSpPr/>
      </dsp:nvSpPr>
      <dsp:spPr>
        <a:xfrm>
          <a:off x="0" y="989015"/>
          <a:ext cx="10153649" cy="789965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FFF09-3203-4661-A8E9-1194960FD457}">
      <dsp:nvSpPr>
        <dsp:cNvPr id="0" name=""/>
        <dsp:cNvSpPr/>
      </dsp:nvSpPr>
      <dsp:spPr>
        <a:xfrm>
          <a:off x="238964" y="1166757"/>
          <a:ext cx="434480" cy="434480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ACB70-AB55-475B-B0B4-7C70A8F7B0CF}">
      <dsp:nvSpPr>
        <dsp:cNvPr id="0" name=""/>
        <dsp:cNvSpPr/>
      </dsp:nvSpPr>
      <dsp:spPr>
        <a:xfrm>
          <a:off x="912409" y="989015"/>
          <a:ext cx="9241239" cy="78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05" tIns="83605" rIns="83605" bIns="8360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Essa norma define o que uma organização deve fazer em relação à segurança da informação.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912409" y="989015"/>
        <a:ext cx="9241239" cy="789965"/>
      </dsp:txXfrm>
    </dsp:sp>
    <dsp:sp modelId="{51914DDE-9630-4201-87BC-FA34E634B6A7}">
      <dsp:nvSpPr>
        <dsp:cNvPr id="0" name=""/>
        <dsp:cNvSpPr/>
      </dsp:nvSpPr>
      <dsp:spPr>
        <a:xfrm>
          <a:off x="0" y="1976471"/>
          <a:ext cx="10153649" cy="789965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5AE66-B208-435C-8D39-AA83427C5FDF}">
      <dsp:nvSpPr>
        <dsp:cNvPr id="0" name=""/>
        <dsp:cNvSpPr/>
      </dsp:nvSpPr>
      <dsp:spPr>
        <a:xfrm>
          <a:off x="238964" y="2154213"/>
          <a:ext cx="434480" cy="434480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8EB6C-AE1E-497A-BD51-1A30BDB0E642}">
      <dsp:nvSpPr>
        <dsp:cNvPr id="0" name=""/>
        <dsp:cNvSpPr/>
      </dsp:nvSpPr>
      <dsp:spPr>
        <a:xfrm>
          <a:off x="912409" y="1976471"/>
          <a:ext cx="9241239" cy="78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05" tIns="83605" rIns="83605" bIns="8360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A estrutura da norma inclui requisitos de avaliação e tratamento de riscos.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912409" y="1976471"/>
        <a:ext cx="9241239" cy="789965"/>
      </dsp:txXfrm>
    </dsp:sp>
    <dsp:sp modelId="{2E9E0AF9-3B91-4E88-BC91-295A0ECDBC35}">
      <dsp:nvSpPr>
        <dsp:cNvPr id="0" name=""/>
        <dsp:cNvSpPr/>
      </dsp:nvSpPr>
      <dsp:spPr>
        <a:xfrm>
          <a:off x="0" y="2963928"/>
          <a:ext cx="10153649" cy="789965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19A5A-3908-4EDB-AF9D-FCC77206107A}">
      <dsp:nvSpPr>
        <dsp:cNvPr id="0" name=""/>
        <dsp:cNvSpPr/>
      </dsp:nvSpPr>
      <dsp:spPr>
        <a:xfrm>
          <a:off x="238964" y="3141670"/>
          <a:ext cx="434480" cy="434480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FD666-8997-4018-B793-DA92217C50DD}">
      <dsp:nvSpPr>
        <dsp:cNvPr id="0" name=""/>
        <dsp:cNvSpPr/>
      </dsp:nvSpPr>
      <dsp:spPr>
        <a:xfrm>
          <a:off x="912409" y="2963928"/>
          <a:ext cx="9241239" cy="78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05" tIns="83605" rIns="83605" bIns="8360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A certificação ISO/IEC 27001 traz benefícios como melhor eficácia de segurança e conformidade global.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912409" y="2963928"/>
        <a:ext cx="9241239" cy="7899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59073-8A0F-4BAF-A39F-49AE284B95C6}">
      <dsp:nvSpPr>
        <dsp:cNvPr id="0" name=""/>
        <dsp:cNvSpPr/>
      </dsp:nvSpPr>
      <dsp:spPr>
        <a:xfrm>
          <a:off x="150973" y="527756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D0B6E-3BB2-4ACE-A291-A8EE69EC2A91}">
      <dsp:nvSpPr>
        <dsp:cNvPr id="0" name=""/>
        <dsp:cNvSpPr/>
      </dsp:nvSpPr>
      <dsp:spPr>
        <a:xfrm>
          <a:off x="424864" y="801648"/>
          <a:ext cx="756461" cy="756461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0AC2A-451C-4437-832D-F6775E694BD6}">
      <dsp:nvSpPr>
        <dsp:cNvPr id="0" name=""/>
        <dsp:cNvSpPr/>
      </dsp:nvSpPr>
      <dsp:spPr>
        <a:xfrm>
          <a:off x="1734698" y="527756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O The ISO Survey of Certifications fornece uma visão geral dos certificados ISO em todo o mundo.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1734698" y="527756"/>
        <a:ext cx="3074290" cy="1304244"/>
      </dsp:txXfrm>
    </dsp:sp>
    <dsp:sp modelId="{0D531250-AB37-48AD-BAD4-7634EF6B17A1}">
      <dsp:nvSpPr>
        <dsp:cNvPr id="0" name=""/>
        <dsp:cNvSpPr/>
      </dsp:nvSpPr>
      <dsp:spPr>
        <a:xfrm>
          <a:off x="5344660" y="527756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6A149-42E9-4034-9602-52E117C182C3}">
      <dsp:nvSpPr>
        <dsp:cNvPr id="0" name=""/>
        <dsp:cNvSpPr/>
      </dsp:nvSpPr>
      <dsp:spPr>
        <a:xfrm>
          <a:off x="5618552" y="801648"/>
          <a:ext cx="756461" cy="756461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76311-F217-4BE4-B4AA-7DE59E3CA8D4}">
      <dsp:nvSpPr>
        <dsp:cNvPr id="0" name=""/>
        <dsp:cNvSpPr/>
      </dsp:nvSpPr>
      <dsp:spPr>
        <a:xfrm>
          <a:off x="6928386" y="527756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Um certificado é emitido por um organismo de certificação para atestar a conformidade com padrões.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928386" y="527756"/>
        <a:ext cx="3074290" cy="1304244"/>
      </dsp:txXfrm>
    </dsp:sp>
    <dsp:sp modelId="{8A1BF793-E32A-47D9-9D37-6F6CA47DEF09}">
      <dsp:nvSpPr>
        <dsp:cNvPr id="0" name=""/>
        <dsp:cNvSpPr/>
      </dsp:nvSpPr>
      <dsp:spPr>
        <a:xfrm>
          <a:off x="150973" y="2582459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3A6C7-274D-4D7F-B3D0-523E2C0732DC}">
      <dsp:nvSpPr>
        <dsp:cNvPr id="0" name=""/>
        <dsp:cNvSpPr/>
      </dsp:nvSpPr>
      <dsp:spPr>
        <a:xfrm>
          <a:off x="424864" y="2856351"/>
          <a:ext cx="756461" cy="756461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A8C3D-1CC8-456A-AE6B-DEAE36FE3646}">
      <dsp:nvSpPr>
        <dsp:cNvPr id="0" name=""/>
        <dsp:cNvSpPr/>
      </dsp:nvSpPr>
      <dsp:spPr>
        <a:xfrm>
          <a:off x="1734698" y="2582459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bg2">
                  <a:lumMod val="25000"/>
                </a:schemeClr>
              </a:solidFill>
            </a:rPr>
            <a:t>A norma ABNT NBR ISO/IEC 27002:2013 é um código de prática para a gestão de segurança da informação.</a:t>
          </a:r>
          <a:endParaRPr lang="en-US" sz="1600" kern="1200">
            <a:solidFill>
              <a:schemeClr val="bg2">
                <a:lumMod val="25000"/>
              </a:schemeClr>
            </a:solidFill>
          </a:endParaRPr>
        </a:p>
      </dsp:txBody>
      <dsp:txXfrm>
        <a:off x="1734698" y="2582459"/>
        <a:ext cx="3074290" cy="1304244"/>
      </dsp:txXfrm>
    </dsp:sp>
    <dsp:sp modelId="{73F00535-B104-40B2-84D5-DF093454EB5E}">
      <dsp:nvSpPr>
        <dsp:cNvPr id="0" name=""/>
        <dsp:cNvSpPr/>
      </dsp:nvSpPr>
      <dsp:spPr>
        <a:xfrm>
          <a:off x="5344660" y="2582459"/>
          <a:ext cx="1304244" cy="1304244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624C0-AC79-47BE-A57F-B0BF5FA6088C}">
      <dsp:nvSpPr>
        <dsp:cNvPr id="0" name=""/>
        <dsp:cNvSpPr/>
      </dsp:nvSpPr>
      <dsp:spPr>
        <a:xfrm>
          <a:off x="5618552" y="2856351"/>
          <a:ext cx="756461" cy="756461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2E6BF-0843-4150-A604-90389D178D09}">
      <dsp:nvSpPr>
        <dsp:cNvPr id="0" name=""/>
        <dsp:cNvSpPr/>
      </dsp:nvSpPr>
      <dsp:spPr>
        <a:xfrm>
          <a:off x="6928386" y="2582459"/>
          <a:ext cx="3074290" cy="130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</a:rPr>
            <a:t>A versão atual recomenda 114 tipos de controles básicos em comparação com a versão anterior.</a:t>
          </a:r>
          <a:endParaRPr 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928386" y="2582459"/>
        <a:ext cx="3074290" cy="1304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11A212-6A12-8F4E-6808-D4F2102078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73FF2A-1C70-7FA4-A271-9E323F5F89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A0C11-A484-4AE7-B838-3BA57A26A6BF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AFBC9E-D42D-833B-6F78-F44CB4CEF3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AC13DC-F617-C448-AA01-40021C7D7E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091E9-4D97-4F96-A896-53BB6A17C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1120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pa_disciplina_enfer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20E8E735-3690-85AF-8F5B-74299B31B8A9}"/>
              </a:ext>
            </a:extLst>
          </p:cNvPr>
          <p:cNvSpPr txBox="1">
            <a:spLocks/>
          </p:cNvSpPr>
          <p:nvPr userDrawn="1"/>
        </p:nvSpPr>
        <p:spPr>
          <a:xfrm>
            <a:off x="695324" y="2790824"/>
            <a:ext cx="5400676" cy="12763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>
                <a:solidFill>
                  <a:schemeClr val="bg1"/>
                </a:solidFill>
              </a:rPr>
              <a:t>Título da disciplina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B326D6-B9F7-7414-2EFF-89C89E1920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"/>
            <a:ext cx="12191998" cy="6857998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1B07C65E-4FCA-111B-8379-24AD63B1D2FB}"/>
              </a:ext>
            </a:extLst>
          </p:cNvPr>
          <p:cNvGrpSpPr/>
          <p:nvPr userDrawn="1"/>
        </p:nvGrpSpPr>
        <p:grpSpPr>
          <a:xfrm>
            <a:off x="0" y="0"/>
            <a:ext cx="7429500" cy="6858001"/>
            <a:chOff x="0" y="-1"/>
            <a:chExt cx="7429500" cy="6886576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3CB47F11-6F7B-75EE-1082-8FE35CBA9FDD}"/>
                </a:ext>
              </a:extLst>
            </p:cNvPr>
            <p:cNvSpPr/>
            <p:nvPr/>
          </p:nvSpPr>
          <p:spPr>
            <a:xfrm>
              <a:off x="0" y="0"/>
              <a:ext cx="7429500" cy="6886575"/>
            </a:xfrm>
            <a:custGeom>
              <a:avLst/>
              <a:gdLst>
                <a:gd name="connsiteX0" fmla="*/ 0 w 7429500"/>
                <a:gd name="connsiteY0" fmla="*/ 0 h 6886575"/>
                <a:gd name="connsiteX1" fmla="*/ 5162550 w 7429500"/>
                <a:gd name="connsiteY1" fmla="*/ 0 h 6886575"/>
                <a:gd name="connsiteX2" fmla="*/ 7429500 w 7429500"/>
                <a:gd name="connsiteY2" fmla="*/ 3190875 h 6886575"/>
                <a:gd name="connsiteX3" fmla="*/ 6610350 w 7429500"/>
                <a:gd name="connsiteY3" fmla="*/ 6886575 h 6886575"/>
                <a:gd name="connsiteX4" fmla="*/ 9525 w 7429500"/>
                <a:gd name="connsiteY4" fmla="*/ 6886575 h 6886575"/>
                <a:gd name="connsiteX5" fmla="*/ 0 w 7429500"/>
                <a:gd name="connsiteY5" fmla="*/ 0 h 688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9500" h="6886575">
                  <a:moveTo>
                    <a:pt x="0" y="0"/>
                  </a:moveTo>
                  <a:lnTo>
                    <a:pt x="5162550" y="0"/>
                  </a:lnTo>
                  <a:lnTo>
                    <a:pt x="7429500" y="3190875"/>
                  </a:lnTo>
                  <a:lnTo>
                    <a:pt x="6610350" y="6886575"/>
                  </a:lnTo>
                  <a:lnTo>
                    <a:pt x="9525" y="6886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18B55535-9851-8789-EE59-021E80490A78}"/>
                </a:ext>
              </a:extLst>
            </p:cNvPr>
            <p:cNvSpPr/>
            <p:nvPr/>
          </p:nvSpPr>
          <p:spPr>
            <a:xfrm>
              <a:off x="0" y="-1"/>
              <a:ext cx="6981825" cy="6886576"/>
            </a:xfrm>
            <a:custGeom>
              <a:avLst/>
              <a:gdLst>
                <a:gd name="connsiteX0" fmla="*/ 0 w 6981825"/>
                <a:gd name="connsiteY0" fmla="*/ 0 h 6877050"/>
                <a:gd name="connsiteX1" fmla="*/ 4924425 w 6981825"/>
                <a:gd name="connsiteY1" fmla="*/ 0 h 6877050"/>
                <a:gd name="connsiteX2" fmla="*/ 6981825 w 6981825"/>
                <a:gd name="connsiteY2" fmla="*/ 3286125 h 6877050"/>
                <a:gd name="connsiteX3" fmla="*/ 5724525 w 6981825"/>
                <a:gd name="connsiteY3" fmla="*/ 6877050 h 6877050"/>
                <a:gd name="connsiteX4" fmla="*/ 0 w 6981825"/>
                <a:gd name="connsiteY4" fmla="*/ 6877050 h 6877050"/>
                <a:gd name="connsiteX5" fmla="*/ 0 w 6981825"/>
                <a:gd name="connsiteY5" fmla="*/ 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1825" h="6877050">
                  <a:moveTo>
                    <a:pt x="0" y="0"/>
                  </a:moveTo>
                  <a:lnTo>
                    <a:pt x="4924425" y="0"/>
                  </a:lnTo>
                  <a:lnTo>
                    <a:pt x="6981825" y="3286125"/>
                  </a:lnTo>
                  <a:lnTo>
                    <a:pt x="5724525" y="6877050"/>
                  </a:lnTo>
                  <a:lnTo>
                    <a:pt x="0" y="687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D6B1108-62E6-B323-6690-074625AE20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4" y="2586830"/>
            <a:ext cx="5400676" cy="16843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92064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valiacao_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 descr="Desenho animado para crianças&#10;&#10;Descrição gerada automaticamente com confiança média">
            <a:extLst>
              <a:ext uri="{FF2B5EF4-FFF2-40B4-BE49-F238E27FC236}">
                <a16:creationId xmlns:a16="http://schemas.microsoft.com/office/drawing/2014/main" id="{CEA15802-63D8-ACFC-D19E-821556D0C4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4590" y="1255594"/>
            <a:ext cx="5467410" cy="405202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A42E329B-5E17-7CE2-A133-7322895694AB}"/>
              </a:ext>
            </a:extLst>
          </p:cNvPr>
          <p:cNvSpPr/>
          <p:nvPr userDrawn="1"/>
        </p:nvSpPr>
        <p:spPr>
          <a:xfrm>
            <a:off x="0" y="6449734"/>
            <a:ext cx="12192000" cy="395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DFB18E-2D88-0594-4DA8-EFF874D095B7}"/>
              </a:ext>
            </a:extLst>
          </p:cNvPr>
          <p:cNvSpPr/>
          <p:nvPr userDrawn="1"/>
        </p:nvSpPr>
        <p:spPr>
          <a:xfrm>
            <a:off x="0" y="0"/>
            <a:ext cx="1219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B07C65E-4FCA-111B-8379-24AD63B1D2FB}"/>
              </a:ext>
            </a:extLst>
          </p:cNvPr>
          <p:cNvGrpSpPr/>
          <p:nvPr userDrawn="1"/>
        </p:nvGrpSpPr>
        <p:grpSpPr>
          <a:xfrm>
            <a:off x="0" y="0"/>
            <a:ext cx="7429500" cy="6858001"/>
            <a:chOff x="0" y="-1"/>
            <a:chExt cx="7429500" cy="6886576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3CB47F11-6F7B-75EE-1082-8FE35CBA9FDD}"/>
                </a:ext>
              </a:extLst>
            </p:cNvPr>
            <p:cNvSpPr/>
            <p:nvPr/>
          </p:nvSpPr>
          <p:spPr>
            <a:xfrm>
              <a:off x="0" y="0"/>
              <a:ext cx="7429500" cy="6886575"/>
            </a:xfrm>
            <a:custGeom>
              <a:avLst/>
              <a:gdLst>
                <a:gd name="connsiteX0" fmla="*/ 0 w 7429500"/>
                <a:gd name="connsiteY0" fmla="*/ 0 h 6886575"/>
                <a:gd name="connsiteX1" fmla="*/ 5162550 w 7429500"/>
                <a:gd name="connsiteY1" fmla="*/ 0 h 6886575"/>
                <a:gd name="connsiteX2" fmla="*/ 7429500 w 7429500"/>
                <a:gd name="connsiteY2" fmla="*/ 3190875 h 6886575"/>
                <a:gd name="connsiteX3" fmla="*/ 6610350 w 7429500"/>
                <a:gd name="connsiteY3" fmla="*/ 6886575 h 6886575"/>
                <a:gd name="connsiteX4" fmla="*/ 9525 w 7429500"/>
                <a:gd name="connsiteY4" fmla="*/ 6886575 h 6886575"/>
                <a:gd name="connsiteX5" fmla="*/ 0 w 7429500"/>
                <a:gd name="connsiteY5" fmla="*/ 0 h 688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9500" h="6886575">
                  <a:moveTo>
                    <a:pt x="0" y="0"/>
                  </a:moveTo>
                  <a:lnTo>
                    <a:pt x="5162550" y="0"/>
                  </a:lnTo>
                  <a:lnTo>
                    <a:pt x="7429500" y="3190875"/>
                  </a:lnTo>
                  <a:lnTo>
                    <a:pt x="6610350" y="6886575"/>
                  </a:lnTo>
                  <a:lnTo>
                    <a:pt x="9525" y="6886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F1B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18B55535-9851-8789-EE59-021E80490A78}"/>
                </a:ext>
              </a:extLst>
            </p:cNvPr>
            <p:cNvSpPr/>
            <p:nvPr/>
          </p:nvSpPr>
          <p:spPr>
            <a:xfrm>
              <a:off x="0" y="-1"/>
              <a:ext cx="6981825" cy="6886576"/>
            </a:xfrm>
            <a:custGeom>
              <a:avLst/>
              <a:gdLst>
                <a:gd name="connsiteX0" fmla="*/ 0 w 6981825"/>
                <a:gd name="connsiteY0" fmla="*/ 0 h 6877050"/>
                <a:gd name="connsiteX1" fmla="*/ 4924425 w 6981825"/>
                <a:gd name="connsiteY1" fmla="*/ 0 h 6877050"/>
                <a:gd name="connsiteX2" fmla="*/ 6981825 w 6981825"/>
                <a:gd name="connsiteY2" fmla="*/ 3286125 h 6877050"/>
                <a:gd name="connsiteX3" fmla="*/ 5724525 w 6981825"/>
                <a:gd name="connsiteY3" fmla="*/ 6877050 h 6877050"/>
                <a:gd name="connsiteX4" fmla="*/ 0 w 6981825"/>
                <a:gd name="connsiteY4" fmla="*/ 6877050 h 6877050"/>
                <a:gd name="connsiteX5" fmla="*/ 0 w 6981825"/>
                <a:gd name="connsiteY5" fmla="*/ 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1825" h="6877050">
                  <a:moveTo>
                    <a:pt x="0" y="0"/>
                  </a:moveTo>
                  <a:lnTo>
                    <a:pt x="4924425" y="0"/>
                  </a:lnTo>
                  <a:lnTo>
                    <a:pt x="6981825" y="3286125"/>
                  </a:lnTo>
                  <a:lnTo>
                    <a:pt x="5724525" y="6877050"/>
                  </a:lnTo>
                  <a:lnTo>
                    <a:pt x="0" y="687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664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20E8E735-3690-85AF-8F5B-74299B31B8A9}"/>
              </a:ext>
            </a:extLst>
          </p:cNvPr>
          <p:cNvSpPr txBox="1">
            <a:spLocks/>
          </p:cNvSpPr>
          <p:nvPr userDrawn="1"/>
        </p:nvSpPr>
        <p:spPr>
          <a:xfrm>
            <a:off x="695324" y="2790824"/>
            <a:ext cx="5400676" cy="12763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257C3D-ADAC-14D7-0492-AF5115E8F532}"/>
              </a:ext>
            </a:extLst>
          </p:cNvPr>
          <p:cNvSpPr txBox="1"/>
          <p:nvPr userDrawn="1"/>
        </p:nvSpPr>
        <p:spPr>
          <a:xfrm>
            <a:off x="238124" y="1012367"/>
            <a:ext cx="638420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Olá, Professor!</a:t>
            </a:r>
            <a:br>
              <a:rPr lang="pt-BR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r>
              <a:rPr lang="pt-BR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Peço que realize a </a:t>
            </a:r>
            <a:r>
              <a:rPr lang="pt-BR" sz="17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avaliação do conteúdo </a:t>
            </a:r>
            <a:r>
              <a:rPr lang="pt-BR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com o </a:t>
            </a:r>
            <a:br>
              <a:rPr lang="pt-BR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r>
              <a:rPr lang="pt-BR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intuito de manter o nosso material sempre atualizado.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39810D02-AA32-BFEE-4C12-0A0044B476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808" y="2916206"/>
            <a:ext cx="1694095" cy="16940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6FF1BC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A5DF4C-1D61-7E9A-D60D-B348914E653C}"/>
              </a:ext>
            </a:extLst>
          </p:cNvPr>
          <p:cNvSpPr txBox="1"/>
          <p:nvPr userDrawn="1"/>
        </p:nvSpPr>
        <p:spPr>
          <a:xfrm>
            <a:off x="552225" y="5359874"/>
            <a:ext cx="4435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0" u="sng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https://bit.ly/451BDqS 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40AAF0-0664-C89F-562A-3E78A265E166}"/>
              </a:ext>
            </a:extLst>
          </p:cNvPr>
          <p:cNvSpPr txBox="1"/>
          <p:nvPr userDrawn="1"/>
        </p:nvSpPr>
        <p:spPr>
          <a:xfrm>
            <a:off x="735555" y="3314265"/>
            <a:ext cx="301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Avalie este conteúdo! </a:t>
            </a:r>
            <a:r>
              <a:rPr lang="pt-BR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🚀✨ </a:t>
            </a:r>
          </a:p>
        </p:txBody>
      </p:sp>
      <p:pic>
        <p:nvPicPr>
          <p:cNvPr id="25" name="Gráfico 24" descr="Professor com preenchimento sólido">
            <a:extLst>
              <a:ext uri="{FF2B5EF4-FFF2-40B4-BE49-F238E27FC236}">
                <a16:creationId xmlns:a16="http://schemas.microsoft.com/office/drawing/2014/main" id="{358B141F-071E-7180-89CE-7ADCAF3690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474" y="441756"/>
            <a:ext cx="687443" cy="6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04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_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428F379-6ECB-5BB3-6D4F-611178BA1B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460753-88DE-BBB1-5A34-4115A7DF4745}"/>
              </a:ext>
            </a:extLst>
          </p:cNvPr>
          <p:cNvSpPr/>
          <p:nvPr userDrawn="1"/>
        </p:nvSpPr>
        <p:spPr>
          <a:xfrm>
            <a:off x="0" y="0"/>
            <a:ext cx="101917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12F41A50-56E3-3B09-295D-C9D3ED9D8F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48638" y="-1"/>
            <a:ext cx="4043362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alterar a imagem</a:t>
            </a:r>
          </a:p>
        </p:txBody>
      </p:sp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id="{A692BB38-74DB-6073-8F7B-2CCA25199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5856" y="3023391"/>
            <a:ext cx="6243580" cy="8119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Título do tema</a:t>
            </a:r>
          </a:p>
        </p:txBody>
      </p:sp>
    </p:spTree>
    <p:extLst>
      <p:ext uri="{BB962C8B-B14F-4D97-AF65-F5344CB8AC3E}">
        <p14:creationId xmlns:p14="http://schemas.microsoft.com/office/powerpoint/2010/main" val="326719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_nc_fundo_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45C0A04-5D07-15B4-BDEA-D81C35D9AB5E}"/>
              </a:ext>
            </a:extLst>
          </p:cNvPr>
          <p:cNvCxnSpPr/>
          <p:nvPr/>
        </p:nvCxnSpPr>
        <p:spPr>
          <a:xfrm>
            <a:off x="298852" y="917190"/>
            <a:ext cx="5064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BE42597-6E97-1421-B321-FD575221CA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584200"/>
            <a:ext cx="10153650" cy="85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Título de Núcleo conceitual</a:t>
            </a:r>
          </a:p>
        </p:txBody>
      </p:sp>
    </p:spTree>
    <p:extLst>
      <p:ext uri="{BB962C8B-B14F-4D97-AF65-F5344CB8AC3E}">
        <p14:creationId xmlns:p14="http://schemas.microsoft.com/office/powerpoint/2010/main" val="208956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o_nc_subtitulo_fundo_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45C0A04-5D07-15B4-BDEA-D81C35D9AB5E}"/>
              </a:ext>
            </a:extLst>
          </p:cNvPr>
          <p:cNvCxnSpPr/>
          <p:nvPr/>
        </p:nvCxnSpPr>
        <p:spPr>
          <a:xfrm>
            <a:off x="298852" y="917190"/>
            <a:ext cx="5064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7646759C-129F-8E13-9526-F5863F0AAC6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19175" y="584200"/>
            <a:ext cx="10153650" cy="85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Título de Núcleo conceitual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2EECE16-EFA0-70C3-D06A-EA37CFBC5E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455738"/>
            <a:ext cx="10153650" cy="85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164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12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gunta_respo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53871F8-5007-B628-CC9F-1A224D3C4D9F}"/>
              </a:ext>
            </a:extLst>
          </p:cNvPr>
          <p:cNvGrpSpPr/>
          <p:nvPr/>
        </p:nvGrpSpPr>
        <p:grpSpPr>
          <a:xfrm>
            <a:off x="1041187" y="584200"/>
            <a:ext cx="10153650" cy="2461155"/>
            <a:chOff x="1019175" y="179339"/>
            <a:chExt cx="10153650" cy="2461155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C2696D8-49A3-8AD5-6C46-9A65D637E51C}"/>
                </a:ext>
              </a:extLst>
            </p:cNvPr>
            <p:cNvSpPr/>
            <p:nvPr/>
          </p:nvSpPr>
          <p:spPr>
            <a:xfrm>
              <a:off x="1019175" y="584200"/>
              <a:ext cx="10153650" cy="205629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283D80C-0231-33E9-86F1-AE2E84855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83" t="12189" r="5958" b="12853"/>
            <a:stretch/>
          </p:blipFill>
          <p:spPr>
            <a:xfrm>
              <a:off x="1420837" y="179339"/>
              <a:ext cx="815878" cy="809721"/>
            </a:xfrm>
            <a:prstGeom prst="ellipse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956193C-51AA-2928-A135-F23F31229848}"/>
              </a:ext>
            </a:extLst>
          </p:cNvPr>
          <p:cNvGrpSpPr/>
          <p:nvPr userDrawn="1"/>
        </p:nvGrpSpPr>
        <p:grpSpPr>
          <a:xfrm>
            <a:off x="1041187" y="3045355"/>
            <a:ext cx="10153650" cy="2807771"/>
            <a:chOff x="1019175" y="3084018"/>
            <a:chExt cx="10153650" cy="280777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5CF9565-5850-0DD6-60C4-D61C5C67B08F}"/>
                </a:ext>
              </a:extLst>
            </p:cNvPr>
            <p:cNvSpPr/>
            <p:nvPr/>
          </p:nvSpPr>
          <p:spPr>
            <a:xfrm>
              <a:off x="1019175" y="3084018"/>
              <a:ext cx="10153650" cy="280777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3B7B578-333B-E67B-0AB9-FE651089C6BD}"/>
                </a:ext>
              </a:extLst>
            </p:cNvPr>
            <p:cNvSpPr txBox="1"/>
            <p:nvPr/>
          </p:nvSpPr>
          <p:spPr>
            <a:xfrm>
              <a:off x="1420837" y="3549277"/>
              <a:ext cx="2354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/>
                <a:t>Resposta</a:t>
              </a:r>
            </a:p>
          </p:txBody>
        </p:sp>
      </p:grp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B1C5B3B9-78FC-A48F-DA1A-CA12044E5F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2849" y="3978805"/>
            <a:ext cx="9380538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BR"/>
              <a:t>Inserir a resposta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BC8CD4D3-1F32-C65E-B449-605C996467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46024" y="1633861"/>
            <a:ext cx="9421813" cy="973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Inserir a pergunta</a:t>
            </a:r>
          </a:p>
        </p:txBody>
      </p:sp>
    </p:spTree>
    <p:extLst>
      <p:ext uri="{BB962C8B-B14F-4D97-AF65-F5344CB8AC3E}">
        <p14:creationId xmlns:p14="http://schemas.microsoft.com/office/powerpoint/2010/main" val="128821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ividade - vers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3B497CC-9378-1C00-75F9-34D4246165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9173" y="337457"/>
            <a:ext cx="3060700" cy="333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pt-BR"/>
              <a:t>Questão X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984B660C-03D5-A291-E45A-BC7EBFD273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9173" y="843927"/>
            <a:ext cx="10153650" cy="2985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BR"/>
              <a:t>Inserir enunciado da questão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BADEE8F-D176-C6BD-C191-56A9B56E84AD}"/>
              </a:ext>
            </a:extLst>
          </p:cNvPr>
          <p:cNvGrpSpPr/>
          <p:nvPr userDrawn="1"/>
        </p:nvGrpSpPr>
        <p:grpSpPr>
          <a:xfrm>
            <a:off x="1019171" y="4111174"/>
            <a:ext cx="10153650" cy="447215"/>
            <a:chOff x="1019173" y="4224856"/>
            <a:chExt cx="10153650" cy="447215"/>
          </a:xfrm>
        </p:grpSpPr>
        <p:sp>
          <p:nvSpPr>
            <p:cNvPr id="47" name="Retângulo de cantos arredondados 13">
              <a:extLst>
                <a:ext uri="{FF2B5EF4-FFF2-40B4-BE49-F238E27FC236}">
                  <a16:creationId xmlns:a16="http://schemas.microsoft.com/office/drawing/2014/main" id="{9E37F690-4F60-E12D-266D-BD55E86F739E}"/>
                </a:ext>
              </a:extLst>
            </p:cNvPr>
            <p:cNvSpPr/>
            <p:nvPr/>
          </p:nvSpPr>
          <p:spPr>
            <a:xfrm>
              <a:off x="1019173" y="4224856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DA7E0BE7-D585-5406-4A69-D1647F5969A1}"/>
                </a:ext>
              </a:extLst>
            </p:cNvPr>
            <p:cNvGrpSpPr/>
            <p:nvPr userDrawn="1"/>
          </p:nvGrpSpPr>
          <p:grpSpPr>
            <a:xfrm>
              <a:off x="1019173" y="4230019"/>
              <a:ext cx="474978" cy="442052"/>
              <a:chOff x="1628481" y="2730261"/>
              <a:chExt cx="474978" cy="442052"/>
            </a:xfrm>
          </p:grpSpPr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4C2BD092-568C-27FE-9B8D-764D4F49C412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51" name="Retângulo de cantos arredondados 15">
                  <a:extLst>
                    <a:ext uri="{FF2B5EF4-FFF2-40B4-BE49-F238E27FC236}">
                      <a16:creationId xmlns:a16="http://schemas.microsoft.com/office/drawing/2014/main" id="{DA78C2B1-AA4E-E25C-4C63-921000DFD9AC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52" name="Retângulo 51">
                  <a:extLst>
                    <a:ext uri="{FF2B5EF4-FFF2-40B4-BE49-F238E27FC236}">
                      <a16:creationId xmlns:a16="http://schemas.microsoft.com/office/drawing/2014/main" id="{0FA39DCD-DDF5-5EB6-32CE-A5BBF316E965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823B33A8-A3C3-FE33-88EB-3780FF352BA4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</p:grp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EDEB5224-F2B9-6741-95F5-3FE155EEACFD}"/>
              </a:ext>
            </a:extLst>
          </p:cNvPr>
          <p:cNvGrpSpPr/>
          <p:nvPr userDrawn="1"/>
        </p:nvGrpSpPr>
        <p:grpSpPr>
          <a:xfrm>
            <a:off x="1019173" y="4605031"/>
            <a:ext cx="10153650" cy="447215"/>
            <a:chOff x="1628481" y="2725098"/>
            <a:chExt cx="10153650" cy="447215"/>
          </a:xfrm>
        </p:grpSpPr>
        <p:sp>
          <p:nvSpPr>
            <p:cNvPr id="54" name="Retângulo de cantos arredondados 13">
              <a:extLst>
                <a:ext uri="{FF2B5EF4-FFF2-40B4-BE49-F238E27FC236}">
                  <a16:creationId xmlns:a16="http://schemas.microsoft.com/office/drawing/2014/main" id="{CC35F686-2916-0195-EBEE-18DAD8862BC5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DF05DF7E-8DC5-6C0E-7D6C-1AE4E3310C29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97727E5B-8DA2-B834-D10F-EB7149CB4731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58" name="Retângulo de cantos arredondados 15">
                  <a:extLst>
                    <a:ext uri="{FF2B5EF4-FFF2-40B4-BE49-F238E27FC236}">
                      <a16:creationId xmlns:a16="http://schemas.microsoft.com/office/drawing/2014/main" id="{5437BE75-133C-6327-2246-253E17EE887E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59" name="Retângulo 58">
                  <a:extLst>
                    <a:ext uri="{FF2B5EF4-FFF2-40B4-BE49-F238E27FC236}">
                      <a16:creationId xmlns:a16="http://schemas.microsoft.com/office/drawing/2014/main" id="{7908B266-0FCB-DBD7-344C-B731C9BAC779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1DCA0B9B-85D9-0710-F6C7-E51FCAC424A9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</p:grp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5ED4CE3C-9145-E8CF-C524-319FA1F6CFD6}"/>
              </a:ext>
            </a:extLst>
          </p:cNvPr>
          <p:cNvGrpSpPr/>
          <p:nvPr userDrawn="1"/>
        </p:nvGrpSpPr>
        <p:grpSpPr>
          <a:xfrm>
            <a:off x="1019173" y="5098888"/>
            <a:ext cx="10153650" cy="447215"/>
            <a:chOff x="1628481" y="2725098"/>
            <a:chExt cx="10153650" cy="447215"/>
          </a:xfrm>
        </p:grpSpPr>
        <p:sp>
          <p:nvSpPr>
            <p:cNvPr id="61" name="Retângulo de cantos arredondados 13">
              <a:extLst>
                <a:ext uri="{FF2B5EF4-FFF2-40B4-BE49-F238E27FC236}">
                  <a16:creationId xmlns:a16="http://schemas.microsoft.com/office/drawing/2014/main" id="{953FD78B-BE8B-A227-E11C-CD764465EEA2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55FFA467-3001-C6A1-7786-5BFD11C1E659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63" name="Agrupar 62">
                <a:extLst>
                  <a:ext uri="{FF2B5EF4-FFF2-40B4-BE49-F238E27FC236}">
                    <a16:creationId xmlns:a16="http://schemas.microsoft.com/office/drawing/2014/main" id="{4D083777-EFF2-8DBF-B78F-77599AF6F254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65" name="Retângulo de cantos arredondados 15">
                  <a:extLst>
                    <a:ext uri="{FF2B5EF4-FFF2-40B4-BE49-F238E27FC236}">
                      <a16:creationId xmlns:a16="http://schemas.microsoft.com/office/drawing/2014/main" id="{A342804B-4366-B131-CBA7-E442DD2AA291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66" name="Retângulo 65">
                  <a:extLst>
                    <a:ext uri="{FF2B5EF4-FFF2-40B4-BE49-F238E27FC236}">
                      <a16:creationId xmlns:a16="http://schemas.microsoft.com/office/drawing/2014/main" id="{E1B9D27E-5EEE-4389-587B-8AE7AFFA87B6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BB1D00F3-F8A2-0B06-3348-284CCA2A4FD3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</p:grp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0F058CB-17C3-B0B1-645E-E448CD912DDD}"/>
              </a:ext>
            </a:extLst>
          </p:cNvPr>
          <p:cNvGrpSpPr/>
          <p:nvPr userDrawn="1"/>
        </p:nvGrpSpPr>
        <p:grpSpPr>
          <a:xfrm>
            <a:off x="1019173" y="5592745"/>
            <a:ext cx="10153650" cy="447215"/>
            <a:chOff x="1628481" y="2725098"/>
            <a:chExt cx="10153650" cy="447215"/>
          </a:xfrm>
        </p:grpSpPr>
        <p:sp>
          <p:nvSpPr>
            <p:cNvPr id="68" name="Retângulo de cantos arredondados 13">
              <a:extLst>
                <a:ext uri="{FF2B5EF4-FFF2-40B4-BE49-F238E27FC236}">
                  <a16:creationId xmlns:a16="http://schemas.microsoft.com/office/drawing/2014/main" id="{A4D365FE-671B-6155-BD2F-7576F690EFC8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A736213C-39C8-8DCF-7C9A-E03B96565F77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id="{13045E57-F663-81B9-D6BF-5CEDDE384347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72" name="Retângulo de cantos arredondados 15">
                  <a:extLst>
                    <a:ext uri="{FF2B5EF4-FFF2-40B4-BE49-F238E27FC236}">
                      <a16:creationId xmlns:a16="http://schemas.microsoft.com/office/drawing/2014/main" id="{DA0562E0-78BC-8395-835C-B5C0A8D5D8E8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73" name="Retângulo 72">
                  <a:extLst>
                    <a:ext uri="{FF2B5EF4-FFF2-40B4-BE49-F238E27FC236}">
                      <a16:creationId xmlns:a16="http://schemas.microsoft.com/office/drawing/2014/main" id="{27B43141-FDC7-0612-437C-E4D7C18596EE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E63F918-2AB5-FC72-4426-7AD7B9CCC147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D</a:t>
                </a:r>
              </a:p>
            </p:txBody>
          </p:sp>
        </p:grp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7E14FA5E-45DC-8A36-2F64-F15F01B35DF6}"/>
              </a:ext>
            </a:extLst>
          </p:cNvPr>
          <p:cNvGrpSpPr/>
          <p:nvPr userDrawn="1"/>
        </p:nvGrpSpPr>
        <p:grpSpPr>
          <a:xfrm>
            <a:off x="1019173" y="6086602"/>
            <a:ext cx="10153650" cy="447215"/>
            <a:chOff x="1628481" y="2725098"/>
            <a:chExt cx="10153650" cy="447215"/>
          </a:xfrm>
        </p:grpSpPr>
        <p:sp>
          <p:nvSpPr>
            <p:cNvPr id="75" name="Retângulo de cantos arredondados 13">
              <a:extLst>
                <a:ext uri="{FF2B5EF4-FFF2-40B4-BE49-F238E27FC236}">
                  <a16:creationId xmlns:a16="http://schemas.microsoft.com/office/drawing/2014/main" id="{F21BE6EF-BC46-A69C-7B39-E157229E4A0C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DC27ED11-8E36-0007-FE86-97E332AF672D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77" name="Agrupar 76">
                <a:extLst>
                  <a:ext uri="{FF2B5EF4-FFF2-40B4-BE49-F238E27FC236}">
                    <a16:creationId xmlns:a16="http://schemas.microsoft.com/office/drawing/2014/main" id="{145BFD78-445F-EE7A-44E1-7C1D81526219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79" name="Retângulo de cantos arredondados 15">
                  <a:extLst>
                    <a:ext uri="{FF2B5EF4-FFF2-40B4-BE49-F238E27FC236}">
                      <a16:creationId xmlns:a16="http://schemas.microsoft.com/office/drawing/2014/main" id="{070C554F-805F-B025-3E5F-45733FD5DB7C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80" name="Retângulo 79">
                  <a:extLst>
                    <a:ext uri="{FF2B5EF4-FFF2-40B4-BE49-F238E27FC236}">
                      <a16:creationId xmlns:a16="http://schemas.microsoft.com/office/drawing/2014/main" id="{BD1D8CE8-C1D7-3661-82C2-705186E53A9E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A483B232-567F-A1B6-B600-BDD867B16596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E</a:t>
                </a:r>
              </a:p>
            </p:txBody>
          </p:sp>
        </p:grpSp>
      </p:grpSp>
      <p:sp>
        <p:nvSpPr>
          <p:cNvPr id="86" name="Espaço Reservado para Texto 14">
            <a:extLst>
              <a:ext uri="{FF2B5EF4-FFF2-40B4-BE49-F238E27FC236}">
                <a16:creationId xmlns:a16="http://schemas.microsoft.com/office/drawing/2014/main" id="{519118B2-F10A-9580-6C53-56E8822062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4630" y="4191751"/>
            <a:ext cx="9497718" cy="288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87" name="Espaço Reservado para Texto 14">
            <a:extLst>
              <a:ext uri="{FF2B5EF4-FFF2-40B4-BE49-F238E27FC236}">
                <a16:creationId xmlns:a16="http://schemas.microsoft.com/office/drawing/2014/main" id="{359D1B0A-DD7E-E868-EE74-830962D94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4630" y="4690449"/>
            <a:ext cx="9497718" cy="288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88" name="Espaço Reservado para Texto 14">
            <a:extLst>
              <a:ext uri="{FF2B5EF4-FFF2-40B4-BE49-F238E27FC236}">
                <a16:creationId xmlns:a16="http://schemas.microsoft.com/office/drawing/2014/main" id="{288EA4B8-ADE9-1C9C-0AA8-6902289873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4630" y="5175461"/>
            <a:ext cx="9497718" cy="288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2" name="Espaço Reservado para Texto 14">
            <a:extLst>
              <a:ext uri="{FF2B5EF4-FFF2-40B4-BE49-F238E27FC236}">
                <a16:creationId xmlns:a16="http://schemas.microsoft.com/office/drawing/2014/main" id="{00B12AC7-38E5-A0E5-D759-4949D3B1FB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4630" y="5678163"/>
            <a:ext cx="9497718" cy="288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82" name="Espaço Reservado para Texto 14">
            <a:extLst>
              <a:ext uri="{FF2B5EF4-FFF2-40B4-BE49-F238E27FC236}">
                <a16:creationId xmlns:a16="http://schemas.microsoft.com/office/drawing/2014/main" id="{10088599-B6D5-ABC4-A9A6-02AC18405B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4630" y="6163175"/>
            <a:ext cx="9497718" cy="288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44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12">
            <a:extLst>
              <a:ext uri="{FF2B5EF4-FFF2-40B4-BE49-F238E27FC236}">
                <a16:creationId xmlns:a16="http://schemas.microsoft.com/office/drawing/2014/main" id="{CB9D0CF1-939E-E4E7-1BA0-B7DF50655D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9173" y="337457"/>
            <a:ext cx="3060700" cy="333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pt-BR"/>
              <a:t>Questão X</a:t>
            </a:r>
          </a:p>
        </p:txBody>
      </p:sp>
      <p:sp>
        <p:nvSpPr>
          <p:cNvPr id="4" name="Espaço Reservado para Texto 14">
            <a:extLst>
              <a:ext uri="{FF2B5EF4-FFF2-40B4-BE49-F238E27FC236}">
                <a16:creationId xmlns:a16="http://schemas.microsoft.com/office/drawing/2014/main" id="{5B6EFF45-AA37-0428-4DBE-6391AB722A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9173" y="843928"/>
            <a:ext cx="10153650" cy="1566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BR"/>
              <a:t>Inserir enunciado da questão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D9A6C46-B701-3A75-50FD-E2CB4D89154F}"/>
              </a:ext>
            </a:extLst>
          </p:cNvPr>
          <p:cNvGrpSpPr/>
          <p:nvPr userDrawn="1"/>
        </p:nvGrpSpPr>
        <p:grpSpPr>
          <a:xfrm>
            <a:off x="1017329" y="2583591"/>
            <a:ext cx="10153650" cy="759991"/>
            <a:chOff x="1019173" y="4224856"/>
            <a:chExt cx="10153650" cy="447215"/>
          </a:xfrm>
        </p:grpSpPr>
        <p:sp>
          <p:nvSpPr>
            <p:cNvPr id="6" name="Retângulo de cantos arredondados 13">
              <a:extLst>
                <a:ext uri="{FF2B5EF4-FFF2-40B4-BE49-F238E27FC236}">
                  <a16:creationId xmlns:a16="http://schemas.microsoft.com/office/drawing/2014/main" id="{A7648317-A452-4321-C4FD-D2D969D4F0B1}"/>
                </a:ext>
              </a:extLst>
            </p:cNvPr>
            <p:cNvSpPr/>
            <p:nvPr/>
          </p:nvSpPr>
          <p:spPr>
            <a:xfrm>
              <a:off x="1019173" y="4224856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94C85FF7-E67B-859B-70EE-D7559EBDCDD4}"/>
                </a:ext>
              </a:extLst>
            </p:cNvPr>
            <p:cNvGrpSpPr/>
            <p:nvPr userDrawn="1"/>
          </p:nvGrpSpPr>
          <p:grpSpPr>
            <a:xfrm>
              <a:off x="1019173" y="4230019"/>
              <a:ext cx="474978" cy="442052"/>
              <a:chOff x="1628481" y="2730261"/>
              <a:chExt cx="474978" cy="442052"/>
            </a:xfrm>
          </p:grpSpPr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0A88026D-D665-E196-22A5-BA4875FF89FA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10" name="Retângulo de cantos arredondados 15">
                  <a:extLst>
                    <a:ext uri="{FF2B5EF4-FFF2-40B4-BE49-F238E27FC236}">
                      <a16:creationId xmlns:a16="http://schemas.microsoft.com/office/drawing/2014/main" id="{C7E27372-4417-307F-8649-5DA62BB1C26F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E5417D42-5F3A-7046-1751-753B590ABEE6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D12BCF5-7B70-2379-A990-4486D6CFBB6E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</p:grp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786ADC7-4E5B-13E3-DA56-E0AD8EF10979}"/>
              </a:ext>
            </a:extLst>
          </p:cNvPr>
          <p:cNvGrpSpPr/>
          <p:nvPr userDrawn="1"/>
        </p:nvGrpSpPr>
        <p:grpSpPr>
          <a:xfrm>
            <a:off x="1017329" y="3403898"/>
            <a:ext cx="10153650" cy="711110"/>
            <a:chOff x="1628481" y="2725098"/>
            <a:chExt cx="10153650" cy="447215"/>
          </a:xfrm>
        </p:grpSpPr>
        <p:sp>
          <p:nvSpPr>
            <p:cNvPr id="13" name="Retângulo de cantos arredondados 13">
              <a:extLst>
                <a:ext uri="{FF2B5EF4-FFF2-40B4-BE49-F238E27FC236}">
                  <a16:creationId xmlns:a16="http://schemas.microsoft.com/office/drawing/2014/main" id="{B80F30D9-F4FC-AE0E-D672-D88A63A21948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FB9EAAE2-29BE-49A1-ADB5-DACEF00D732D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EEEE910A-C2B4-8CB0-F9FC-C6EA20DF6324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17" name="Retângulo de cantos arredondados 15">
                  <a:extLst>
                    <a:ext uri="{FF2B5EF4-FFF2-40B4-BE49-F238E27FC236}">
                      <a16:creationId xmlns:a16="http://schemas.microsoft.com/office/drawing/2014/main" id="{CF299796-8A71-0E80-4868-DD7A17B2A8C5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7F1D12A6-0216-BC3D-789B-2FB554DF3875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2723E5F-4DC7-5485-CCF3-775C7BEAE5CD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</p:grp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BFC1031-B38B-B5B7-4352-EC4BD6A7B14A}"/>
              </a:ext>
            </a:extLst>
          </p:cNvPr>
          <p:cNvGrpSpPr/>
          <p:nvPr userDrawn="1"/>
        </p:nvGrpSpPr>
        <p:grpSpPr>
          <a:xfrm>
            <a:off x="1017329" y="4175324"/>
            <a:ext cx="10153650" cy="702900"/>
            <a:chOff x="1628481" y="2725098"/>
            <a:chExt cx="10153650" cy="447215"/>
          </a:xfrm>
        </p:grpSpPr>
        <p:sp>
          <p:nvSpPr>
            <p:cNvPr id="20" name="Retângulo de cantos arredondados 13">
              <a:extLst>
                <a:ext uri="{FF2B5EF4-FFF2-40B4-BE49-F238E27FC236}">
                  <a16:creationId xmlns:a16="http://schemas.microsoft.com/office/drawing/2014/main" id="{018BBDD2-FFC2-17B0-E089-2A7E80C23C5F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FF3AA71B-CC14-4CB0-E196-3AAE42E7577B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AD4D1465-9CC8-6815-5743-515FE87C28FA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24" name="Retângulo de cantos arredondados 15">
                  <a:extLst>
                    <a:ext uri="{FF2B5EF4-FFF2-40B4-BE49-F238E27FC236}">
                      <a16:creationId xmlns:a16="http://schemas.microsoft.com/office/drawing/2014/main" id="{FE2EA8F3-16BF-331B-FC93-2FF94815FB9A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25" name="Retângulo 24">
                  <a:extLst>
                    <a:ext uri="{FF2B5EF4-FFF2-40B4-BE49-F238E27FC236}">
                      <a16:creationId xmlns:a16="http://schemas.microsoft.com/office/drawing/2014/main" id="{9C5AA948-103A-B618-1BAC-278241285BAE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3906479-2C50-06E3-0237-F1784A2CC872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</p:grp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083BEC5-3D7D-D4DC-750F-480790CF4327}"/>
              </a:ext>
            </a:extLst>
          </p:cNvPr>
          <p:cNvGrpSpPr/>
          <p:nvPr userDrawn="1"/>
        </p:nvGrpSpPr>
        <p:grpSpPr>
          <a:xfrm>
            <a:off x="1017329" y="4938540"/>
            <a:ext cx="10153650" cy="725259"/>
            <a:chOff x="1628481" y="2725098"/>
            <a:chExt cx="10153650" cy="447215"/>
          </a:xfrm>
        </p:grpSpPr>
        <p:sp>
          <p:nvSpPr>
            <p:cNvPr id="27" name="Retângulo de cantos arredondados 13">
              <a:extLst>
                <a:ext uri="{FF2B5EF4-FFF2-40B4-BE49-F238E27FC236}">
                  <a16:creationId xmlns:a16="http://schemas.microsoft.com/office/drawing/2014/main" id="{4835CEC4-10DA-A6DE-3112-A21EB771AFA5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8D0EBADD-7636-D463-E589-538961271526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7CCB71ED-E317-6AC5-2014-1892587EFF11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31" name="Retângulo de cantos arredondados 15">
                  <a:extLst>
                    <a:ext uri="{FF2B5EF4-FFF2-40B4-BE49-F238E27FC236}">
                      <a16:creationId xmlns:a16="http://schemas.microsoft.com/office/drawing/2014/main" id="{8FE2102D-F084-8098-EDA6-A65E2F23FC8F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F90E6265-99FF-D769-BB79-C20FBF09E78B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B867103-30FF-911E-D894-2CA519EA6287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D</a:t>
                </a:r>
              </a:p>
            </p:txBody>
          </p:sp>
        </p:grp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7B49F3AD-40C2-547B-FEE4-2198CEAF27CB}"/>
              </a:ext>
            </a:extLst>
          </p:cNvPr>
          <p:cNvGrpSpPr/>
          <p:nvPr userDrawn="1"/>
        </p:nvGrpSpPr>
        <p:grpSpPr>
          <a:xfrm>
            <a:off x="1017329" y="5724113"/>
            <a:ext cx="10153650" cy="693958"/>
            <a:chOff x="1628481" y="2725098"/>
            <a:chExt cx="10153650" cy="447215"/>
          </a:xfrm>
        </p:grpSpPr>
        <p:sp>
          <p:nvSpPr>
            <p:cNvPr id="34" name="Retângulo de cantos arredondados 13">
              <a:extLst>
                <a:ext uri="{FF2B5EF4-FFF2-40B4-BE49-F238E27FC236}">
                  <a16:creationId xmlns:a16="http://schemas.microsoft.com/office/drawing/2014/main" id="{4490BE2E-42D0-3480-3092-F595BC378453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DA456ADD-65BF-6705-54F0-88F9E3D074DF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959E214E-9E2B-7805-F059-D42EBDBBE86F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38" name="Retângulo de cantos arredondados 15">
                  <a:extLst>
                    <a:ext uri="{FF2B5EF4-FFF2-40B4-BE49-F238E27FC236}">
                      <a16:creationId xmlns:a16="http://schemas.microsoft.com/office/drawing/2014/main" id="{A087EC61-1769-5252-42BA-3BFE47EC5FDF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39" name="Retângulo 38">
                  <a:extLst>
                    <a:ext uri="{FF2B5EF4-FFF2-40B4-BE49-F238E27FC236}">
                      <a16:creationId xmlns:a16="http://schemas.microsoft.com/office/drawing/2014/main" id="{7273725E-B0D2-62CF-2B91-A0EF5C099551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8D845D-864A-4B6A-6C35-5500C3BAC53C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E</a:t>
                </a:r>
              </a:p>
            </p:txBody>
          </p:sp>
        </p:grpSp>
      </p:grpSp>
      <p:sp>
        <p:nvSpPr>
          <p:cNvPr id="40" name="Espaço Reservado para Texto 14">
            <a:extLst>
              <a:ext uri="{FF2B5EF4-FFF2-40B4-BE49-F238E27FC236}">
                <a16:creationId xmlns:a16="http://schemas.microsoft.com/office/drawing/2014/main" id="{E249BA33-0847-3A49-6C3E-C3E2C19469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4634" y="2664167"/>
            <a:ext cx="9497718" cy="608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41" name="Espaço Reservado para Texto 14">
            <a:extLst>
              <a:ext uri="{FF2B5EF4-FFF2-40B4-BE49-F238E27FC236}">
                <a16:creationId xmlns:a16="http://schemas.microsoft.com/office/drawing/2014/main" id="{819E2D9F-1E12-3E2E-6BAA-5A6D22D274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4482" y="3473754"/>
            <a:ext cx="9497718" cy="569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42" name="Espaço Reservado para Texto 14">
            <a:extLst>
              <a:ext uri="{FF2B5EF4-FFF2-40B4-BE49-F238E27FC236}">
                <a16:creationId xmlns:a16="http://schemas.microsoft.com/office/drawing/2014/main" id="{E846084A-3AB4-9FEA-4DC5-004F97453B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2786" y="4245591"/>
            <a:ext cx="9497718" cy="562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45" name="Espaço Reservado para Texto 14">
            <a:extLst>
              <a:ext uri="{FF2B5EF4-FFF2-40B4-BE49-F238E27FC236}">
                <a16:creationId xmlns:a16="http://schemas.microsoft.com/office/drawing/2014/main" id="{A19C725B-6B62-09A7-F021-6491BDF77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2786" y="5017677"/>
            <a:ext cx="9497718" cy="569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46" name="Espaço Reservado para Texto 14">
            <a:extLst>
              <a:ext uri="{FF2B5EF4-FFF2-40B4-BE49-F238E27FC236}">
                <a16:creationId xmlns:a16="http://schemas.microsoft.com/office/drawing/2014/main" id="{B1508FCC-B1EA-7B2E-3B18-5AD3EFDEB7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2784" y="5784379"/>
            <a:ext cx="9497718" cy="569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648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9D169BB-ECAE-0211-35CA-171B90F5E62B}"/>
              </a:ext>
            </a:extLst>
          </p:cNvPr>
          <p:cNvSpPr/>
          <p:nvPr userDrawn="1"/>
        </p:nvSpPr>
        <p:spPr>
          <a:xfrm>
            <a:off x="11815763" y="6534150"/>
            <a:ext cx="376237" cy="323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490D2-3DE7-6998-B88F-8446625D9D7E}"/>
              </a:ext>
            </a:extLst>
          </p:cNvPr>
          <p:cNvSpPr/>
          <p:nvPr userDrawn="1"/>
        </p:nvSpPr>
        <p:spPr>
          <a:xfrm>
            <a:off x="0" y="6534150"/>
            <a:ext cx="9991725" cy="323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809DE12-9053-1118-218C-7CC6A99D4E57}"/>
              </a:ext>
            </a:extLst>
          </p:cNvPr>
          <p:cNvSpPr/>
          <p:nvPr userDrawn="1"/>
        </p:nvSpPr>
        <p:spPr>
          <a:xfrm>
            <a:off x="9991725" y="6534150"/>
            <a:ext cx="2116455" cy="3238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6F9201F-774D-412F-8C62-BD8DFDF10B8B}"/>
              </a:ext>
            </a:extLst>
          </p:cNvPr>
          <p:cNvSpPr/>
          <p:nvPr userDrawn="1"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6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1" r:id="rId2"/>
    <p:sldLayoutId id="2147483680" r:id="rId3"/>
    <p:sldLayoutId id="2147483676" r:id="rId4"/>
    <p:sldLayoutId id="2147483678" r:id="rId5"/>
    <p:sldLayoutId id="2147483662" r:id="rId6"/>
    <p:sldLayoutId id="2147483675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6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40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0">
          <p15:clr>
            <a:srgbClr val="F26B43"/>
          </p15:clr>
        </p15:guide>
        <p15:guide id="2" orient="horz" pos="1457">
          <p15:clr>
            <a:srgbClr val="F26B43"/>
          </p15:clr>
        </p15:guide>
        <p15:guide id="3" pos="5133">
          <p15:clr>
            <a:srgbClr val="F26B43"/>
          </p15:clr>
        </p15:guide>
        <p15:guide id="4" orient="horz" pos="2886">
          <p15:clr>
            <a:srgbClr val="F26B43"/>
          </p15:clr>
        </p15:guide>
        <p15:guide id="5" pos="642">
          <p15:clr>
            <a:srgbClr val="9FCC3B"/>
          </p15:clr>
        </p15:guide>
        <p15:guide id="6" orient="horz" pos="368">
          <p15:clr>
            <a:srgbClr val="9FCC3B"/>
          </p15:clr>
        </p15:guide>
        <p15:guide id="7" pos="7038">
          <p15:clr>
            <a:srgbClr val="9FCC3B"/>
          </p15:clr>
        </p15:guide>
        <p15:guide id="8" orient="horz" pos="395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8.sv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eg"/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6.jpe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49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8825CD1-8A58-2598-D246-3B55021FF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Aspectos da segurança da informação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1F6818-3F4B-AB94-DF14-3227E0A24A21}"/>
              </a:ext>
            </a:extLst>
          </p:cNvPr>
          <p:cNvSpPr txBox="1"/>
          <p:nvPr/>
        </p:nvSpPr>
        <p:spPr>
          <a:xfrm>
            <a:off x="1019174" y="1788621"/>
            <a:ext cx="8954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Os aspectos seguintes, contudo, também são considerados importantes: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36DFF2-D4D2-CC84-09C5-49D22DAEDC06}"/>
              </a:ext>
            </a:extLst>
          </p:cNvPr>
          <p:cNvGrpSpPr/>
          <p:nvPr/>
        </p:nvGrpSpPr>
        <p:grpSpPr>
          <a:xfrm>
            <a:off x="1019174" y="2874094"/>
            <a:ext cx="10148156" cy="3263696"/>
            <a:chOff x="1019174" y="1676604"/>
            <a:chExt cx="10148156" cy="3263696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966224F4-FC27-429C-93C1-329CE08A4C93}"/>
                </a:ext>
              </a:extLst>
            </p:cNvPr>
            <p:cNvGrpSpPr/>
            <p:nvPr/>
          </p:nvGrpSpPr>
          <p:grpSpPr>
            <a:xfrm>
              <a:off x="1019174" y="1676604"/>
              <a:ext cx="3121093" cy="3263696"/>
              <a:chOff x="1019174" y="1676604"/>
              <a:chExt cx="3121093" cy="3263696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2FDC120F-BECE-0C86-54B9-E805E8762C7D}"/>
                  </a:ext>
                </a:extLst>
              </p:cNvPr>
              <p:cNvSpPr/>
              <p:nvPr/>
            </p:nvSpPr>
            <p:spPr>
              <a:xfrm>
                <a:off x="1019174" y="1676604"/>
                <a:ext cx="3121093" cy="3263696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4C5289D-12E5-3DC9-6876-0FC267C32D06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Autenticidade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8436E1A8-E28E-026B-D195-221E09A59331}"/>
                  </a:ext>
                </a:extLst>
              </p:cNvPr>
              <p:cNvSpPr txBox="1"/>
              <p:nvPr/>
            </p:nvSpPr>
            <p:spPr>
              <a:xfrm>
                <a:off x="1228319" y="2630438"/>
                <a:ext cx="2702801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Assegura que a informação foi gerada por pessoa ou sistema autorizado para isso.</a:t>
                </a: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46611620-6CF9-C27B-AB02-86F2B66DCEF4}"/>
                </a:ext>
              </a:extLst>
            </p:cNvPr>
            <p:cNvGrpSpPr/>
            <p:nvPr/>
          </p:nvGrpSpPr>
          <p:grpSpPr>
            <a:xfrm>
              <a:off x="4535453" y="1676604"/>
              <a:ext cx="3121093" cy="3263696"/>
              <a:chOff x="4535453" y="1676604"/>
              <a:chExt cx="3121093" cy="3263696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086C1F0E-F7D3-1564-2929-EEFC6C5F96A1}"/>
                  </a:ext>
                </a:extLst>
              </p:cNvPr>
              <p:cNvSpPr/>
              <p:nvPr/>
            </p:nvSpPr>
            <p:spPr>
              <a:xfrm>
                <a:off x="4535453" y="1676604"/>
                <a:ext cx="3121093" cy="3263696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88C89FB-CEDC-B586-1F6A-367971F9F9F0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Legalidade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3FBBF73-719B-A598-E9DD-E360EAC029F7}"/>
                  </a:ext>
                </a:extLst>
              </p:cNvPr>
              <p:cNvSpPr txBox="1"/>
              <p:nvPr/>
            </p:nvSpPr>
            <p:spPr>
              <a:xfrm>
                <a:off x="4744599" y="2631976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Alinha informação e/ou dos processos com normas, portarias, leis e quaisquer outros documentos normativos, cada um na sua respectiva esfera de atribuição e abrangência.</a:t>
                </a: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4BE22A3-3EF9-FC66-151B-7F5BB2DF8DAB}"/>
                </a:ext>
              </a:extLst>
            </p:cNvPr>
            <p:cNvGrpSpPr/>
            <p:nvPr/>
          </p:nvGrpSpPr>
          <p:grpSpPr>
            <a:xfrm>
              <a:off x="8046237" y="1676604"/>
              <a:ext cx="3121093" cy="3263696"/>
              <a:chOff x="8046237" y="1676604"/>
              <a:chExt cx="3121093" cy="3263696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327E238-F5C9-2E0F-BC91-15D98DE7FCC6}"/>
                  </a:ext>
                </a:extLst>
              </p:cNvPr>
              <p:cNvSpPr/>
              <p:nvPr/>
            </p:nvSpPr>
            <p:spPr>
              <a:xfrm>
                <a:off x="8046237" y="1676604"/>
                <a:ext cx="3121093" cy="3263696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E250AA2-35D9-E16B-7234-86B5C11E27C1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Não repúdio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8433981-C4C8-07F5-5B0D-1382157C52D9}"/>
                  </a:ext>
                </a:extLst>
              </p:cNvPr>
              <p:cNvSpPr txBox="1"/>
              <p:nvPr/>
            </p:nvSpPr>
            <p:spPr>
              <a:xfrm>
                <a:off x="8260880" y="2662512"/>
                <a:ext cx="2702801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Relaciona-se ao fato de o emissor negar a autoria de uma informação divulgada. Também é conhecido como irretratabilidade.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22546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C43986-53FB-6688-F1C9-A02BEDAB4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31666D-E7C4-20FA-D416-EC4FF04CA37F}"/>
              </a:ext>
            </a:extLst>
          </p:cNvPr>
          <p:cNvSpPr txBox="1"/>
          <p:nvPr/>
        </p:nvSpPr>
        <p:spPr>
          <a:xfrm>
            <a:off x="1031875" y="1733277"/>
            <a:ext cx="10140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PCN (ABNT NBR 15999 Parte 1): Estratégias e planos para garantir recuperação e continuidade após desastres.</a:t>
            </a:r>
          </a:p>
          <a:p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Os desastres podem ser ocasionados por diversos motivos: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D777E14-F178-D67E-C9F8-B50BE120C2A6}"/>
              </a:ext>
            </a:extLst>
          </p:cNvPr>
          <p:cNvGrpSpPr/>
          <p:nvPr/>
        </p:nvGrpSpPr>
        <p:grpSpPr>
          <a:xfrm>
            <a:off x="1019175" y="3426437"/>
            <a:ext cx="10148156" cy="1155088"/>
            <a:chOff x="1019174" y="1676604"/>
            <a:chExt cx="10148156" cy="115508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A5F99974-15B3-5500-CDDD-C4B43B6A4DC9}"/>
                </a:ext>
              </a:extLst>
            </p:cNvPr>
            <p:cNvGrpSpPr/>
            <p:nvPr/>
          </p:nvGrpSpPr>
          <p:grpSpPr>
            <a:xfrm>
              <a:off x="1019174" y="1676604"/>
              <a:ext cx="3121093" cy="1155088"/>
              <a:chOff x="1019174" y="1676604"/>
              <a:chExt cx="3121093" cy="1155088"/>
            </a:xfrm>
          </p:grpSpPr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D7D065EE-7C5C-1AF6-984F-6C2669FD18B7}"/>
                  </a:ext>
                </a:extLst>
              </p:cNvPr>
              <p:cNvSpPr/>
              <p:nvPr/>
            </p:nvSpPr>
            <p:spPr>
              <a:xfrm>
                <a:off x="1019174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99E4CE5-D684-6DF2-FED0-3424169C84D3}"/>
                  </a:ext>
                </a:extLst>
              </p:cNvPr>
              <p:cNvSpPr txBox="1"/>
              <p:nvPr/>
            </p:nvSpPr>
            <p:spPr>
              <a:xfrm>
                <a:off x="1228319" y="2011591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Causas naturais</a:t>
                </a:r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5F686944-C635-472C-6277-590C682D8D7F}"/>
                </a:ext>
              </a:extLst>
            </p:cNvPr>
            <p:cNvGrpSpPr/>
            <p:nvPr/>
          </p:nvGrpSpPr>
          <p:grpSpPr>
            <a:xfrm>
              <a:off x="4535453" y="1676604"/>
              <a:ext cx="3121093" cy="1155088"/>
              <a:chOff x="4535453" y="1676604"/>
              <a:chExt cx="3121093" cy="1155088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E815EB18-F84E-EAAF-CA73-BD797221BF3A}"/>
                  </a:ext>
                </a:extLst>
              </p:cNvPr>
              <p:cNvSpPr/>
              <p:nvPr/>
            </p:nvSpPr>
            <p:spPr>
              <a:xfrm>
                <a:off x="4535453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756B4EF-8143-B9C2-7CF8-083F7EAA7098}"/>
                  </a:ext>
                </a:extLst>
              </p:cNvPr>
              <p:cNvSpPr txBox="1"/>
              <p:nvPr/>
            </p:nvSpPr>
            <p:spPr>
              <a:xfrm>
                <a:off x="4744599" y="2022009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Falhas de segurança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C073EB9-A646-3F4F-BF77-DD700C0D8414}"/>
                </a:ext>
              </a:extLst>
            </p:cNvPr>
            <p:cNvGrpSpPr/>
            <p:nvPr/>
          </p:nvGrpSpPr>
          <p:grpSpPr>
            <a:xfrm>
              <a:off x="8046237" y="1676604"/>
              <a:ext cx="3121093" cy="1155088"/>
              <a:chOff x="8046237" y="1676604"/>
              <a:chExt cx="3121093" cy="1155088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54C3509-BE70-2F49-3823-26D0BE32C7FE}"/>
                  </a:ext>
                </a:extLst>
              </p:cNvPr>
              <p:cNvSpPr/>
              <p:nvPr/>
            </p:nvSpPr>
            <p:spPr>
              <a:xfrm>
                <a:off x="8046237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C3AD44C-A1B0-C1D8-9D6B-C79C5C7A3C92}"/>
                  </a:ext>
                </a:extLst>
              </p:cNvPr>
              <p:cNvSpPr txBox="1"/>
              <p:nvPr/>
            </p:nvSpPr>
            <p:spPr>
              <a:xfrm>
                <a:off x="8148637" y="2041762"/>
                <a:ext cx="3018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Acidentes</a:t>
                </a:r>
                <a:endParaRPr lang="pt-BR" b="1" dirty="0"/>
              </a:p>
            </p:txBody>
          </p:sp>
        </p:grp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2524B56-A528-3F5E-0F78-4A5159EC3900}"/>
              </a:ext>
            </a:extLst>
          </p:cNvPr>
          <p:cNvGrpSpPr/>
          <p:nvPr/>
        </p:nvGrpSpPr>
        <p:grpSpPr>
          <a:xfrm>
            <a:off x="2777314" y="4766666"/>
            <a:ext cx="6637372" cy="1155088"/>
            <a:chOff x="1019174" y="1676604"/>
            <a:chExt cx="6637372" cy="1155088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EAB83CF-C38B-F397-8014-7D38DCCBC8E1}"/>
                </a:ext>
              </a:extLst>
            </p:cNvPr>
            <p:cNvGrpSpPr/>
            <p:nvPr/>
          </p:nvGrpSpPr>
          <p:grpSpPr>
            <a:xfrm>
              <a:off x="1019174" y="1676604"/>
              <a:ext cx="3121093" cy="1155088"/>
              <a:chOff x="1019174" y="1676604"/>
              <a:chExt cx="3121093" cy="1155088"/>
            </a:xfrm>
          </p:grpSpPr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BDF9ED11-26A5-867E-BC50-31FE254F8296}"/>
                  </a:ext>
                </a:extLst>
              </p:cNvPr>
              <p:cNvSpPr/>
              <p:nvPr/>
            </p:nvSpPr>
            <p:spPr>
              <a:xfrm>
                <a:off x="1019174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C86D82A-3D12-661F-22D5-3BB3B535E6E0}"/>
                  </a:ext>
                </a:extLst>
              </p:cNvPr>
              <p:cNvSpPr txBox="1"/>
              <p:nvPr/>
            </p:nvSpPr>
            <p:spPr>
              <a:xfrm>
                <a:off x="1228319" y="205597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Falhas de equipamentos</a:t>
                </a: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2157DF8-C170-3481-6BFC-E24D5BB51016}"/>
                </a:ext>
              </a:extLst>
            </p:cNvPr>
            <p:cNvGrpSpPr/>
            <p:nvPr/>
          </p:nvGrpSpPr>
          <p:grpSpPr>
            <a:xfrm>
              <a:off x="4535453" y="1676604"/>
              <a:ext cx="3121093" cy="1155088"/>
              <a:chOff x="4535453" y="1676604"/>
              <a:chExt cx="3121093" cy="1155088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E997A267-AFEA-8CCE-D611-8A49362C18F2}"/>
                  </a:ext>
                </a:extLst>
              </p:cNvPr>
              <p:cNvSpPr/>
              <p:nvPr/>
            </p:nvSpPr>
            <p:spPr>
              <a:xfrm>
                <a:off x="4535453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C9C36F6-96BD-F0CF-6F54-9CCA8E98F5DE}"/>
                  </a:ext>
                </a:extLst>
              </p:cNvPr>
              <p:cNvSpPr txBox="1"/>
              <p:nvPr/>
            </p:nvSpPr>
            <p:spPr>
              <a:xfrm>
                <a:off x="4744599" y="2075271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Ações propositais</a:t>
                </a:r>
                <a:endParaRPr lang="pt-BR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8753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C43986-53FB-6688-F1C9-A02BEDAB4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  <a:p>
            <a:endParaRPr lang="pt-BR" dirty="0"/>
          </a:p>
        </p:txBody>
      </p:sp>
      <p:graphicFrame>
        <p:nvGraphicFramePr>
          <p:cNvPr id="8" name="CaixaDeTexto 2">
            <a:extLst>
              <a:ext uri="{FF2B5EF4-FFF2-40B4-BE49-F238E27FC236}">
                <a16:creationId xmlns:a16="http://schemas.microsoft.com/office/drawing/2014/main" id="{18DB86E6-1B32-0AEE-B34B-4BDE4D162B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328877"/>
              </p:ext>
            </p:extLst>
          </p:nvPr>
        </p:nvGraphicFramePr>
        <p:xfrm>
          <a:off x="1019175" y="1520233"/>
          <a:ext cx="10153649" cy="3817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5671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3899BEA-1E3E-C565-91D0-628B48AB8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Termos e definições</a:t>
            </a:r>
          </a:p>
          <a:p>
            <a:endParaRPr lang="pt-BR" dirty="0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5ABE0486-CA9D-9862-2C80-8682E1B66FA6}"/>
              </a:ext>
            </a:extLst>
          </p:cNvPr>
          <p:cNvGrpSpPr/>
          <p:nvPr/>
        </p:nvGrpSpPr>
        <p:grpSpPr>
          <a:xfrm>
            <a:off x="1048134" y="2206439"/>
            <a:ext cx="10124691" cy="2901727"/>
            <a:chOff x="989594" y="2554782"/>
            <a:chExt cx="10124691" cy="290172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B62DFD6D-B2DB-4D29-CFD9-772CFADB50FA}"/>
                </a:ext>
              </a:extLst>
            </p:cNvPr>
            <p:cNvGrpSpPr/>
            <p:nvPr/>
          </p:nvGrpSpPr>
          <p:grpSpPr>
            <a:xfrm>
              <a:off x="1019175" y="2554782"/>
              <a:ext cx="10083582" cy="874218"/>
              <a:chOff x="1019175" y="2668031"/>
              <a:chExt cx="10083582" cy="87421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6ED29BB5-1684-0273-D3C1-A26F4D3CE4BC}"/>
                  </a:ext>
                </a:extLst>
              </p:cNvPr>
              <p:cNvGrpSpPr/>
              <p:nvPr/>
            </p:nvGrpSpPr>
            <p:grpSpPr>
              <a:xfrm>
                <a:off x="1019175" y="2668031"/>
                <a:ext cx="7491779" cy="857251"/>
                <a:chOff x="1019174" y="1676603"/>
                <a:chExt cx="10148156" cy="739792"/>
              </a:xfrm>
            </p:grpSpPr>
            <p:grpSp>
              <p:nvGrpSpPr>
                <p:cNvPr id="7" name="Agrupar 6">
                  <a:extLst>
                    <a:ext uri="{FF2B5EF4-FFF2-40B4-BE49-F238E27FC236}">
                      <a16:creationId xmlns:a16="http://schemas.microsoft.com/office/drawing/2014/main" id="{FDE6B244-4ABA-37D4-D1C3-D3A607FD0CFB}"/>
                    </a:ext>
                  </a:extLst>
                </p:cNvPr>
                <p:cNvGrpSpPr/>
                <p:nvPr/>
              </p:nvGrpSpPr>
              <p:grpSpPr>
                <a:xfrm>
                  <a:off x="1019174" y="1676603"/>
                  <a:ext cx="3121093" cy="739792"/>
                  <a:chOff x="1019174" y="1676603"/>
                  <a:chExt cx="3121093" cy="739792"/>
                </a:xfrm>
              </p:grpSpPr>
              <p:sp>
                <p:nvSpPr>
                  <p:cNvPr id="14" name="Retângulo: Cantos Arredondados 13">
                    <a:extLst>
                      <a:ext uri="{FF2B5EF4-FFF2-40B4-BE49-F238E27FC236}">
                        <a16:creationId xmlns:a16="http://schemas.microsoft.com/office/drawing/2014/main" id="{39D1FB5D-3FB5-D2B3-6ABB-374C82DF5ADD}"/>
                      </a:ext>
                    </a:extLst>
                  </p:cNvPr>
                  <p:cNvSpPr/>
                  <p:nvPr/>
                </p:nvSpPr>
                <p:spPr>
                  <a:xfrm>
                    <a:off x="1019174" y="1676603"/>
                    <a:ext cx="3121093" cy="739792"/>
                  </a:xfrm>
                  <a:prstGeom prst="roundRect">
                    <a:avLst>
                      <a:gd name="adj" fmla="val 1935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CaixaDeTexto 14">
                    <a:extLst>
                      <a:ext uri="{FF2B5EF4-FFF2-40B4-BE49-F238E27FC236}">
                        <a16:creationId xmlns:a16="http://schemas.microsoft.com/office/drawing/2014/main" id="{FAEF60C1-CCD9-3DC3-CABA-6ED07F028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8319" y="1913935"/>
                    <a:ext cx="2702801" cy="29216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BR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rPr>
                      <a:t>Risco </a:t>
                    </a:r>
                  </a:p>
                </p:txBody>
              </p:sp>
            </p:grpSp>
            <p:grpSp>
              <p:nvGrpSpPr>
                <p:cNvPr id="8" name="Agrupar 7">
                  <a:extLst>
                    <a:ext uri="{FF2B5EF4-FFF2-40B4-BE49-F238E27FC236}">
                      <a16:creationId xmlns:a16="http://schemas.microsoft.com/office/drawing/2014/main" id="{ED9DF4DA-CC19-8BEA-FFEB-FFA6F88F2E05}"/>
                    </a:ext>
                  </a:extLst>
                </p:cNvPr>
                <p:cNvGrpSpPr/>
                <p:nvPr/>
              </p:nvGrpSpPr>
              <p:grpSpPr>
                <a:xfrm>
                  <a:off x="4535453" y="1676603"/>
                  <a:ext cx="3121093" cy="739792"/>
                  <a:chOff x="4535453" y="1676603"/>
                  <a:chExt cx="3121093" cy="739792"/>
                </a:xfrm>
              </p:grpSpPr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id="{F96304F7-FC9F-AE43-9D9E-C1EC93F71370}"/>
                      </a:ext>
                    </a:extLst>
                  </p:cNvPr>
                  <p:cNvSpPr/>
                  <p:nvPr/>
                </p:nvSpPr>
                <p:spPr>
                  <a:xfrm>
                    <a:off x="4535453" y="1676603"/>
                    <a:ext cx="3121093" cy="739792"/>
                  </a:xfrm>
                  <a:prstGeom prst="roundRect">
                    <a:avLst>
                      <a:gd name="adj" fmla="val 1935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F8DACF32-2310-2AFA-9A6E-AC9EFED26B45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599" y="1915473"/>
                    <a:ext cx="2702801" cy="29216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BR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rPr>
                      <a:t>Serviço </a:t>
                    </a:r>
                  </a:p>
                </p:txBody>
              </p:sp>
            </p:grpSp>
            <p:grpSp>
              <p:nvGrpSpPr>
                <p:cNvPr id="9" name="Agrupar 8">
                  <a:extLst>
                    <a:ext uri="{FF2B5EF4-FFF2-40B4-BE49-F238E27FC236}">
                      <a16:creationId xmlns:a16="http://schemas.microsoft.com/office/drawing/2014/main" id="{15A1F3B6-261B-7385-64DC-085BE46FB799}"/>
                    </a:ext>
                  </a:extLst>
                </p:cNvPr>
                <p:cNvGrpSpPr/>
                <p:nvPr/>
              </p:nvGrpSpPr>
              <p:grpSpPr>
                <a:xfrm>
                  <a:off x="8046237" y="1676603"/>
                  <a:ext cx="3121093" cy="739792"/>
                  <a:chOff x="8046237" y="1676603"/>
                  <a:chExt cx="3121093" cy="739792"/>
                </a:xfrm>
              </p:grpSpPr>
              <p:sp>
                <p:nvSpPr>
                  <p:cNvPr id="10" name="Retângulo: Cantos Arredondados 9">
                    <a:extLst>
                      <a:ext uri="{FF2B5EF4-FFF2-40B4-BE49-F238E27FC236}">
                        <a16:creationId xmlns:a16="http://schemas.microsoft.com/office/drawing/2014/main" id="{A3C102B9-EF5E-7D3D-8F0B-4145DD0AF49D}"/>
                      </a:ext>
                    </a:extLst>
                  </p:cNvPr>
                  <p:cNvSpPr/>
                  <p:nvPr/>
                </p:nvSpPr>
                <p:spPr>
                  <a:xfrm>
                    <a:off x="8046237" y="1676603"/>
                    <a:ext cx="3121093" cy="739792"/>
                  </a:xfrm>
                  <a:prstGeom prst="roundRect">
                    <a:avLst>
                      <a:gd name="adj" fmla="val 1935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950847A5-35D4-F278-2A66-53C853C44C32}"/>
                      </a:ext>
                    </a:extLst>
                  </p:cNvPr>
                  <p:cNvSpPr txBox="1"/>
                  <p:nvPr/>
                </p:nvSpPr>
                <p:spPr>
                  <a:xfrm>
                    <a:off x="8260880" y="1946009"/>
                    <a:ext cx="2702801" cy="29216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BR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rPr>
                      <a:t>Disponibilidade </a:t>
                    </a:r>
                  </a:p>
                </p:txBody>
              </p:sp>
            </p:grpSp>
          </p:grp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CE700C18-075C-C6CC-F33D-BB6D52A006D0}"/>
                  </a:ext>
                </a:extLst>
              </p:cNvPr>
              <p:cNvSpPr/>
              <p:nvPr/>
            </p:nvSpPr>
            <p:spPr>
              <a:xfrm>
                <a:off x="8798640" y="2684998"/>
                <a:ext cx="2304117" cy="857251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06DF3B8-CD10-98F3-F382-091CE37DEB7B}"/>
                  </a:ext>
                </a:extLst>
              </p:cNvPr>
              <p:cNvSpPr txBox="1"/>
              <p:nvPr/>
            </p:nvSpPr>
            <p:spPr>
              <a:xfrm>
                <a:off x="8957098" y="2997179"/>
                <a:ext cx="19953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Desastre </a:t>
                </a:r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5CBA7327-58FE-6494-171B-B1E9B4623205}"/>
                </a:ext>
              </a:extLst>
            </p:cNvPr>
            <p:cNvGrpSpPr/>
            <p:nvPr/>
          </p:nvGrpSpPr>
          <p:grpSpPr>
            <a:xfrm>
              <a:off x="989594" y="3578956"/>
              <a:ext cx="10124691" cy="874216"/>
              <a:chOff x="978066" y="2668033"/>
              <a:chExt cx="10124691" cy="874216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080B7254-95F9-5278-6D01-B439BC6FB5D5}"/>
                  </a:ext>
                </a:extLst>
              </p:cNvPr>
              <p:cNvGrpSpPr/>
              <p:nvPr/>
            </p:nvGrpSpPr>
            <p:grpSpPr>
              <a:xfrm>
                <a:off x="978066" y="2668033"/>
                <a:ext cx="7532888" cy="857252"/>
                <a:chOff x="963489" y="1676603"/>
                <a:chExt cx="10203841" cy="739792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D0880078-AB53-AF9A-381A-5BC14C26F237}"/>
                    </a:ext>
                  </a:extLst>
                </p:cNvPr>
                <p:cNvGrpSpPr/>
                <p:nvPr/>
              </p:nvGrpSpPr>
              <p:grpSpPr>
                <a:xfrm>
                  <a:off x="963489" y="1676603"/>
                  <a:ext cx="3243452" cy="739792"/>
                  <a:chOff x="963489" y="1676603"/>
                  <a:chExt cx="3243452" cy="739792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id="{3C9BDA68-3D19-30AD-0B6E-DBDAE48FA437}"/>
                      </a:ext>
                    </a:extLst>
                  </p:cNvPr>
                  <p:cNvSpPr/>
                  <p:nvPr/>
                </p:nvSpPr>
                <p:spPr>
                  <a:xfrm>
                    <a:off x="1019174" y="1676603"/>
                    <a:ext cx="3121093" cy="739792"/>
                  </a:xfrm>
                  <a:prstGeom prst="roundRect">
                    <a:avLst>
                      <a:gd name="adj" fmla="val 1935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8" name="CaixaDeTexto 27">
                    <a:extLst>
                      <a:ext uri="{FF2B5EF4-FFF2-40B4-BE49-F238E27FC236}">
                        <a16:creationId xmlns:a16="http://schemas.microsoft.com/office/drawing/2014/main" id="{74C66602-23DD-8E51-9434-C73044003B72}"/>
                      </a:ext>
                    </a:extLst>
                  </p:cNvPr>
                  <p:cNvSpPr txBox="1"/>
                  <p:nvPr/>
                </p:nvSpPr>
                <p:spPr>
                  <a:xfrm>
                    <a:off x="963489" y="1687597"/>
                    <a:ext cx="3243452" cy="71713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BR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rPr>
                      <a:t>Prática de gerenciamento de continuidade de serviço</a:t>
                    </a:r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id="{ADE1F30B-45D6-944A-3D24-49B0C22D84E7}"/>
                    </a:ext>
                  </a:extLst>
                </p:cNvPr>
                <p:cNvGrpSpPr/>
                <p:nvPr/>
              </p:nvGrpSpPr>
              <p:grpSpPr>
                <a:xfrm>
                  <a:off x="4519838" y="1676603"/>
                  <a:ext cx="3136708" cy="739792"/>
                  <a:chOff x="4519838" y="1676603"/>
                  <a:chExt cx="3136708" cy="739792"/>
                </a:xfrm>
              </p:grpSpPr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id="{F084A7A3-635D-5566-0F68-338CA9583DFF}"/>
                      </a:ext>
                    </a:extLst>
                  </p:cNvPr>
                  <p:cNvSpPr/>
                  <p:nvPr/>
                </p:nvSpPr>
                <p:spPr>
                  <a:xfrm>
                    <a:off x="4535453" y="1676603"/>
                    <a:ext cx="3121093" cy="739792"/>
                  </a:xfrm>
                  <a:prstGeom prst="roundRect">
                    <a:avLst>
                      <a:gd name="adj" fmla="val 1935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5D8FA263-4413-C55E-1DE8-04C61E11820A}"/>
                      </a:ext>
                    </a:extLst>
                  </p:cNvPr>
                  <p:cNvSpPr txBox="1"/>
                  <p:nvPr/>
                </p:nvSpPr>
                <p:spPr>
                  <a:xfrm>
                    <a:off x="4519838" y="1801759"/>
                    <a:ext cx="3110971" cy="5046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BR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rPr>
                      <a:t>Planos de recuperação de desastre</a:t>
                    </a:r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id="{62DE7036-52AB-EADF-3102-6A2FF201996C}"/>
                    </a:ext>
                  </a:extLst>
                </p:cNvPr>
                <p:cNvGrpSpPr/>
                <p:nvPr/>
              </p:nvGrpSpPr>
              <p:grpSpPr>
                <a:xfrm>
                  <a:off x="8046237" y="1676603"/>
                  <a:ext cx="3121093" cy="739792"/>
                  <a:chOff x="8046237" y="1676603"/>
                  <a:chExt cx="3121093" cy="739792"/>
                </a:xfrm>
              </p:grpSpPr>
              <p:sp>
                <p:nvSpPr>
                  <p:cNvPr id="23" name="Retângulo: Cantos Arredondados 22">
                    <a:extLst>
                      <a:ext uri="{FF2B5EF4-FFF2-40B4-BE49-F238E27FC236}">
                        <a16:creationId xmlns:a16="http://schemas.microsoft.com/office/drawing/2014/main" id="{BF981DD2-B08D-2CCC-42E7-67384366F8FE}"/>
                      </a:ext>
                    </a:extLst>
                  </p:cNvPr>
                  <p:cNvSpPr/>
                  <p:nvPr/>
                </p:nvSpPr>
                <p:spPr>
                  <a:xfrm>
                    <a:off x="8046237" y="1676603"/>
                    <a:ext cx="3121093" cy="739792"/>
                  </a:xfrm>
                  <a:prstGeom prst="roundRect">
                    <a:avLst>
                      <a:gd name="adj" fmla="val 1935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44F584CC-3068-3711-4409-508AB8D63250}"/>
                      </a:ext>
                    </a:extLst>
                  </p:cNvPr>
                  <p:cNvSpPr txBox="1"/>
                  <p:nvPr/>
                </p:nvSpPr>
                <p:spPr>
                  <a:xfrm>
                    <a:off x="8104425" y="1769644"/>
                    <a:ext cx="2702801" cy="50464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BR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rPr>
                      <a:t>Análise de impacto no negócio </a:t>
                    </a:r>
                  </a:p>
                </p:txBody>
              </p:sp>
            </p:grpSp>
          </p:grp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6EE73726-4FA2-13B0-094C-599286915DC5}"/>
                  </a:ext>
                </a:extLst>
              </p:cNvPr>
              <p:cNvSpPr/>
              <p:nvPr/>
            </p:nvSpPr>
            <p:spPr>
              <a:xfrm>
                <a:off x="8798640" y="2684998"/>
                <a:ext cx="2304117" cy="857251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1DF16DC-F1B0-B4F5-79D4-CF8C5B91DE4E}"/>
                  </a:ext>
                </a:extLst>
              </p:cNvPr>
              <p:cNvSpPr txBox="1"/>
              <p:nvPr/>
            </p:nvSpPr>
            <p:spPr>
              <a:xfrm>
                <a:off x="8945570" y="2775847"/>
                <a:ext cx="19953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Garantia </a:t>
                </a:r>
                <a:endParaRPr lang="pt-BR" sz="1600" i="1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9E6BAAA3-B146-124A-D40A-4C945E1D8C47}"/>
                </a:ext>
              </a:extLst>
            </p:cNvPr>
            <p:cNvGrpSpPr/>
            <p:nvPr/>
          </p:nvGrpSpPr>
          <p:grpSpPr>
            <a:xfrm>
              <a:off x="3646012" y="4599258"/>
              <a:ext cx="4899976" cy="857251"/>
              <a:chOff x="1019174" y="1676603"/>
              <a:chExt cx="6637372" cy="739792"/>
            </a:xfrm>
          </p:grpSpPr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542B8A4C-8E4B-301A-2DAD-465BD61A4316}"/>
                  </a:ext>
                </a:extLst>
              </p:cNvPr>
              <p:cNvGrpSpPr/>
              <p:nvPr/>
            </p:nvGrpSpPr>
            <p:grpSpPr>
              <a:xfrm>
                <a:off x="1019174" y="1676603"/>
                <a:ext cx="3121093" cy="739792"/>
                <a:chOff x="1019174" y="1676603"/>
                <a:chExt cx="3121093" cy="739792"/>
              </a:xfrm>
            </p:grpSpPr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id="{3329A940-0E51-24D3-03F5-3E127B5823F6}"/>
                    </a:ext>
                  </a:extLst>
                </p:cNvPr>
                <p:cNvSpPr/>
                <p:nvPr/>
              </p:nvSpPr>
              <p:spPr>
                <a:xfrm>
                  <a:off x="1019174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FDC14280-BA0B-AB26-4D61-EFF8A32FEE65}"/>
                    </a:ext>
                  </a:extLst>
                </p:cNvPr>
                <p:cNvSpPr txBox="1"/>
                <p:nvPr/>
              </p:nvSpPr>
              <p:spPr>
                <a:xfrm>
                  <a:off x="1228319" y="1913935"/>
                  <a:ext cx="2702801" cy="2921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600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Avaliação de risco </a:t>
                  </a:r>
                  <a:endParaRPr lang="pt-BR" sz="1600" i="1" dirty="0">
                    <a:solidFill>
                      <a:schemeClr val="bg2">
                        <a:lumMod val="25000"/>
                      </a:schemeClr>
                    </a:solidFill>
                    <a:effectLst/>
                  </a:endParaRPr>
                </a:p>
              </p:txBody>
            </p:sp>
          </p:grpSp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F203A56B-B641-86E6-0940-0C559D876E6D}"/>
                  </a:ext>
                </a:extLst>
              </p:cNvPr>
              <p:cNvGrpSpPr/>
              <p:nvPr/>
            </p:nvGrpSpPr>
            <p:grpSpPr>
              <a:xfrm>
                <a:off x="4529959" y="1676603"/>
                <a:ext cx="3126587" cy="739792"/>
                <a:chOff x="4529959" y="1676603"/>
                <a:chExt cx="3126587" cy="739792"/>
              </a:xfrm>
            </p:grpSpPr>
            <p:sp>
              <p:nvSpPr>
                <p:cNvPr id="38" name="Retângulo: Cantos Arredondados 37">
                  <a:extLst>
                    <a:ext uri="{FF2B5EF4-FFF2-40B4-BE49-F238E27FC236}">
                      <a16:creationId xmlns:a16="http://schemas.microsoft.com/office/drawing/2014/main" id="{3D7B164D-AFE6-EB80-80A5-74BBD455E347}"/>
                    </a:ext>
                  </a:extLst>
                </p:cNvPr>
                <p:cNvSpPr/>
                <p:nvPr/>
              </p:nvSpPr>
              <p:spPr>
                <a:xfrm>
                  <a:off x="4535453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BBF02FB3-728A-A874-DA67-F798A940A2AA}"/>
                    </a:ext>
                  </a:extLst>
                </p:cNvPr>
                <p:cNvSpPr txBox="1"/>
                <p:nvPr/>
              </p:nvSpPr>
              <p:spPr>
                <a:xfrm>
                  <a:off x="4529959" y="1693656"/>
                  <a:ext cx="2702801" cy="7171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600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Prática de gerenciamento de risco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653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45D0336-E27C-8BBD-36DD-007AF58BD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FF55AF-8DA8-FAA8-4ABC-10F817458C9E}"/>
              </a:ext>
            </a:extLst>
          </p:cNvPr>
          <p:cNvSpPr txBox="1"/>
          <p:nvPr/>
        </p:nvSpPr>
        <p:spPr>
          <a:xfrm>
            <a:off x="1019175" y="2067232"/>
            <a:ext cx="1026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PDCA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é um modelo de processo de melhoria contínua composto de 4 passos: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B71A0F9-910B-79FB-E897-60C709580302}"/>
              </a:ext>
            </a:extLst>
          </p:cNvPr>
          <p:cNvGrpSpPr/>
          <p:nvPr/>
        </p:nvGrpSpPr>
        <p:grpSpPr>
          <a:xfrm>
            <a:off x="989692" y="3016078"/>
            <a:ext cx="10183133" cy="1565447"/>
            <a:chOff x="989692" y="3048000"/>
            <a:chExt cx="10428319" cy="1533525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0ECC6805-EB36-BB6D-9D0F-1AB66D161A55}"/>
                </a:ext>
              </a:extLst>
            </p:cNvPr>
            <p:cNvGrpSpPr/>
            <p:nvPr/>
          </p:nvGrpSpPr>
          <p:grpSpPr>
            <a:xfrm>
              <a:off x="989692" y="3048000"/>
              <a:ext cx="7747908" cy="1533525"/>
              <a:chOff x="1019174" y="1676603"/>
              <a:chExt cx="10148156" cy="1904364"/>
            </a:xfrm>
          </p:grpSpPr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BB75CBBA-ACB9-CC94-F019-343A9F9572E1}"/>
                  </a:ext>
                </a:extLst>
              </p:cNvPr>
              <p:cNvGrpSpPr/>
              <p:nvPr/>
            </p:nvGrpSpPr>
            <p:grpSpPr>
              <a:xfrm>
                <a:off x="1019174" y="1676603"/>
                <a:ext cx="3121093" cy="1904364"/>
                <a:chOff x="1019174" y="1676603"/>
                <a:chExt cx="3121093" cy="1904364"/>
              </a:xfrm>
            </p:grpSpPr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14061C2E-FC55-8987-4227-144CE0457006}"/>
                    </a:ext>
                  </a:extLst>
                </p:cNvPr>
                <p:cNvSpPr/>
                <p:nvPr/>
              </p:nvSpPr>
              <p:spPr>
                <a:xfrm>
                  <a:off x="1019174" y="1676603"/>
                  <a:ext cx="3121093" cy="1904364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6ABD94A7-1F32-835D-A6C5-D0681792B8FF}"/>
                    </a:ext>
                  </a:extLst>
                </p:cNvPr>
                <p:cNvSpPr txBox="1"/>
                <p:nvPr/>
              </p:nvSpPr>
              <p:spPr>
                <a:xfrm>
                  <a:off x="1228319" y="1913935"/>
                  <a:ext cx="2702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P (</a:t>
                  </a:r>
                  <a:r>
                    <a:rPr lang="pt-BR" b="1" i="1" dirty="0" err="1"/>
                    <a:t>P</a:t>
                  </a:r>
                  <a:r>
                    <a:rPr lang="pt-BR" b="1" i="1" dirty="0" err="1">
                      <a:effectLst/>
                    </a:rPr>
                    <a:t>lan</a:t>
                  </a:r>
                  <a:r>
                    <a:rPr lang="pt-BR" b="1" dirty="0">
                      <a:effectLst/>
                    </a:rPr>
                    <a:t>) </a:t>
                  </a:r>
                  <a:endParaRPr lang="pt-BR" b="1" dirty="0"/>
                </a:p>
              </p:txBody>
            </p:sp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826094D1-2C8D-FD90-405B-9C1800D2A6D2}"/>
                    </a:ext>
                  </a:extLst>
                </p:cNvPr>
                <p:cNvSpPr txBox="1"/>
                <p:nvPr/>
              </p:nvSpPr>
              <p:spPr>
                <a:xfrm>
                  <a:off x="1228319" y="2630438"/>
                  <a:ext cx="2702801" cy="4204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600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Planejar </a:t>
                  </a:r>
                  <a:endParaRPr lang="pt-BR" sz="16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2CA28B0C-E54D-7576-8E81-8C8F04AFACE7}"/>
                  </a:ext>
                </a:extLst>
              </p:cNvPr>
              <p:cNvGrpSpPr/>
              <p:nvPr/>
            </p:nvGrpSpPr>
            <p:grpSpPr>
              <a:xfrm>
                <a:off x="4535453" y="1676603"/>
                <a:ext cx="3121093" cy="1904364"/>
                <a:chOff x="4535453" y="1676603"/>
                <a:chExt cx="3121093" cy="1904364"/>
              </a:xfrm>
            </p:grpSpPr>
            <p:sp>
              <p:nvSpPr>
                <p:cNvPr id="12" name="Retângulo: Cantos Arredondados 11">
                  <a:extLst>
                    <a:ext uri="{FF2B5EF4-FFF2-40B4-BE49-F238E27FC236}">
                      <a16:creationId xmlns:a16="http://schemas.microsoft.com/office/drawing/2014/main" id="{B8497612-C22A-3ACD-1624-40A1B0CF0BCE}"/>
                    </a:ext>
                  </a:extLst>
                </p:cNvPr>
                <p:cNvSpPr/>
                <p:nvPr/>
              </p:nvSpPr>
              <p:spPr>
                <a:xfrm>
                  <a:off x="4535453" y="1676603"/>
                  <a:ext cx="3121093" cy="1904364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B9A227D-71A6-138E-763F-6B45FEDD0FBD}"/>
                    </a:ext>
                  </a:extLst>
                </p:cNvPr>
                <p:cNvSpPr txBox="1"/>
                <p:nvPr/>
              </p:nvSpPr>
              <p:spPr>
                <a:xfrm>
                  <a:off x="4744599" y="1915473"/>
                  <a:ext cx="2702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Do (</a:t>
                  </a:r>
                  <a:r>
                    <a:rPr lang="pt-BR" b="1" i="1" dirty="0">
                      <a:effectLst/>
                    </a:rPr>
                    <a:t>Do</a:t>
                  </a:r>
                  <a:r>
                    <a:rPr lang="pt-BR" b="1" dirty="0">
                      <a:effectLst/>
                    </a:rPr>
                    <a:t>) </a:t>
                  </a:r>
                  <a:endParaRPr lang="pt-BR" b="1" dirty="0"/>
                </a:p>
              </p:txBody>
            </p:sp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1DECFAD1-7DB3-D6E7-7393-F6DB02DDEE0F}"/>
                    </a:ext>
                  </a:extLst>
                </p:cNvPr>
                <p:cNvSpPr txBox="1"/>
                <p:nvPr/>
              </p:nvSpPr>
              <p:spPr>
                <a:xfrm>
                  <a:off x="4744599" y="2631976"/>
                  <a:ext cx="2702801" cy="4204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600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Fazer</a:t>
                  </a:r>
                  <a:endParaRPr lang="pt-BR" sz="16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42059239-AEEF-3203-3AD3-9D293F41FB24}"/>
                  </a:ext>
                </a:extLst>
              </p:cNvPr>
              <p:cNvGrpSpPr/>
              <p:nvPr/>
            </p:nvGrpSpPr>
            <p:grpSpPr>
              <a:xfrm>
                <a:off x="8046237" y="1676603"/>
                <a:ext cx="3121093" cy="1904364"/>
                <a:chOff x="8046237" y="1676603"/>
                <a:chExt cx="3121093" cy="1904364"/>
              </a:xfrm>
            </p:grpSpPr>
            <p:sp>
              <p:nvSpPr>
                <p:cNvPr id="9" name="Retângulo: Cantos Arredondados 8">
                  <a:extLst>
                    <a:ext uri="{FF2B5EF4-FFF2-40B4-BE49-F238E27FC236}">
                      <a16:creationId xmlns:a16="http://schemas.microsoft.com/office/drawing/2014/main" id="{42D0F12B-E309-3C6D-80DD-2CE98218DD37}"/>
                    </a:ext>
                  </a:extLst>
                </p:cNvPr>
                <p:cNvSpPr/>
                <p:nvPr/>
              </p:nvSpPr>
              <p:spPr>
                <a:xfrm>
                  <a:off x="8046237" y="1676603"/>
                  <a:ext cx="3121093" cy="1904364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13429BD4-36F6-6865-BA2C-74CBD4467287}"/>
                    </a:ext>
                  </a:extLst>
                </p:cNvPr>
                <p:cNvSpPr txBox="1"/>
                <p:nvPr/>
              </p:nvSpPr>
              <p:spPr>
                <a:xfrm>
                  <a:off x="8260880" y="1946009"/>
                  <a:ext cx="2702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C (</a:t>
                  </a:r>
                  <a:r>
                    <a:rPr lang="pt-BR" b="1" i="1" dirty="0" err="1">
                      <a:effectLst/>
                    </a:rPr>
                    <a:t>Check</a:t>
                  </a:r>
                  <a:r>
                    <a:rPr lang="pt-BR" b="1" dirty="0">
                      <a:effectLst/>
                    </a:rPr>
                    <a:t>)</a:t>
                  </a:r>
                  <a:endParaRPr lang="pt-BR" b="1" dirty="0"/>
                </a:p>
              </p:txBody>
            </p:sp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D8E5D777-5751-1061-1FBE-A7AB15774FD6}"/>
                    </a:ext>
                  </a:extLst>
                </p:cNvPr>
                <p:cNvSpPr txBox="1"/>
                <p:nvPr/>
              </p:nvSpPr>
              <p:spPr>
                <a:xfrm>
                  <a:off x="8260879" y="2662512"/>
                  <a:ext cx="2702801" cy="4204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Checar/verificar</a:t>
                  </a:r>
                </a:p>
              </p:txBody>
            </p:sp>
          </p:grpSp>
        </p:grp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B6892579-12BF-8B34-9033-DEACFA80153E}"/>
                </a:ext>
              </a:extLst>
            </p:cNvPr>
            <p:cNvSpPr/>
            <p:nvPr/>
          </p:nvSpPr>
          <p:spPr>
            <a:xfrm>
              <a:off x="9035121" y="3048000"/>
              <a:ext cx="2382890" cy="1533525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A58196-3A47-9122-F79A-61C16FDD7D8F}"/>
              </a:ext>
            </a:extLst>
          </p:cNvPr>
          <p:cNvSpPr txBox="1"/>
          <p:nvPr/>
        </p:nvSpPr>
        <p:spPr>
          <a:xfrm>
            <a:off x="9198996" y="3264944"/>
            <a:ext cx="2063533" cy="297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</a:rPr>
              <a:t>C (</a:t>
            </a:r>
            <a:r>
              <a:rPr lang="pt-BR" b="1" i="1" dirty="0" err="1">
                <a:effectLst/>
              </a:rPr>
              <a:t>Check</a:t>
            </a:r>
            <a:r>
              <a:rPr lang="pt-BR" b="1" dirty="0">
                <a:effectLst/>
              </a:rPr>
              <a:t>)</a:t>
            </a:r>
            <a:endParaRPr lang="pt-BR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C1A9B1A-3062-133A-3FDE-2E72940096C1}"/>
              </a:ext>
            </a:extLst>
          </p:cNvPr>
          <p:cNvSpPr txBox="1"/>
          <p:nvPr/>
        </p:nvSpPr>
        <p:spPr>
          <a:xfrm>
            <a:off x="9198996" y="3841922"/>
            <a:ext cx="20635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>
                    <a:lumMod val="25000"/>
                  </a:schemeClr>
                </a:solidFill>
                <a:effectLst/>
              </a:rPr>
              <a:t>Agir</a:t>
            </a:r>
            <a:endParaRPr lang="pt-BR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191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45D0336-E27C-8BBD-36DD-007AF58BD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  <a:p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8DC712E-5367-5279-81EE-80A2F8DD4563}"/>
              </a:ext>
            </a:extLst>
          </p:cNvPr>
          <p:cNvSpPr txBox="1"/>
          <p:nvPr/>
        </p:nvSpPr>
        <p:spPr>
          <a:xfrm>
            <a:off x="1019175" y="18998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PDCA pode ser aplicado ao PCN: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8F1DCEC-73C2-D67B-6B44-B894EEB31A42}"/>
              </a:ext>
            </a:extLst>
          </p:cNvPr>
          <p:cNvGrpSpPr/>
          <p:nvPr/>
        </p:nvGrpSpPr>
        <p:grpSpPr>
          <a:xfrm>
            <a:off x="1067598" y="2723868"/>
            <a:ext cx="10105227" cy="2989769"/>
            <a:chOff x="1019175" y="2331894"/>
            <a:chExt cx="10105227" cy="2989769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DA022514-3BA7-EAA6-D1CF-807FE0903D26}"/>
                </a:ext>
              </a:extLst>
            </p:cNvPr>
            <p:cNvSpPr/>
            <p:nvPr/>
          </p:nvSpPr>
          <p:spPr>
            <a:xfrm>
              <a:off x="1021715" y="2331894"/>
              <a:ext cx="427095" cy="454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C25AA91-F736-27E4-BDF1-9B6FEAFA130E}"/>
                </a:ext>
              </a:extLst>
            </p:cNvPr>
            <p:cNvCxnSpPr>
              <a:cxnSpLocks/>
            </p:cNvCxnSpPr>
            <p:nvPr/>
          </p:nvCxnSpPr>
          <p:spPr>
            <a:xfrm>
              <a:off x="1226488" y="2786835"/>
              <a:ext cx="0" cy="10220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eta: para a Direita 28">
              <a:extLst>
                <a:ext uri="{FF2B5EF4-FFF2-40B4-BE49-F238E27FC236}">
                  <a16:creationId xmlns:a16="http://schemas.microsoft.com/office/drawing/2014/main" id="{4DBFCA7C-C199-8287-31B6-0283F29EE6D1}"/>
                </a:ext>
              </a:extLst>
            </p:cNvPr>
            <p:cNvSpPr/>
            <p:nvPr/>
          </p:nvSpPr>
          <p:spPr>
            <a:xfrm>
              <a:off x="1152661" y="2495555"/>
              <a:ext cx="165204" cy="127619"/>
            </a:xfrm>
            <a:prstGeom prst="rightArrow">
              <a:avLst>
                <a:gd name="adj1" fmla="val 25531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0376244-C383-C892-2737-C6FA282DBE2F}"/>
                </a:ext>
              </a:extLst>
            </p:cNvPr>
            <p:cNvSpPr/>
            <p:nvPr/>
          </p:nvSpPr>
          <p:spPr>
            <a:xfrm>
              <a:off x="1577216" y="2331894"/>
              <a:ext cx="9511296" cy="526452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6001D54-5817-0350-3EE6-07F9788EEE12}"/>
                </a:ext>
              </a:extLst>
            </p:cNvPr>
            <p:cNvSpPr txBox="1"/>
            <p:nvPr/>
          </p:nvSpPr>
          <p:spPr>
            <a:xfrm>
              <a:off x="1577216" y="2425843"/>
              <a:ext cx="954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effectLst/>
                </a:rPr>
                <a:t>1 - Mapeamento de negócios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04AEB4C1-0083-4322-9CF5-C4DF24F7EB97}"/>
                </a:ext>
              </a:extLst>
            </p:cNvPr>
            <p:cNvSpPr/>
            <p:nvPr/>
          </p:nvSpPr>
          <p:spPr>
            <a:xfrm>
              <a:off x="1021715" y="2962234"/>
              <a:ext cx="427095" cy="454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0C4663B4-4F4D-0B78-5165-93B0B810BFFF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1226488" y="3096076"/>
              <a:ext cx="6235" cy="1699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eta: para a Direita 35">
              <a:extLst>
                <a:ext uri="{FF2B5EF4-FFF2-40B4-BE49-F238E27FC236}">
                  <a16:creationId xmlns:a16="http://schemas.microsoft.com/office/drawing/2014/main" id="{E40D51BC-6B47-728F-3F67-A9CA79AAE567}"/>
                </a:ext>
              </a:extLst>
            </p:cNvPr>
            <p:cNvSpPr/>
            <p:nvPr/>
          </p:nvSpPr>
          <p:spPr>
            <a:xfrm>
              <a:off x="1152661" y="3125895"/>
              <a:ext cx="165204" cy="127619"/>
            </a:xfrm>
            <a:prstGeom prst="rightArrow">
              <a:avLst>
                <a:gd name="adj1" fmla="val 25531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3F59730A-2CCC-6633-D471-FB68F1D3E6F4}"/>
                </a:ext>
              </a:extLst>
            </p:cNvPr>
            <p:cNvSpPr/>
            <p:nvPr/>
          </p:nvSpPr>
          <p:spPr>
            <a:xfrm>
              <a:off x="1577216" y="2962234"/>
              <a:ext cx="9511296" cy="421736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78DFDBD-F47F-9D34-E703-40347BE42F8C}"/>
                </a:ext>
              </a:extLst>
            </p:cNvPr>
            <p:cNvSpPr txBox="1"/>
            <p:nvPr/>
          </p:nvSpPr>
          <p:spPr>
            <a:xfrm>
              <a:off x="1574676" y="3000246"/>
              <a:ext cx="954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effectLst/>
                </a:rPr>
                <a:t>2 - Análise de impacto de negócios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9211805-2B04-B0B8-3A69-5FDB8BCF892E}"/>
                </a:ext>
              </a:extLst>
            </p:cNvPr>
            <p:cNvSpPr/>
            <p:nvPr/>
          </p:nvSpPr>
          <p:spPr>
            <a:xfrm>
              <a:off x="1019175" y="3514825"/>
              <a:ext cx="427095" cy="454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2" name="Seta: para a Direita 41">
              <a:extLst>
                <a:ext uri="{FF2B5EF4-FFF2-40B4-BE49-F238E27FC236}">
                  <a16:creationId xmlns:a16="http://schemas.microsoft.com/office/drawing/2014/main" id="{68B30610-09C8-1894-63EE-8BDD71184590}"/>
                </a:ext>
              </a:extLst>
            </p:cNvPr>
            <p:cNvSpPr/>
            <p:nvPr/>
          </p:nvSpPr>
          <p:spPr>
            <a:xfrm>
              <a:off x="1150121" y="3678486"/>
              <a:ext cx="165204" cy="127619"/>
            </a:xfrm>
            <a:prstGeom prst="rightArrow">
              <a:avLst>
                <a:gd name="adj1" fmla="val 25531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0230323-DEC3-BFF9-2960-985C606589B9}"/>
                </a:ext>
              </a:extLst>
            </p:cNvPr>
            <p:cNvSpPr/>
            <p:nvPr/>
          </p:nvSpPr>
          <p:spPr>
            <a:xfrm>
              <a:off x="1574676" y="3514825"/>
              <a:ext cx="9511296" cy="526452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DD02B195-302A-E76B-A559-2C14464E83E2}"/>
                </a:ext>
              </a:extLst>
            </p:cNvPr>
            <p:cNvSpPr txBox="1"/>
            <p:nvPr/>
          </p:nvSpPr>
          <p:spPr>
            <a:xfrm>
              <a:off x="1574676" y="3608774"/>
              <a:ext cx="954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effectLst/>
                </a:rPr>
                <a:t>3 - Definições de melhores estratégias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EAEEB104-2779-7005-AFA5-B377F50B4C54}"/>
                </a:ext>
              </a:extLst>
            </p:cNvPr>
            <p:cNvSpPr/>
            <p:nvPr/>
          </p:nvSpPr>
          <p:spPr>
            <a:xfrm>
              <a:off x="1019175" y="4150541"/>
              <a:ext cx="427095" cy="454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8" name="Seta: para a Direita 47">
              <a:extLst>
                <a:ext uri="{FF2B5EF4-FFF2-40B4-BE49-F238E27FC236}">
                  <a16:creationId xmlns:a16="http://schemas.microsoft.com/office/drawing/2014/main" id="{27C777A9-72C0-A44E-65F4-CA9F4993F16F}"/>
                </a:ext>
              </a:extLst>
            </p:cNvPr>
            <p:cNvSpPr/>
            <p:nvPr/>
          </p:nvSpPr>
          <p:spPr>
            <a:xfrm>
              <a:off x="1150121" y="4314202"/>
              <a:ext cx="165204" cy="127619"/>
            </a:xfrm>
            <a:prstGeom prst="rightArrow">
              <a:avLst>
                <a:gd name="adj1" fmla="val 25531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F4F7E00B-4A5A-B5D9-DA71-4023A3010918}"/>
                </a:ext>
              </a:extLst>
            </p:cNvPr>
            <p:cNvSpPr/>
            <p:nvPr/>
          </p:nvSpPr>
          <p:spPr>
            <a:xfrm>
              <a:off x="1574676" y="4150541"/>
              <a:ext cx="9511296" cy="526452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F8825863-C08F-AF9D-7841-A0C963C90458}"/>
                </a:ext>
              </a:extLst>
            </p:cNvPr>
            <p:cNvSpPr txBox="1"/>
            <p:nvPr/>
          </p:nvSpPr>
          <p:spPr>
            <a:xfrm>
              <a:off x="1574676" y="4244490"/>
              <a:ext cx="954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effectLst/>
                </a:rPr>
                <a:t>4 - Documentação de planos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9B0FE0C3-C22E-6A03-8D12-FC4A0E388183}"/>
                </a:ext>
              </a:extLst>
            </p:cNvPr>
            <p:cNvSpPr/>
            <p:nvPr/>
          </p:nvSpPr>
          <p:spPr>
            <a:xfrm>
              <a:off x="1019175" y="4795211"/>
              <a:ext cx="427095" cy="454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54" name="Seta: para a Direita 53">
              <a:extLst>
                <a:ext uri="{FF2B5EF4-FFF2-40B4-BE49-F238E27FC236}">
                  <a16:creationId xmlns:a16="http://schemas.microsoft.com/office/drawing/2014/main" id="{F4A07370-7381-404A-CF65-B4F88D483A39}"/>
                </a:ext>
              </a:extLst>
            </p:cNvPr>
            <p:cNvSpPr/>
            <p:nvPr/>
          </p:nvSpPr>
          <p:spPr>
            <a:xfrm>
              <a:off x="1150121" y="4958872"/>
              <a:ext cx="165204" cy="127619"/>
            </a:xfrm>
            <a:prstGeom prst="rightArrow">
              <a:avLst>
                <a:gd name="adj1" fmla="val 25531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CF623F74-8E67-0415-4AB7-460E2AAFEBEE}"/>
                </a:ext>
              </a:extLst>
            </p:cNvPr>
            <p:cNvSpPr/>
            <p:nvPr/>
          </p:nvSpPr>
          <p:spPr>
            <a:xfrm>
              <a:off x="1574676" y="4795211"/>
              <a:ext cx="9511296" cy="526452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378E655-FB5F-11F0-7DB3-32DADECA56DD}"/>
                </a:ext>
              </a:extLst>
            </p:cNvPr>
            <p:cNvSpPr txBox="1"/>
            <p:nvPr/>
          </p:nvSpPr>
          <p:spPr>
            <a:xfrm>
              <a:off x="1574676" y="4889160"/>
              <a:ext cx="954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effectLst/>
                </a:rPr>
                <a:t>5 - Testes e simulações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6230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7DDD273-EEE6-C940-BE7E-4A3027BEE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A6D7B8-8DEE-F3E4-70C5-09314C7B6452}"/>
              </a:ext>
            </a:extLst>
          </p:cNvPr>
          <p:cNvSpPr txBox="1"/>
          <p:nvPr/>
        </p:nvSpPr>
        <p:spPr>
          <a:xfrm>
            <a:off x="1019175" y="2136338"/>
            <a:ext cx="80838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 PCN pode precisar de ajustes. Alguns dos motivos para que isso ocorra são:</a:t>
            </a:r>
          </a:p>
          <a:p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 avaliação e o teste das estratégias podem revelar sua ineficácia ou ineficiência.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Pode haver deficiências nas estratégias.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Algumas funções e responsabilidades são vagas e precisam de esclarecimentos.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Mudança das funções e dos membros da equipe de continuidade de negócios.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Introdução ou ocorrência de fatores ou de circunstâncias.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F7F58A-F26D-0013-D43B-8BE7467628A9}"/>
              </a:ext>
            </a:extLst>
          </p:cNvPr>
          <p:cNvSpPr/>
          <p:nvPr/>
        </p:nvSpPr>
        <p:spPr>
          <a:xfrm>
            <a:off x="11172825" y="239151"/>
            <a:ext cx="1019175" cy="63163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1339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A270865-365C-9A4B-5F0D-982BA33816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Política de Gestão de Continuidade de Negócios (PGCN)</a:t>
            </a:r>
          </a:p>
          <a:p>
            <a:endParaRPr lang="pt-BR" dirty="0"/>
          </a:p>
        </p:txBody>
      </p:sp>
      <p:graphicFrame>
        <p:nvGraphicFramePr>
          <p:cNvPr id="6" name="CaixaDeTexto 3">
            <a:extLst>
              <a:ext uri="{FF2B5EF4-FFF2-40B4-BE49-F238E27FC236}">
                <a16:creationId xmlns:a16="http://schemas.microsoft.com/office/drawing/2014/main" id="{40CFEE66-4070-0DBC-3D49-9F4A8D5F0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935427"/>
              </p:ext>
            </p:extLst>
          </p:nvPr>
        </p:nvGraphicFramePr>
        <p:xfrm>
          <a:off x="1677080" y="1704539"/>
          <a:ext cx="8837840" cy="4569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1158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A270865-365C-9A4B-5F0D-982BA33816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Política de Gestão de Continuidade de Negócios (PGCN)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2165632-E559-F3A7-20D8-E6A37696E2EC}"/>
              </a:ext>
            </a:extLst>
          </p:cNvPr>
          <p:cNvSpPr txBox="1"/>
          <p:nvPr/>
        </p:nvSpPr>
        <p:spPr>
          <a:xfrm>
            <a:off x="1031875" y="1666657"/>
            <a:ext cx="1014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Os processos da biblioteca ITIL estão incluídos em cinco publicações separadas: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468705ED-9F20-EE06-9648-A48908EDE0E5}"/>
              </a:ext>
            </a:extLst>
          </p:cNvPr>
          <p:cNvGrpSpPr/>
          <p:nvPr/>
        </p:nvGrpSpPr>
        <p:grpSpPr>
          <a:xfrm>
            <a:off x="1031875" y="2606507"/>
            <a:ext cx="10192080" cy="2989769"/>
            <a:chOff x="1031875" y="2606507"/>
            <a:chExt cx="10192080" cy="2989769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DCFBF2E-7088-3AA0-89F4-BC866B767681}"/>
                </a:ext>
              </a:extLst>
            </p:cNvPr>
            <p:cNvSpPr/>
            <p:nvPr/>
          </p:nvSpPr>
          <p:spPr>
            <a:xfrm>
              <a:off x="1034415" y="2611176"/>
              <a:ext cx="427095" cy="454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F781A4CB-7266-2B5F-AA1E-47CFE89175D7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1239188" y="3066117"/>
              <a:ext cx="6235" cy="20083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A2791C8A-73FB-4CE7-FF8D-FBD448812684}"/>
                </a:ext>
              </a:extLst>
            </p:cNvPr>
            <p:cNvSpPr/>
            <p:nvPr/>
          </p:nvSpPr>
          <p:spPr>
            <a:xfrm>
              <a:off x="1165361" y="2774837"/>
              <a:ext cx="165204" cy="127619"/>
            </a:xfrm>
            <a:prstGeom prst="rightArrow">
              <a:avLst>
                <a:gd name="adj1" fmla="val 25531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88CC2449-A0D2-5A7A-C277-1FA403E7047D}"/>
                </a:ext>
              </a:extLst>
            </p:cNvPr>
            <p:cNvSpPr/>
            <p:nvPr/>
          </p:nvSpPr>
          <p:spPr>
            <a:xfrm>
              <a:off x="1676769" y="2606507"/>
              <a:ext cx="9511296" cy="526452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AAACC6E-05F6-59E0-9DA2-36A3730AAAEC}"/>
                </a:ext>
              </a:extLst>
            </p:cNvPr>
            <p:cNvSpPr txBox="1"/>
            <p:nvPr/>
          </p:nvSpPr>
          <p:spPr>
            <a:xfrm>
              <a:off x="1676769" y="2700456"/>
              <a:ext cx="954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effectLst/>
                </a:rPr>
                <a:t>Estratégia de serviço</a:t>
              </a:r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70790069-CE0E-7173-BD21-FF40F7AC08B2}"/>
                </a:ext>
              </a:extLst>
            </p:cNvPr>
            <p:cNvGrpSpPr/>
            <p:nvPr/>
          </p:nvGrpSpPr>
          <p:grpSpPr>
            <a:xfrm>
              <a:off x="1034415" y="3241516"/>
              <a:ext cx="427095" cy="1602475"/>
              <a:chOff x="357164" y="835955"/>
              <a:chExt cx="454941" cy="1602475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7417D640-0EF8-58DA-174C-0EDC171DC0A8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39D91A22-D7EC-6941-46F0-4E95132A6D6C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575288" y="1060394"/>
                <a:ext cx="6642" cy="13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Seta: para a Direita 31">
                <a:extLst>
                  <a:ext uri="{FF2B5EF4-FFF2-40B4-BE49-F238E27FC236}">
                    <a16:creationId xmlns:a16="http://schemas.microsoft.com/office/drawing/2014/main" id="{997E619F-4FE3-1841-8AF3-2B3D4148F167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04B7FF79-00CB-6AF8-7766-3D4948424C34}"/>
                </a:ext>
              </a:extLst>
            </p:cNvPr>
            <p:cNvSpPr/>
            <p:nvPr/>
          </p:nvSpPr>
          <p:spPr>
            <a:xfrm>
              <a:off x="1676769" y="3236847"/>
              <a:ext cx="9511296" cy="421736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0F2270F-A61A-2FE2-4C07-805A0423DB34}"/>
                </a:ext>
              </a:extLst>
            </p:cNvPr>
            <p:cNvSpPr txBox="1"/>
            <p:nvPr/>
          </p:nvSpPr>
          <p:spPr>
            <a:xfrm>
              <a:off x="1674229" y="3274859"/>
              <a:ext cx="954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effectLst/>
                </a:rPr>
                <a:t>Design de serviço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16731BB8-DCD9-7C4D-228F-3B5E8FFE16CF}"/>
                </a:ext>
              </a:extLst>
            </p:cNvPr>
            <p:cNvGrpSpPr/>
            <p:nvPr/>
          </p:nvGrpSpPr>
          <p:grpSpPr>
            <a:xfrm>
              <a:off x="1031875" y="3794107"/>
              <a:ext cx="427095" cy="454941"/>
              <a:chOff x="357164" y="835955"/>
              <a:chExt cx="454941" cy="454941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40CD0635-5C45-500B-400F-A9B2A949C61B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Seta: para a Direita 25">
                <a:extLst>
                  <a:ext uri="{FF2B5EF4-FFF2-40B4-BE49-F238E27FC236}">
                    <a16:creationId xmlns:a16="http://schemas.microsoft.com/office/drawing/2014/main" id="{29114F5F-86E4-B5A5-0B1B-21FB8C2B4D86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CA9C4235-56EE-360F-26EE-4C4E4A32601D}"/>
                </a:ext>
              </a:extLst>
            </p:cNvPr>
            <p:cNvSpPr/>
            <p:nvPr/>
          </p:nvSpPr>
          <p:spPr>
            <a:xfrm>
              <a:off x="1674229" y="3789438"/>
              <a:ext cx="9511296" cy="526452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3F957C3-8490-2DA9-A2C9-283A637C47E4}"/>
                </a:ext>
              </a:extLst>
            </p:cNvPr>
            <p:cNvSpPr txBox="1"/>
            <p:nvPr/>
          </p:nvSpPr>
          <p:spPr>
            <a:xfrm>
              <a:off x="1674229" y="3883387"/>
              <a:ext cx="954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effectLst/>
                </a:rPr>
                <a:t>Transição de serviço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0C4D13FD-F8CB-F760-A704-6152F530E0FD}"/>
                </a:ext>
              </a:extLst>
            </p:cNvPr>
            <p:cNvGrpSpPr/>
            <p:nvPr/>
          </p:nvGrpSpPr>
          <p:grpSpPr>
            <a:xfrm>
              <a:off x="1031875" y="4429823"/>
              <a:ext cx="427095" cy="454941"/>
              <a:chOff x="357164" y="835955"/>
              <a:chExt cx="454941" cy="454941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0436FCCA-3A95-D6A1-1647-9F5BAF4669C2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Seta: para a Direita 20">
                <a:extLst>
                  <a:ext uri="{FF2B5EF4-FFF2-40B4-BE49-F238E27FC236}">
                    <a16:creationId xmlns:a16="http://schemas.microsoft.com/office/drawing/2014/main" id="{EC949B1C-499C-145B-B6AC-8A0C951CCC58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BADC34E1-4332-0E7E-6336-E83CA886D1B1}"/>
                </a:ext>
              </a:extLst>
            </p:cNvPr>
            <p:cNvSpPr/>
            <p:nvPr/>
          </p:nvSpPr>
          <p:spPr>
            <a:xfrm>
              <a:off x="1674229" y="4425154"/>
              <a:ext cx="9511296" cy="526452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E390DEB-7AC4-0F83-03AD-8E523946527F}"/>
                </a:ext>
              </a:extLst>
            </p:cNvPr>
            <p:cNvSpPr txBox="1"/>
            <p:nvPr/>
          </p:nvSpPr>
          <p:spPr>
            <a:xfrm>
              <a:off x="1674229" y="4519103"/>
              <a:ext cx="954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effectLst/>
                </a:rPr>
                <a:t>Operação de serviço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46065F0F-EC58-DC01-A9BC-A7F7F83B3BD6}"/>
                </a:ext>
              </a:extLst>
            </p:cNvPr>
            <p:cNvGrpSpPr/>
            <p:nvPr/>
          </p:nvGrpSpPr>
          <p:grpSpPr>
            <a:xfrm>
              <a:off x="1031875" y="5074493"/>
              <a:ext cx="427095" cy="454941"/>
              <a:chOff x="357164" y="835955"/>
              <a:chExt cx="454941" cy="454941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F6DF7E37-C562-C86D-747E-C0F50CDDBF37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Seta: para a Direita 15">
                <a:extLst>
                  <a:ext uri="{FF2B5EF4-FFF2-40B4-BE49-F238E27FC236}">
                    <a16:creationId xmlns:a16="http://schemas.microsoft.com/office/drawing/2014/main" id="{3FB10B8B-B997-218D-12B1-C085DE9C3124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4E1879E-22E6-B564-C7B8-3B8CD9757C7E}"/>
                </a:ext>
              </a:extLst>
            </p:cNvPr>
            <p:cNvSpPr/>
            <p:nvPr/>
          </p:nvSpPr>
          <p:spPr>
            <a:xfrm>
              <a:off x="1674229" y="5069824"/>
              <a:ext cx="9511296" cy="526452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A8EDE67-3858-D3E5-CAD3-8066AA29969C}"/>
                </a:ext>
              </a:extLst>
            </p:cNvPr>
            <p:cNvSpPr txBox="1"/>
            <p:nvPr/>
          </p:nvSpPr>
          <p:spPr>
            <a:xfrm>
              <a:off x="1674229" y="5163773"/>
              <a:ext cx="954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effectLst/>
                </a:rPr>
                <a:t>Melhoria contínua de serviço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6240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629A6A1-A3EC-8407-7887-826430DD5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Continuidade de Serviços de Tecnologia da Informação (GCSTI)</a:t>
            </a:r>
          </a:p>
          <a:p>
            <a:endParaRPr lang="pt-BR" dirty="0"/>
          </a:p>
        </p:txBody>
      </p:sp>
      <p:graphicFrame>
        <p:nvGraphicFramePr>
          <p:cNvPr id="6" name="CaixaDeTexto 3">
            <a:extLst>
              <a:ext uri="{FF2B5EF4-FFF2-40B4-BE49-F238E27FC236}">
                <a16:creationId xmlns:a16="http://schemas.microsoft.com/office/drawing/2014/main" id="{1397A6C0-D501-3CD2-3C82-37FF5C7EB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3541202"/>
              </p:ext>
            </p:extLst>
          </p:nvPr>
        </p:nvGraphicFramePr>
        <p:xfrm>
          <a:off x="1019175" y="2211388"/>
          <a:ext cx="10153650" cy="3960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5095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629A6A1-A3EC-8407-7887-826430DD5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Continuidade de Serviços de Tecnologia da Informação (GCSTI)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E1C507-720F-EE61-B4EF-0C704F80F7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884363"/>
            <a:ext cx="10153650" cy="857250"/>
          </a:xfrm>
        </p:spPr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318AA5-841D-0F40-0F4E-7B2C586240EC}"/>
              </a:ext>
            </a:extLst>
          </p:cNvPr>
          <p:cNvSpPr txBox="1"/>
          <p:nvPr/>
        </p:nvSpPr>
        <p:spPr>
          <a:xfrm>
            <a:off x="6807199" y="2741612"/>
            <a:ext cx="43656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Apoio de reação mais rápido, auxiliando na recuperação de um acidente ou desastre.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Atua na prevenção de acidentes, pois faz projeção de cenários de desastre com antecedência.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1AE334-B358-C988-7286-DD17D2C73D0F}"/>
              </a:ext>
            </a:extLst>
          </p:cNvPr>
          <p:cNvSpPr txBox="1"/>
          <p:nvPr/>
        </p:nvSpPr>
        <p:spPr>
          <a:xfrm>
            <a:off x="1265917" y="4580014"/>
            <a:ext cx="4670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Em caso de acidente ou desastre, os serviços de Tecnologia da Informação e Comunicação (TIC) podem voltar a operar considerando sua ordem de importância.</a:t>
            </a:r>
          </a:p>
        </p:txBody>
      </p:sp>
      <p:pic>
        <p:nvPicPr>
          <p:cNvPr id="10" name="Imagem 9" descr="Uma imagem contendo Ícone&#10;&#10;Descrição gerada automaticamente">
            <a:extLst>
              <a:ext uri="{FF2B5EF4-FFF2-40B4-BE49-F238E27FC236}">
                <a16:creationId xmlns:a16="http://schemas.microsoft.com/office/drawing/2014/main" id="{0ACA32AC-CFD0-A7A0-5A2E-D3B53522258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2001" y="2741612"/>
            <a:ext cx="1659087" cy="165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B69D9FA-765E-DC82-A7A8-1640A6F67D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física</a:t>
            </a:r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105E566B-9301-27C9-516C-0670914C0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072756"/>
              </p:ext>
            </p:extLst>
          </p:nvPr>
        </p:nvGraphicFramePr>
        <p:xfrm>
          <a:off x="963148" y="1727035"/>
          <a:ext cx="10153650" cy="4279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0019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629A6A1-A3EC-8407-7887-826430DD5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Continuidade de Serviços de Tecnologia da Informação (GCSTI)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E1C507-720F-EE61-B4EF-0C704F80F7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884363"/>
            <a:ext cx="10153650" cy="857250"/>
          </a:xfrm>
        </p:spPr>
        <p:txBody>
          <a:bodyPr/>
          <a:lstStyle/>
          <a:p>
            <a:r>
              <a:rPr lang="pt-BR" dirty="0"/>
              <a:t>Implementação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2D6DA8F2-D5B6-A38E-7EB8-AF42BFED30D7}"/>
              </a:ext>
            </a:extLst>
          </p:cNvPr>
          <p:cNvGrpSpPr/>
          <p:nvPr/>
        </p:nvGrpSpPr>
        <p:grpSpPr>
          <a:xfrm>
            <a:off x="989692" y="3798801"/>
            <a:ext cx="10183133" cy="1565447"/>
            <a:chOff x="989692" y="3016078"/>
            <a:chExt cx="10183133" cy="156544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24AE2B9C-7054-2804-0713-D8E17F8F5E6D}"/>
                </a:ext>
              </a:extLst>
            </p:cNvPr>
            <p:cNvGrpSpPr/>
            <p:nvPr/>
          </p:nvGrpSpPr>
          <p:grpSpPr>
            <a:xfrm>
              <a:off x="989692" y="3016078"/>
              <a:ext cx="10183133" cy="1565447"/>
              <a:chOff x="989692" y="3048000"/>
              <a:chExt cx="10428319" cy="1533525"/>
            </a:xfrm>
          </p:grpSpPr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D56A8C92-4C8C-603B-C451-1DCEEA61D189}"/>
                  </a:ext>
                </a:extLst>
              </p:cNvPr>
              <p:cNvGrpSpPr/>
              <p:nvPr/>
            </p:nvGrpSpPr>
            <p:grpSpPr>
              <a:xfrm>
                <a:off x="989692" y="3048000"/>
                <a:ext cx="7747908" cy="1533525"/>
                <a:chOff x="1019174" y="1676603"/>
                <a:chExt cx="10148156" cy="1904364"/>
              </a:xfrm>
            </p:grpSpPr>
            <p:grpSp>
              <p:nvGrpSpPr>
                <p:cNvPr id="9" name="Agrupar 8">
                  <a:extLst>
                    <a:ext uri="{FF2B5EF4-FFF2-40B4-BE49-F238E27FC236}">
                      <a16:creationId xmlns:a16="http://schemas.microsoft.com/office/drawing/2014/main" id="{54624240-1BC6-53EE-D9F4-0C7A45E52744}"/>
                    </a:ext>
                  </a:extLst>
                </p:cNvPr>
                <p:cNvGrpSpPr/>
                <p:nvPr/>
              </p:nvGrpSpPr>
              <p:grpSpPr>
                <a:xfrm>
                  <a:off x="1019174" y="1676603"/>
                  <a:ext cx="3121093" cy="1904364"/>
                  <a:chOff x="1019174" y="1676603"/>
                  <a:chExt cx="3121093" cy="1904364"/>
                </a:xfrm>
              </p:grpSpPr>
              <p:sp>
                <p:nvSpPr>
                  <p:cNvPr id="19" name="Retângulo: Cantos Arredondados 18">
                    <a:extLst>
                      <a:ext uri="{FF2B5EF4-FFF2-40B4-BE49-F238E27FC236}">
                        <a16:creationId xmlns:a16="http://schemas.microsoft.com/office/drawing/2014/main" id="{5E55DCE8-C64B-A750-E457-6DC985FD5CEE}"/>
                      </a:ext>
                    </a:extLst>
                  </p:cNvPr>
                  <p:cNvSpPr/>
                  <p:nvPr/>
                </p:nvSpPr>
                <p:spPr>
                  <a:xfrm>
                    <a:off x="1019174" y="1676603"/>
                    <a:ext cx="3121093" cy="1904364"/>
                  </a:xfrm>
                  <a:prstGeom prst="roundRect">
                    <a:avLst>
                      <a:gd name="adj" fmla="val 1935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CaixaDeTexto 19">
                    <a:extLst>
                      <a:ext uri="{FF2B5EF4-FFF2-40B4-BE49-F238E27FC236}">
                        <a16:creationId xmlns:a16="http://schemas.microsoft.com/office/drawing/2014/main" id="{5FF539EB-8E5A-A1EE-98E1-7DA86F551CA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8319" y="1913935"/>
                    <a:ext cx="2702801" cy="11232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>
                        <a:effectLst/>
                      </a:rPr>
                      <a:t>Identificação dos serviços e dos ativos.</a:t>
                    </a:r>
                  </a:p>
                </p:txBody>
              </p:sp>
            </p:grpSp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E397D45E-0EBA-9BEF-1502-806C01699A83}"/>
                    </a:ext>
                  </a:extLst>
                </p:cNvPr>
                <p:cNvGrpSpPr/>
                <p:nvPr/>
              </p:nvGrpSpPr>
              <p:grpSpPr>
                <a:xfrm>
                  <a:off x="4535453" y="1676603"/>
                  <a:ext cx="3121093" cy="1904364"/>
                  <a:chOff x="4535453" y="1676603"/>
                  <a:chExt cx="3121093" cy="1904364"/>
                </a:xfrm>
              </p:grpSpPr>
              <p:sp>
                <p:nvSpPr>
                  <p:cNvPr id="16" name="Retângulo: Cantos Arredondados 15">
                    <a:extLst>
                      <a:ext uri="{FF2B5EF4-FFF2-40B4-BE49-F238E27FC236}">
                        <a16:creationId xmlns:a16="http://schemas.microsoft.com/office/drawing/2014/main" id="{00D4A6A8-29F5-F0ED-94AE-359EE7A3351D}"/>
                      </a:ext>
                    </a:extLst>
                  </p:cNvPr>
                  <p:cNvSpPr/>
                  <p:nvPr/>
                </p:nvSpPr>
                <p:spPr>
                  <a:xfrm>
                    <a:off x="4535453" y="1676603"/>
                    <a:ext cx="3121093" cy="1904364"/>
                  </a:xfrm>
                  <a:prstGeom prst="roundRect">
                    <a:avLst>
                      <a:gd name="adj" fmla="val 1935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938EB364-F5EA-E638-97F8-86FB81CA13ED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598" y="1915473"/>
                    <a:ext cx="2702801" cy="11232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>
                        <a:effectLst/>
                      </a:rPr>
                      <a:t>Identificação dos riscos e das ameaças.</a:t>
                    </a:r>
                  </a:p>
                </p:txBody>
              </p:sp>
            </p:grpSp>
            <p:grpSp>
              <p:nvGrpSpPr>
                <p:cNvPr id="12" name="Agrupar 11">
                  <a:extLst>
                    <a:ext uri="{FF2B5EF4-FFF2-40B4-BE49-F238E27FC236}">
                      <a16:creationId xmlns:a16="http://schemas.microsoft.com/office/drawing/2014/main" id="{6A03A6E2-43EE-88DF-A384-3917CE4E04FA}"/>
                    </a:ext>
                  </a:extLst>
                </p:cNvPr>
                <p:cNvGrpSpPr/>
                <p:nvPr/>
              </p:nvGrpSpPr>
              <p:grpSpPr>
                <a:xfrm>
                  <a:off x="8046237" y="1676603"/>
                  <a:ext cx="3121093" cy="1904364"/>
                  <a:chOff x="8046237" y="1676603"/>
                  <a:chExt cx="3121093" cy="1904364"/>
                </a:xfrm>
              </p:grpSpPr>
              <p:sp>
                <p:nvSpPr>
                  <p:cNvPr id="13" name="Retângulo: Cantos Arredondados 12">
                    <a:extLst>
                      <a:ext uri="{FF2B5EF4-FFF2-40B4-BE49-F238E27FC236}">
                        <a16:creationId xmlns:a16="http://schemas.microsoft.com/office/drawing/2014/main" id="{AC55370E-EC50-16B5-5A99-01ADE2CF400C}"/>
                      </a:ext>
                    </a:extLst>
                  </p:cNvPr>
                  <p:cNvSpPr/>
                  <p:nvPr/>
                </p:nvSpPr>
                <p:spPr>
                  <a:xfrm>
                    <a:off x="8046237" y="1676603"/>
                    <a:ext cx="3121093" cy="1904364"/>
                  </a:xfrm>
                  <a:prstGeom prst="roundRect">
                    <a:avLst>
                      <a:gd name="adj" fmla="val 1935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F8C4D12C-049A-0B7D-CF23-FD3D274C16C4}"/>
                      </a:ext>
                    </a:extLst>
                  </p:cNvPr>
                  <p:cNvSpPr txBox="1"/>
                  <p:nvPr/>
                </p:nvSpPr>
                <p:spPr>
                  <a:xfrm>
                    <a:off x="8260881" y="1946009"/>
                    <a:ext cx="2702801" cy="11232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>
                        <a:effectLst/>
                      </a:rPr>
                      <a:t>Desenvolvimento de planos de contingência.</a:t>
                    </a:r>
                  </a:p>
                </p:txBody>
              </p:sp>
            </p:grpSp>
          </p:grp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D94F79B8-82D8-1233-875F-82B07DF4D3D5}"/>
                  </a:ext>
                </a:extLst>
              </p:cNvPr>
              <p:cNvSpPr/>
              <p:nvPr/>
            </p:nvSpPr>
            <p:spPr>
              <a:xfrm>
                <a:off x="9035121" y="3048000"/>
                <a:ext cx="2382890" cy="153352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2F06959-2D95-344B-D9A9-5BE2CAB01A08}"/>
                </a:ext>
              </a:extLst>
            </p:cNvPr>
            <p:cNvSpPr txBox="1"/>
            <p:nvPr/>
          </p:nvSpPr>
          <p:spPr>
            <a:xfrm>
              <a:off x="9001884" y="3237538"/>
              <a:ext cx="201501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>
                  <a:effectLst/>
                </a:rPr>
                <a:t>Documentação do plano de recuperação.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47C6FB6-ABC1-374F-703E-2FEFF498AEC3}"/>
              </a:ext>
            </a:extLst>
          </p:cNvPr>
          <p:cNvSpPr txBox="1"/>
          <p:nvPr/>
        </p:nvSpPr>
        <p:spPr>
          <a:xfrm>
            <a:off x="989692" y="2757582"/>
            <a:ext cx="1015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Para implementá-lo, a organização precisa aplicar algumas etapas:</a:t>
            </a:r>
          </a:p>
        </p:txBody>
      </p:sp>
    </p:spTree>
    <p:extLst>
      <p:ext uri="{BB962C8B-B14F-4D97-AF65-F5344CB8AC3E}">
        <p14:creationId xmlns:p14="http://schemas.microsoft.com/office/powerpoint/2010/main" val="36781902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629A6A1-A3EC-8407-7887-826430DD5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Continuidade de Serviços de Tecnologia da Informação (GCSTI)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E1C507-720F-EE61-B4EF-0C704F80F7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884363"/>
            <a:ext cx="10153650" cy="857250"/>
          </a:xfrm>
        </p:spPr>
        <p:txBody>
          <a:bodyPr/>
          <a:lstStyle/>
          <a:p>
            <a:r>
              <a:rPr lang="pt-BR" dirty="0"/>
              <a:t>Desafios</a:t>
            </a:r>
          </a:p>
        </p:txBody>
      </p:sp>
      <p:graphicFrame>
        <p:nvGraphicFramePr>
          <p:cNvPr id="10" name="CaixaDeTexto 7">
            <a:extLst>
              <a:ext uri="{FF2B5EF4-FFF2-40B4-BE49-F238E27FC236}">
                <a16:creationId xmlns:a16="http://schemas.microsoft.com/office/drawing/2014/main" id="{BC477303-3EDA-749D-3293-286A51499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108416"/>
              </p:ext>
            </p:extLst>
          </p:nvPr>
        </p:nvGraphicFramePr>
        <p:xfrm>
          <a:off x="1019175" y="2741613"/>
          <a:ext cx="1015365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5690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600A0B9-59C7-6A50-D592-E16ED128BA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19175" y="592138"/>
            <a:ext cx="10126654" cy="5175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00"/>
              <a:t>Componentes adaptados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711C4C-6393-E82A-AF57-C33D84608C98}"/>
              </a:ext>
            </a:extLst>
          </p:cNvPr>
          <p:cNvSpPr txBox="1"/>
          <p:nvPr/>
        </p:nvSpPr>
        <p:spPr>
          <a:xfrm>
            <a:off x="1019174" y="1368108"/>
            <a:ext cx="10126655" cy="2854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Os componentes a seguir foram adaptados pensando na agilidade do desenvolvimento desse material.</a:t>
            </a:r>
          </a:p>
          <a:p>
            <a:endParaRPr lang="pt-BR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Nos próximos slides você contará com uma série de componentes disponíveis para inserção no material. Você pode utiliza-los em qualquer parte dentro do conteúdo dos seus módulos, mas preze pelo padrão dos componentes, </a:t>
            </a:r>
            <a:r>
              <a:rPr lang="pt-BR" b="1">
                <a:solidFill>
                  <a:schemeClr val="tx2"/>
                </a:solidFill>
              </a:rPr>
              <a:t>não alterando formato, cores e fonte</a:t>
            </a:r>
            <a:r>
              <a:rPr lang="pt-BR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pt-BR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Para aumentar o componente na tela preservando a proporção, pressione </a:t>
            </a:r>
            <a:r>
              <a:rPr lang="pt-BR" b="1">
                <a:solidFill>
                  <a:schemeClr val="tx2"/>
                </a:solidFill>
              </a:rPr>
              <a:t>SHIFT + arraste</a:t>
            </a:r>
            <a:r>
              <a:rPr lang="pt-BR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pt-BR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b="1">
                <a:solidFill>
                  <a:schemeClr val="tx2"/>
                </a:solidFill>
              </a:rPr>
              <a:t>Esta seção deve ser excluída após o seu desenvolvimento</a:t>
            </a:r>
            <a:r>
              <a:rPr lang="pt-BR">
                <a:solidFill>
                  <a:schemeClr val="tx2"/>
                </a:solidFill>
              </a:rPr>
              <a:t>.</a:t>
            </a:r>
          </a:p>
          <a:p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446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7" y="1359858"/>
            <a:ext cx="3613150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solidFill>
                  <a:schemeClr val="tx1"/>
                </a:solidFill>
              </a:rPr>
              <a:t>Subtítulo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98AC5B1-459D-F528-18C4-76FCA5587EE3}"/>
              </a:ext>
            </a:extLst>
          </p:cNvPr>
          <p:cNvGrpSpPr/>
          <p:nvPr/>
        </p:nvGrpSpPr>
        <p:grpSpPr>
          <a:xfrm>
            <a:off x="369164" y="591096"/>
            <a:ext cx="7374720" cy="517525"/>
            <a:chOff x="369164" y="591096"/>
            <a:chExt cx="7374720" cy="517525"/>
          </a:xfrm>
        </p:grpSpPr>
        <p:sp>
          <p:nvSpPr>
            <p:cNvPr id="16" name="Espaço Reservado para Texto 5">
              <a:extLst>
                <a:ext uri="{FF2B5EF4-FFF2-40B4-BE49-F238E27FC236}">
                  <a16:creationId xmlns:a16="http://schemas.microsoft.com/office/drawing/2014/main" id="{3B1F6920-E562-F1F3-3816-9C192FC7A955}"/>
                </a:ext>
              </a:extLst>
            </p:cNvPr>
            <p:cNvSpPr txBox="1">
              <a:spLocks/>
            </p:cNvSpPr>
            <p:nvPr/>
          </p:nvSpPr>
          <p:spPr>
            <a:xfrm>
              <a:off x="1029217" y="591096"/>
              <a:ext cx="6714667" cy="51752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6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3200">
                  <a:solidFill>
                    <a:schemeClr val="tx1"/>
                  </a:solidFill>
                </a:rPr>
                <a:t>Título de Núcleo Conceitual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C86C2985-DF99-0868-8CEC-EC8C41523EC9}"/>
                </a:ext>
              </a:extLst>
            </p:cNvPr>
            <p:cNvCxnSpPr>
              <a:cxnSpLocks/>
            </p:cNvCxnSpPr>
            <p:nvPr/>
          </p:nvCxnSpPr>
          <p:spPr>
            <a:xfrm>
              <a:off x="369164" y="850582"/>
              <a:ext cx="5064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F50667F-B264-5A1D-1A7D-B0C7E9D2736C}"/>
              </a:ext>
            </a:extLst>
          </p:cNvPr>
          <p:cNvGrpSpPr/>
          <p:nvPr/>
        </p:nvGrpSpPr>
        <p:grpSpPr>
          <a:xfrm>
            <a:off x="12677739" y="1691059"/>
            <a:ext cx="3543790" cy="1904167"/>
            <a:chOff x="12639639" y="382815"/>
            <a:chExt cx="3543790" cy="1904167"/>
          </a:xfrm>
        </p:grpSpPr>
        <p:sp>
          <p:nvSpPr>
            <p:cNvPr id="4" name="Balão de Fala: Retângulo 3">
              <a:extLst>
                <a:ext uri="{FF2B5EF4-FFF2-40B4-BE49-F238E27FC236}">
                  <a16:creationId xmlns:a16="http://schemas.microsoft.com/office/drawing/2014/main" id="{B1791738-DFEC-B54B-4BE7-D93B0F56E3F2}"/>
                </a:ext>
              </a:extLst>
            </p:cNvPr>
            <p:cNvSpPr/>
            <p:nvPr/>
          </p:nvSpPr>
          <p:spPr>
            <a:xfrm rot="5400000">
              <a:off x="13459450" y="-436996"/>
              <a:ext cx="1904167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E4DED0D-BF70-27FA-9569-813B9D4CA885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Não altere a fonte e o tamanho da fonte que utilizar.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Atenção: Todo </a:t>
              </a:r>
              <a:r>
                <a:rPr lang="pt-BR" sz="1400" b="1">
                  <a:solidFill>
                    <a:schemeClr val="bg1"/>
                  </a:solidFill>
                </a:rPr>
                <a:t>título de núcleo conceitual </a:t>
              </a:r>
              <a:r>
                <a:rPr lang="pt-BR" sz="1400">
                  <a:solidFill>
                    <a:schemeClr val="bg1"/>
                  </a:solidFill>
                </a:rPr>
                <a:t>é composto do título + tracinho à esquerda. 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2941CFC-217C-D6B1-CF9A-BDD09DC7E632}"/>
              </a:ext>
            </a:extLst>
          </p:cNvPr>
          <p:cNvGrpSpPr/>
          <p:nvPr/>
        </p:nvGrpSpPr>
        <p:grpSpPr>
          <a:xfrm>
            <a:off x="12677738" y="193040"/>
            <a:ext cx="3543790" cy="1373961"/>
            <a:chOff x="12639639" y="382815"/>
            <a:chExt cx="3543790" cy="1373961"/>
          </a:xfrm>
        </p:grpSpPr>
        <p:sp>
          <p:nvSpPr>
            <p:cNvPr id="13" name="Balão de Fala: Retângulo 12">
              <a:extLst>
                <a:ext uri="{FF2B5EF4-FFF2-40B4-BE49-F238E27FC236}">
                  <a16:creationId xmlns:a16="http://schemas.microsoft.com/office/drawing/2014/main" id="{F04C13A3-B3F3-F411-075F-4E276CD7370D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80DBE0B-EA6D-6B9A-1059-73C817A806C0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Título de núcleo conceitual e subtítulo. 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7" y="2038261"/>
            <a:ext cx="10153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Lorem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ipsum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dolor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sit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amet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,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consectetur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adipiscing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elit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.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Aliquam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tincidunt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euismod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rhoncus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.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Fusce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sit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amet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elementum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sapien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, eu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mollis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nibh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.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consectetur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augue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pulvinar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libero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fermentum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, ac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malesuada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sapien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mattis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. Etiam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congue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euismod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congue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.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Phasellus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eget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augue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orci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.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Aliquam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consectetur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dapibus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velit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,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eget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mattis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odio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laoreet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quis.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B70771C-C5D6-AC63-5961-B5112ADFE61A}"/>
              </a:ext>
            </a:extLst>
          </p:cNvPr>
          <p:cNvGrpSpPr/>
          <p:nvPr/>
        </p:nvGrpSpPr>
        <p:grpSpPr>
          <a:xfrm>
            <a:off x="12677738" y="3719284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F7565A5F-D7D1-EB5B-A312-8E4152909DFB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8EA165E3-2FE9-4A8C-A4D2-96C8A6202BC8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Texto – corpo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751BD9B-90CF-F7BB-4428-E6019F28B98B}"/>
              </a:ext>
            </a:extLst>
          </p:cNvPr>
          <p:cNvGrpSpPr/>
          <p:nvPr/>
        </p:nvGrpSpPr>
        <p:grpSpPr>
          <a:xfrm>
            <a:off x="12677738" y="5308776"/>
            <a:ext cx="3543790" cy="1373964"/>
            <a:chOff x="12639639" y="382818"/>
            <a:chExt cx="3543790" cy="1373964"/>
          </a:xfrm>
        </p:grpSpPr>
        <p:sp>
          <p:nvSpPr>
            <p:cNvPr id="25" name="Balão de Fala: Retângulo 24">
              <a:extLst>
                <a:ext uri="{FF2B5EF4-FFF2-40B4-BE49-F238E27FC236}">
                  <a16:creationId xmlns:a16="http://schemas.microsoft.com/office/drawing/2014/main" id="{43E938EA-E16D-3D2D-0E42-EF9E1C651423}"/>
                </a:ext>
              </a:extLst>
            </p:cNvPr>
            <p:cNvSpPr/>
            <p:nvPr/>
          </p:nvSpPr>
          <p:spPr>
            <a:xfrm rot="5400000">
              <a:off x="13724552" y="-702095"/>
              <a:ext cx="137396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318144C-E7EB-D729-226C-DCC4E39A8CE2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a fonte </a:t>
              </a:r>
              <a:r>
                <a:rPr lang="pt-BR" sz="1400" err="1">
                  <a:solidFill>
                    <a:schemeClr val="bg1"/>
                  </a:solidFill>
                </a:rPr>
                <a:t>Calibri</a:t>
              </a:r>
              <a:r>
                <a:rPr lang="pt-BR" sz="1400">
                  <a:solidFill>
                    <a:schemeClr val="bg1"/>
                  </a:solidFill>
                </a:rPr>
                <a:t> (corpo)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41024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1B7935D-297D-5CBC-BB24-E20343FFF05E}"/>
              </a:ext>
            </a:extLst>
          </p:cNvPr>
          <p:cNvGrpSpPr/>
          <p:nvPr/>
        </p:nvGrpSpPr>
        <p:grpSpPr>
          <a:xfrm>
            <a:off x="2237874" y="2899804"/>
            <a:ext cx="7716252" cy="1052263"/>
            <a:chOff x="2603500" y="1654361"/>
            <a:chExt cx="6948488" cy="1052263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75525E4A-2B8D-996B-B091-CA071ECDE14F}"/>
                </a:ext>
              </a:extLst>
            </p:cNvPr>
            <p:cNvSpPr/>
            <p:nvPr/>
          </p:nvSpPr>
          <p:spPr>
            <a:xfrm>
              <a:off x="2603500" y="1654361"/>
              <a:ext cx="6948488" cy="105226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ixaDeTexto 2">
                  <a:extLst>
                    <a:ext uri="{FF2B5EF4-FFF2-40B4-BE49-F238E27FC236}">
                      <a16:creationId xmlns:a16="http://schemas.microsoft.com/office/drawing/2014/main" id="{B573F20C-EC6D-A4B8-D09F-6BBA6C9628A4}"/>
                    </a:ext>
                  </a:extLst>
                </p:cNvPr>
                <p:cNvSpPr txBox="1"/>
                <p:nvPr/>
              </p:nvSpPr>
              <p:spPr>
                <a:xfrm>
                  <a:off x="3679630" y="2024167"/>
                  <a:ext cx="4832740" cy="4912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pt-BR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a:t>Digite a equação aqui.</a:t>
                        </a:fld>
                      </m:oMath>
                    </m:oMathPara>
                  </a14:m>
                  <a:endParaRPr lang="pt-BR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CaixaDeTexto 2">
                  <a:extLst>
                    <a:ext uri="{FF2B5EF4-FFF2-40B4-BE49-F238E27FC236}">
                      <a16:creationId xmlns:a16="http://schemas.microsoft.com/office/drawing/2014/main" id="{B573F20C-EC6D-A4B8-D09F-6BBA6C962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9630" y="2024167"/>
                  <a:ext cx="4832740" cy="4912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7951246-9CFB-71D9-1AF6-933A5499F08C}"/>
              </a:ext>
            </a:extLst>
          </p:cNvPr>
          <p:cNvGrpSpPr/>
          <p:nvPr/>
        </p:nvGrpSpPr>
        <p:grpSpPr>
          <a:xfrm>
            <a:off x="12639639" y="352577"/>
            <a:ext cx="3543790" cy="1373961"/>
            <a:chOff x="12639639" y="382815"/>
            <a:chExt cx="3543790" cy="137396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E014354B-72A2-09C4-A933-4D4C939A219B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921A6FA-2DAB-7CC3-1B96-C393A860FD98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Caixa de fórmula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91604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97AB993-B0A7-8101-267B-19A5CE01FBCF}"/>
              </a:ext>
            </a:extLst>
          </p:cNvPr>
          <p:cNvGrpSpPr/>
          <p:nvPr/>
        </p:nvGrpSpPr>
        <p:grpSpPr>
          <a:xfrm>
            <a:off x="12639639" y="2059215"/>
            <a:ext cx="3543790" cy="1685471"/>
            <a:chOff x="12639639" y="382815"/>
            <a:chExt cx="3543790" cy="168547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1D5FA31A-8886-63B8-226E-05E99E895117}"/>
                </a:ext>
              </a:extLst>
            </p:cNvPr>
            <p:cNvSpPr/>
            <p:nvPr/>
          </p:nvSpPr>
          <p:spPr>
            <a:xfrm rot="5400000">
              <a:off x="13568798" y="-546344"/>
              <a:ext cx="168547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46BB82-00F3-FC21-3B05-97D84C74D1F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 recurso está agrupado. Para ajustar o recurso inteiro, pressione SHIFT + (seta para cima).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3632624-5197-639E-E302-5739E11F5DC0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E2861EEF-0E0B-605E-38C9-5D2E47328169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3EC166F-75DF-4E2E-0F95-E058E1C0DA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– texto – variante com 2 cards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2D71655-6B68-26C7-C56F-5554E4985130}"/>
              </a:ext>
            </a:extLst>
          </p:cNvPr>
          <p:cNvGrpSpPr/>
          <p:nvPr/>
        </p:nvGrpSpPr>
        <p:grpSpPr>
          <a:xfrm>
            <a:off x="2873374" y="1676603"/>
            <a:ext cx="6637372" cy="3504793"/>
            <a:chOff x="2873374" y="1676603"/>
            <a:chExt cx="6637372" cy="3504793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763D6BD0-3C28-1822-D9C5-E02615EFABB6}"/>
                </a:ext>
              </a:extLst>
            </p:cNvPr>
            <p:cNvGrpSpPr/>
            <p:nvPr/>
          </p:nvGrpSpPr>
          <p:grpSpPr>
            <a:xfrm>
              <a:off x="2873374" y="1676603"/>
              <a:ext cx="3121093" cy="3504793"/>
              <a:chOff x="2873374" y="1676603"/>
              <a:chExt cx="3121093" cy="3504793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873374" y="1676603"/>
                <a:ext cx="3121093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Título do card </a:t>
                </a:r>
                <a:r>
                  <a:rPr lang="pt-BR" b="1" dirty="0" err="1"/>
                  <a:t>lorem</a:t>
                </a:r>
                <a:r>
                  <a:rPr lang="pt-BR" b="1" dirty="0"/>
                  <a:t> ipsum </a:t>
                </a:r>
                <a:r>
                  <a:rPr lang="pt-BR" b="1" dirty="0" err="1"/>
                  <a:t>dolor</a:t>
                </a:r>
                <a:r>
                  <a:rPr lang="pt-BR" b="1" dirty="0"/>
                  <a:t> </a:t>
                </a:r>
                <a:r>
                  <a:rPr lang="pt-BR" b="1" dirty="0" err="1"/>
                  <a:t>sit</a:t>
                </a:r>
                <a:r>
                  <a:rPr lang="pt-BR" b="1" dirty="0"/>
                  <a:t> </a:t>
                </a:r>
                <a:r>
                  <a:rPr lang="pt-BR" b="1" dirty="0" err="1"/>
                  <a:t>amet</a:t>
                </a:r>
                <a:endParaRPr lang="pt-BR" b="1" dirty="0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E510BF00-6C31-C2F3-87A6-41C46422B5F3}"/>
                </a:ext>
              </a:extLst>
            </p:cNvPr>
            <p:cNvGrpSpPr/>
            <p:nvPr/>
          </p:nvGrpSpPr>
          <p:grpSpPr>
            <a:xfrm>
              <a:off x="6389653" y="1676603"/>
              <a:ext cx="3121093" cy="3504793"/>
              <a:chOff x="6389653" y="1676603"/>
              <a:chExt cx="3121093" cy="3504793"/>
            </a:xfrm>
          </p:grpSpPr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6389653" y="1676603"/>
                <a:ext cx="3121093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6598799" y="1915473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Título do card </a:t>
                </a:r>
                <a:r>
                  <a:rPr lang="pt-BR" b="1" dirty="0" err="1">
                    <a:effectLst/>
                  </a:rPr>
                  <a:t>lorem</a:t>
                </a:r>
                <a:r>
                  <a:rPr lang="pt-BR" b="1" dirty="0">
                    <a:effectLst/>
                  </a:rPr>
                  <a:t> ipsum </a:t>
                </a:r>
                <a:r>
                  <a:rPr lang="pt-BR" b="1" dirty="0" err="1">
                    <a:effectLst/>
                  </a:rPr>
                  <a:t>dolor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sit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amet</a:t>
                </a:r>
                <a:endParaRPr lang="pt-BR" b="1" dirty="0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6598799" y="2631976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64377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97AB993-B0A7-8101-267B-19A5CE01FBCF}"/>
              </a:ext>
            </a:extLst>
          </p:cNvPr>
          <p:cNvGrpSpPr/>
          <p:nvPr/>
        </p:nvGrpSpPr>
        <p:grpSpPr>
          <a:xfrm>
            <a:off x="12639639" y="2059215"/>
            <a:ext cx="3543790" cy="1685471"/>
            <a:chOff x="12639639" y="382815"/>
            <a:chExt cx="3543790" cy="168547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1D5FA31A-8886-63B8-226E-05E99E895117}"/>
                </a:ext>
              </a:extLst>
            </p:cNvPr>
            <p:cNvSpPr/>
            <p:nvPr/>
          </p:nvSpPr>
          <p:spPr>
            <a:xfrm rot="5400000">
              <a:off x="13568798" y="-546344"/>
              <a:ext cx="168547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46BB82-00F3-FC21-3B05-97D84C74D1F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 recurso está agrupado. Para ajustar o recurso inteiro, pressione SHIFT + (seta para cima).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3632624-5197-639E-E302-5739E11F5DC0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E2861EEF-0E0B-605E-38C9-5D2E47328169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3EC166F-75DF-4E2E-0F95-E058E1C0DA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– texto – variante com 3 cards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C94A36F-9E51-4EEF-A832-CD1377415DBD}"/>
              </a:ext>
            </a:extLst>
          </p:cNvPr>
          <p:cNvGrpSpPr/>
          <p:nvPr/>
        </p:nvGrpSpPr>
        <p:grpSpPr>
          <a:xfrm>
            <a:off x="1019174" y="1676603"/>
            <a:ext cx="10148156" cy="3504793"/>
            <a:chOff x="1019174" y="1676603"/>
            <a:chExt cx="10148156" cy="3504793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96A3307-D1B6-8AAA-BE83-F29CEAE84DD0}"/>
                </a:ext>
              </a:extLst>
            </p:cNvPr>
            <p:cNvGrpSpPr/>
            <p:nvPr/>
          </p:nvGrpSpPr>
          <p:grpSpPr>
            <a:xfrm>
              <a:off x="1019174" y="1676603"/>
              <a:ext cx="3121093" cy="3504793"/>
              <a:chOff x="1019174" y="1676603"/>
              <a:chExt cx="3121093" cy="3504793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1019174" y="1676603"/>
                <a:ext cx="3121093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Título do card </a:t>
                </a:r>
                <a:r>
                  <a:rPr lang="pt-BR" b="1" dirty="0" err="1">
                    <a:effectLst/>
                  </a:rPr>
                  <a:t>lorem</a:t>
                </a:r>
                <a:r>
                  <a:rPr lang="pt-BR" b="1" dirty="0">
                    <a:effectLst/>
                  </a:rPr>
                  <a:t> ipsum </a:t>
                </a:r>
                <a:r>
                  <a:rPr lang="pt-BR" b="1" dirty="0" err="1">
                    <a:effectLst/>
                  </a:rPr>
                  <a:t>dolor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sit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amet</a:t>
                </a:r>
                <a:endParaRPr lang="pt-BR" b="1" dirty="0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1228319" y="2630438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6FE4FC4F-0729-FA23-BF73-68FEC815757E}"/>
                </a:ext>
              </a:extLst>
            </p:cNvPr>
            <p:cNvGrpSpPr/>
            <p:nvPr/>
          </p:nvGrpSpPr>
          <p:grpSpPr>
            <a:xfrm>
              <a:off x="4535453" y="1676603"/>
              <a:ext cx="3121093" cy="3504793"/>
              <a:chOff x="4535453" y="1676603"/>
              <a:chExt cx="3121093" cy="3504793"/>
            </a:xfrm>
          </p:grpSpPr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4535453" y="1676603"/>
                <a:ext cx="3121093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Título do card </a:t>
                </a:r>
                <a:r>
                  <a:rPr lang="pt-BR" b="1" dirty="0" err="1">
                    <a:effectLst/>
                  </a:rPr>
                  <a:t>lorem</a:t>
                </a:r>
                <a:r>
                  <a:rPr lang="pt-BR" b="1" dirty="0">
                    <a:effectLst/>
                  </a:rPr>
                  <a:t> ipsum </a:t>
                </a:r>
                <a:r>
                  <a:rPr lang="pt-BR" b="1" dirty="0" err="1">
                    <a:effectLst/>
                  </a:rPr>
                  <a:t>dolor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sit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amet</a:t>
                </a:r>
                <a:endParaRPr lang="pt-BR" b="1" dirty="0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4744599" y="2631976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39169E0-773E-B93A-7CD3-D542AA767A07}"/>
                </a:ext>
              </a:extLst>
            </p:cNvPr>
            <p:cNvGrpSpPr/>
            <p:nvPr/>
          </p:nvGrpSpPr>
          <p:grpSpPr>
            <a:xfrm>
              <a:off x="8046237" y="1676603"/>
              <a:ext cx="3121093" cy="3504793"/>
              <a:chOff x="8046237" y="1676603"/>
              <a:chExt cx="3121093" cy="3504793"/>
            </a:xfrm>
          </p:grpSpPr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E646772E-A10A-0AA6-2549-677BA2D79412}"/>
                  </a:ext>
                </a:extLst>
              </p:cNvPr>
              <p:cNvSpPr/>
              <p:nvPr/>
            </p:nvSpPr>
            <p:spPr>
              <a:xfrm>
                <a:off x="8046237" y="1676603"/>
                <a:ext cx="3121093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4932C009-633E-B24C-3716-421638BBC745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Título do card </a:t>
                </a:r>
                <a:r>
                  <a:rPr lang="pt-BR" b="1" dirty="0" err="1">
                    <a:effectLst/>
                  </a:rPr>
                  <a:t>lorem</a:t>
                </a:r>
                <a:r>
                  <a:rPr lang="pt-BR" b="1" dirty="0">
                    <a:effectLst/>
                  </a:rPr>
                  <a:t> ipsum </a:t>
                </a:r>
                <a:r>
                  <a:rPr lang="pt-BR" b="1" dirty="0" err="1">
                    <a:effectLst/>
                  </a:rPr>
                  <a:t>dolor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sit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amet</a:t>
                </a:r>
                <a:endParaRPr lang="pt-BR" b="1" dirty="0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ECA8460D-9611-4E2F-D224-715307E1C99B}"/>
                  </a:ext>
                </a:extLst>
              </p:cNvPr>
              <p:cNvSpPr txBox="1"/>
              <p:nvPr/>
            </p:nvSpPr>
            <p:spPr>
              <a:xfrm>
                <a:off x="8260880" y="2662512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48273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97AB993-B0A7-8101-267B-19A5CE01FBCF}"/>
              </a:ext>
            </a:extLst>
          </p:cNvPr>
          <p:cNvGrpSpPr/>
          <p:nvPr/>
        </p:nvGrpSpPr>
        <p:grpSpPr>
          <a:xfrm>
            <a:off x="12639639" y="2059215"/>
            <a:ext cx="3543790" cy="1685471"/>
            <a:chOff x="12639639" y="382815"/>
            <a:chExt cx="3543790" cy="168547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1D5FA31A-8886-63B8-226E-05E99E895117}"/>
                </a:ext>
              </a:extLst>
            </p:cNvPr>
            <p:cNvSpPr/>
            <p:nvPr/>
          </p:nvSpPr>
          <p:spPr>
            <a:xfrm rot="5400000">
              <a:off x="13568798" y="-546344"/>
              <a:ext cx="168547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46BB82-00F3-FC21-3B05-97D84C74D1F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 recurso está agrupado. Para ajustar o recurso inteiro, pressione SHIFT + (seta para cima).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3632624-5197-639E-E302-5739E11F5DC0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E2861EEF-0E0B-605E-38C9-5D2E47328169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3EC166F-75DF-4E2E-0F95-E058E1C0DA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– texto + ícone – variante com 2 cards 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8B9EA46-1657-9B66-5216-671ACEC5BB62}"/>
              </a:ext>
            </a:extLst>
          </p:cNvPr>
          <p:cNvGrpSpPr/>
          <p:nvPr/>
        </p:nvGrpSpPr>
        <p:grpSpPr>
          <a:xfrm>
            <a:off x="2883686" y="1291775"/>
            <a:ext cx="6562793" cy="4385610"/>
            <a:chOff x="2883686" y="1291775"/>
            <a:chExt cx="6562793" cy="438561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54F8C6A7-4783-48B0-2318-148B7A05A9F8}"/>
                </a:ext>
              </a:extLst>
            </p:cNvPr>
            <p:cNvGrpSpPr/>
            <p:nvPr/>
          </p:nvGrpSpPr>
          <p:grpSpPr>
            <a:xfrm>
              <a:off x="2883686" y="1291775"/>
              <a:ext cx="3121093" cy="4385610"/>
              <a:chOff x="2873374" y="795787"/>
              <a:chExt cx="3121093" cy="4385610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438561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2" name="Imagem 1" descr="Ícone&#10;&#10;Descrição gerada automaticamente">
                <a:extLst>
                  <a:ext uri="{FF2B5EF4-FFF2-40B4-BE49-F238E27FC236}">
                    <a16:creationId xmlns:a16="http://schemas.microsoft.com/office/drawing/2014/main" id="{5460DFCE-2937-CB6F-7B04-08E6846EF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82519" y="1079501"/>
                <a:ext cx="635345" cy="635345"/>
              </a:xfrm>
              <a:prstGeom prst="rect">
                <a:avLst/>
              </a:prstGeom>
            </p:spPr>
          </p:pic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156E7D7-502E-81DC-2EAD-FB0152FD23ED}"/>
                </a:ext>
              </a:extLst>
            </p:cNvPr>
            <p:cNvGrpSpPr/>
            <p:nvPr/>
          </p:nvGrpSpPr>
          <p:grpSpPr>
            <a:xfrm>
              <a:off x="6325386" y="1291775"/>
              <a:ext cx="3121093" cy="4385610"/>
              <a:chOff x="2873374" y="795787"/>
              <a:chExt cx="3121093" cy="4385610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321BF9BE-4893-9E55-37A6-20FB456856BE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438561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CE2B85C-0D9C-BB41-3BFD-B9C5C544D877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2817AA0-7163-4D60-1308-6F780C83865E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1" name="Imagem 10" descr="Ícone&#10;&#10;Descrição gerada automaticamente">
                <a:extLst>
                  <a:ext uri="{FF2B5EF4-FFF2-40B4-BE49-F238E27FC236}">
                    <a16:creationId xmlns:a16="http://schemas.microsoft.com/office/drawing/2014/main" id="{5A50CF26-55F9-BF1A-841B-2E40DA81E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82519" y="1079501"/>
                <a:ext cx="635345" cy="6353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1834928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97AB993-B0A7-8101-267B-19A5CE01FBCF}"/>
              </a:ext>
            </a:extLst>
          </p:cNvPr>
          <p:cNvGrpSpPr/>
          <p:nvPr/>
        </p:nvGrpSpPr>
        <p:grpSpPr>
          <a:xfrm>
            <a:off x="12639639" y="2059215"/>
            <a:ext cx="3543790" cy="1685471"/>
            <a:chOff x="12639639" y="382815"/>
            <a:chExt cx="3543790" cy="168547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1D5FA31A-8886-63B8-226E-05E99E895117}"/>
                </a:ext>
              </a:extLst>
            </p:cNvPr>
            <p:cNvSpPr/>
            <p:nvPr/>
          </p:nvSpPr>
          <p:spPr>
            <a:xfrm rot="5400000">
              <a:off x="13568798" y="-546344"/>
              <a:ext cx="168547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46BB82-00F3-FC21-3B05-97D84C74D1F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 recurso está agrupado. Para ajustar o recurso inteiro, pressione SHIFT + (seta para cima).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3632624-5197-639E-E302-5739E11F5DC0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E2861EEF-0E0B-605E-38C9-5D2E47328169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3EC166F-75DF-4E2E-0F95-E058E1C0DA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– texto + ícone – variante com 3 cards 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01D871E-12DF-70C5-05B7-C4044EBC395C}"/>
              </a:ext>
            </a:extLst>
          </p:cNvPr>
          <p:cNvGrpSpPr/>
          <p:nvPr/>
        </p:nvGrpSpPr>
        <p:grpSpPr>
          <a:xfrm>
            <a:off x="1104117" y="1288010"/>
            <a:ext cx="10004493" cy="4389375"/>
            <a:chOff x="1104117" y="1288010"/>
            <a:chExt cx="10004493" cy="4389375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54F8C6A7-4783-48B0-2318-148B7A05A9F8}"/>
                </a:ext>
              </a:extLst>
            </p:cNvPr>
            <p:cNvGrpSpPr/>
            <p:nvPr/>
          </p:nvGrpSpPr>
          <p:grpSpPr>
            <a:xfrm>
              <a:off x="1104117" y="1291775"/>
              <a:ext cx="3121093" cy="4385610"/>
              <a:chOff x="2873374" y="795787"/>
              <a:chExt cx="3121093" cy="4385610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438561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2" name="Imagem 1" descr="Ícone&#10;&#10;Descrição gerada automaticamente">
                <a:extLst>
                  <a:ext uri="{FF2B5EF4-FFF2-40B4-BE49-F238E27FC236}">
                    <a16:creationId xmlns:a16="http://schemas.microsoft.com/office/drawing/2014/main" id="{5460DFCE-2937-CB6F-7B04-08E6846EF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82519" y="1079501"/>
                <a:ext cx="635345" cy="635345"/>
              </a:xfrm>
              <a:prstGeom prst="rect">
                <a:avLst/>
              </a:prstGeom>
            </p:spPr>
          </p:pic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156E7D7-502E-81DC-2EAD-FB0152FD23ED}"/>
                </a:ext>
              </a:extLst>
            </p:cNvPr>
            <p:cNvGrpSpPr/>
            <p:nvPr/>
          </p:nvGrpSpPr>
          <p:grpSpPr>
            <a:xfrm>
              <a:off x="4545817" y="1291775"/>
              <a:ext cx="3121093" cy="4385610"/>
              <a:chOff x="2873374" y="795787"/>
              <a:chExt cx="3121093" cy="4385610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321BF9BE-4893-9E55-37A6-20FB456856BE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438561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CE2B85C-0D9C-BB41-3BFD-B9C5C544D877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2817AA0-7163-4D60-1308-6F780C83865E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1" name="Imagem 10" descr="Ícone&#10;&#10;Descrição gerada automaticamente">
                <a:extLst>
                  <a:ext uri="{FF2B5EF4-FFF2-40B4-BE49-F238E27FC236}">
                    <a16:creationId xmlns:a16="http://schemas.microsoft.com/office/drawing/2014/main" id="{5A50CF26-55F9-BF1A-841B-2E40DA81E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82519" y="1079501"/>
                <a:ext cx="635345" cy="635345"/>
              </a:xfrm>
              <a:prstGeom prst="rect">
                <a:avLst/>
              </a:prstGeom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97D3F70-3281-F4EA-473B-C97A0BEA4DDE}"/>
                </a:ext>
              </a:extLst>
            </p:cNvPr>
            <p:cNvGrpSpPr/>
            <p:nvPr/>
          </p:nvGrpSpPr>
          <p:grpSpPr>
            <a:xfrm>
              <a:off x="7987517" y="1288010"/>
              <a:ext cx="3121093" cy="4385610"/>
              <a:chOff x="2873374" y="795787"/>
              <a:chExt cx="3121093" cy="438561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4C3E240F-153C-3953-DE91-C8DA51C8EA9B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438561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1A4EA6F-40D9-3D66-D870-5B68BA9F5965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10D07F6-11BA-706E-82FE-D7EFDA7AFED0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9" name="Imagem 18" descr="Ícone&#10;&#10;Descrição gerada automaticamente">
                <a:extLst>
                  <a:ext uri="{FF2B5EF4-FFF2-40B4-BE49-F238E27FC236}">
                    <a16:creationId xmlns:a16="http://schemas.microsoft.com/office/drawing/2014/main" id="{641D6483-7853-8FA5-B926-9690BF141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82519" y="1079501"/>
                <a:ext cx="635345" cy="6353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453228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97AB993-B0A7-8101-267B-19A5CE01FBCF}"/>
              </a:ext>
            </a:extLst>
          </p:cNvPr>
          <p:cNvGrpSpPr/>
          <p:nvPr/>
        </p:nvGrpSpPr>
        <p:grpSpPr>
          <a:xfrm>
            <a:off x="12639639" y="2059215"/>
            <a:ext cx="3543790" cy="1685471"/>
            <a:chOff x="12639639" y="382815"/>
            <a:chExt cx="3543790" cy="168547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1D5FA31A-8886-63B8-226E-05E99E895117}"/>
                </a:ext>
              </a:extLst>
            </p:cNvPr>
            <p:cNvSpPr/>
            <p:nvPr/>
          </p:nvSpPr>
          <p:spPr>
            <a:xfrm rot="5400000">
              <a:off x="13568798" y="-546344"/>
              <a:ext cx="168547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46BB82-00F3-FC21-3B05-97D84C74D1F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 recurso está agrupado. Para ajustar o recurso inteiro, pressione SHIFT + (seta para cima).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3632624-5197-639E-E302-5739E11F5DC0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E2861EEF-0E0B-605E-38C9-5D2E47328169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3EC166F-75DF-4E2E-0F95-E058E1C0DA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– texto + imagem – variante com 2 cards 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37D678F-3E1E-6DAD-3736-867D78EC484E}"/>
              </a:ext>
            </a:extLst>
          </p:cNvPr>
          <p:cNvGrpSpPr/>
          <p:nvPr/>
        </p:nvGrpSpPr>
        <p:grpSpPr>
          <a:xfrm>
            <a:off x="2839236" y="1534451"/>
            <a:ext cx="6520283" cy="3913740"/>
            <a:chOff x="2839236" y="1534451"/>
            <a:chExt cx="6520283" cy="3913740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7E0BBEE-27CB-706A-D933-AEFDEEDB675D}"/>
                </a:ext>
              </a:extLst>
            </p:cNvPr>
            <p:cNvGrpSpPr/>
            <p:nvPr/>
          </p:nvGrpSpPr>
          <p:grpSpPr>
            <a:xfrm>
              <a:off x="2839236" y="1534451"/>
              <a:ext cx="3121093" cy="3913740"/>
              <a:chOff x="2661436" y="1502701"/>
              <a:chExt cx="3121093" cy="3913740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2870581" y="4091517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3" name="Imagem 12" descr="Ícone&#10;&#10;Descrição gerada automaticamente">
                <a:extLst>
                  <a:ext uri="{FF2B5EF4-FFF2-40B4-BE49-F238E27FC236}">
                    <a16:creationId xmlns:a16="http://schemas.microsoft.com/office/drawing/2014/main" id="{1DF48E62-D37B-DA0D-4249-BF2908F71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61436" y="1502701"/>
                <a:ext cx="3121093" cy="1743627"/>
              </a:xfrm>
              <a:prstGeom prst="rect">
                <a:avLst/>
              </a:prstGeom>
            </p:spPr>
          </p:pic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F24F004-1A7B-B9B2-5EE6-A569AEB7BF7F}"/>
                </a:ext>
              </a:extLst>
            </p:cNvPr>
            <p:cNvGrpSpPr/>
            <p:nvPr/>
          </p:nvGrpSpPr>
          <p:grpSpPr>
            <a:xfrm>
              <a:off x="6238426" y="1534451"/>
              <a:ext cx="3121093" cy="3913740"/>
              <a:chOff x="2661436" y="1502701"/>
              <a:chExt cx="3121093" cy="3913740"/>
            </a:xfrm>
          </p:grpSpPr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F2B61EF7-6631-62D2-EA15-CCB4E38A49BD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52D5A15-2E35-25AC-90A7-8E5201FA78A3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300B70B-8D42-2C43-DB0D-8AD8E9004804}"/>
                  </a:ext>
                </a:extLst>
              </p:cNvPr>
              <p:cNvSpPr txBox="1"/>
              <p:nvPr/>
            </p:nvSpPr>
            <p:spPr>
              <a:xfrm>
                <a:off x="2870581" y="4091517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25" name="Imagem 24" descr="Ícone&#10;&#10;Descrição gerada automaticamente">
                <a:extLst>
                  <a:ext uri="{FF2B5EF4-FFF2-40B4-BE49-F238E27FC236}">
                    <a16:creationId xmlns:a16="http://schemas.microsoft.com/office/drawing/2014/main" id="{389468E6-CF1A-2B30-D9D9-B4D0673A7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61436" y="1502701"/>
                <a:ext cx="3121093" cy="17436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9470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F14812F-19E1-1EFD-C03B-3B31022F3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lógica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BC779-3B84-5CDC-3DEA-DACBFC9FE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Medidas baseadas em software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BD8618-F0A6-D388-10C2-F92C981050BB}"/>
              </a:ext>
            </a:extLst>
          </p:cNvPr>
          <p:cNvSpPr txBox="1"/>
          <p:nvPr/>
        </p:nvSpPr>
        <p:spPr>
          <a:xfrm>
            <a:off x="1019174" y="2749307"/>
            <a:ext cx="71294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Segurança lógica envolve medidas baseadas em software, como senhas, listas de controle de acesso, criptografia e firewall.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Controles biométricos, como leitura de digital e reconhecimento facial, protegem a confidencialidade da informação.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Criptografia usa chaves e algoritmos matemáticos para embaralhar dados, incluindo algoritmos simétricos e assimétricos.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F2E3519-C1E2-CF55-D2D8-F375E6BE2801}"/>
              </a:ext>
            </a:extLst>
          </p:cNvPr>
          <p:cNvSpPr/>
          <p:nvPr/>
        </p:nvSpPr>
        <p:spPr>
          <a:xfrm>
            <a:off x="11172825" y="239151"/>
            <a:ext cx="1019175" cy="63163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18B85EE1-C359-657E-E38D-8429304E3E8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9902" y="3696582"/>
            <a:ext cx="2722098" cy="27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2928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97AB993-B0A7-8101-267B-19A5CE01FBCF}"/>
              </a:ext>
            </a:extLst>
          </p:cNvPr>
          <p:cNvGrpSpPr/>
          <p:nvPr/>
        </p:nvGrpSpPr>
        <p:grpSpPr>
          <a:xfrm>
            <a:off x="12639639" y="2059215"/>
            <a:ext cx="3543790" cy="1685471"/>
            <a:chOff x="12639639" y="382815"/>
            <a:chExt cx="3543790" cy="168547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1D5FA31A-8886-63B8-226E-05E99E895117}"/>
                </a:ext>
              </a:extLst>
            </p:cNvPr>
            <p:cNvSpPr/>
            <p:nvPr/>
          </p:nvSpPr>
          <p:spPr>
            <a:xfrm rot="5400000">
              <a:off x="13568798" y="-546344"/>
              <a:ext cx="168547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46BB82-00F3-FC21-3B05-97D84C74D1F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 recurso está agrupado. Para ajustar o recurso inteiro, pressione SHIFT + (seta para cima).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3632624-5197-639E-E302-5739E11F5DC0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E2861EEF-0E0B-605E-38C9-5D2E47328169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3EC166F-75DF-4E2E-0F95-E058E1C0DA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– texto + imagem – variante com 3 cards 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029CD06-3132-5A7F-8F41-C12973C96292}"/>
              </a:ext>
            </a:extLst>
          </p:cNvPr>
          <p:cNvGrpSpPr/>
          <p:nvPr/>
        </p:nvGrpSpPr>
        <p:grpSpPr>
          <a:xfrm>
            <a:off x="1200936" y="1527710"/>
            <a:ext cx="9850521" cy="3920481"/>
            <a:chOff x="1200936" y="1527710"/>
            <a:chExt cx="9850521" cy="3920481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7E0BBEE-27CB-706A-D933-AEFDEEDB675D}"/>
                </a:ext>
              </a:extLst>
            </p:cNvPr>
            <p:cNvGrpSpPr/>
            <p:nvPr/>
          </p:nvGrpSpPr>
          <p:grpSpPr>
            <a:xfrm>
              <a:off x="1200936" y="1534451"/>
              <a:ext cx="3121093" cy="3913740"/>
              <a:chOff x="2661436" y="1502701"/>
              <a:chExt cx="3121093" cy="3913740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2870581" y="4091517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3" name="Imagem 12" descr="Ícone&#10;&#10;Descrição gerada automaticamente">
                <a:extLst>
                  <a:ext uri="{FF2B5EF4-FFF2-40B4-BE49-F238E27FC236}">
                    <a16:creationId xmlns:a16="http://schemas.microsoft.com/office/drawing/2014/main" id="{1DF48E62-D37B-DA0D-4249-BF2908F71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61436" y="1502701"/>
                <a:ext cx="3121093" cy="1743627"/>
              </a:xfrm>
              <a:prstGeom prst="rect">
                <a:avLst/>
              </a:prstGeom>
            </p:spPr>
          </p:pic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F24F004-1A7B-B9B2-5EE6-A569AEB7BF7F}"/>
                </a:ext>
              </a:extLst>
            </p:cNvPr>
            <p:cNvGrpSpPr/>
            <p:nvPr/>
          </p:nvGrpSpPr>
          <p:grpSpPr>
            <a:xfrm>
              <a:off x="4600126" y="1534451"/>
              <a:ext cx="3121093" cy="3913740"/>
              <a:chOff x="2661436" y="1502701"/>
              <a:chExt cx="3121093" cy="3913740"/>
            </a:xfrm>
          </p:grpSpPr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F2B61EF7-6631-62D2-EA15-CCB4E38A49BD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52D5A15-2E35-25AC-90A7-8E5201FA78A3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300B70B-8D42-2C43-DB0D-8AD8E9004804}"/>
                  </a:ext>
                </a:extLst>
              </p:cNvPr>
              <p:cNvSpPr txBox="1"/>
              <p:nvPr/>
            </p:nvSpPr>
            <p:spPr>
              <a:xfrm>
                <a:off x="2870581" y="4091517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25" name="Imagem 24" descr="Ícone&#10;&#10;Descrição gerada automaticamente">
                <a:extLst>
                  <a:ext uri="{FF2B5EF4-FFF2-40B4-BE49-F238E27FC236}">
                    <a16:creationId xmlns:a16="http://schemas.microsoft.com/office/drawing/2014/main" id="{389468E6-CF1A-2B30-D9D9-B4D0673A7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61436" y="1502701"/>
                <a:ext cx="3121093" cy="1743627"/>
              </a:xfrm>
              <a:prstGeom prst="rect">
                <a:avLst/>
              </a:prstGeom>
            </p:spPr>
          </p:pic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75EDE80F-B666-10F0-27CB-5C2021E27849}"/>
                </a:ext>
              </a:extLst>
            </p:cNvPr>
            <p:cNvGrpSpPr/>
            <p:nvPr/>
          </p:nvGrpSpPr>
          <p:grpSpPr>
            <a:xfrm>
              <a:off x="7930364" y="1527710"/>
              <a:ext cx="3121093" cy="3913740"/>
              <a:chOff x="2661436" y="1502701"/>
              <a:chExt cx="3121093" cy="3913740"/>
            </a:xfrm>
          </p:grpSpPr>
          <p:sp>
            <p:nvSpPr>
              <p:cNvPr id="3" name="Retângulo: Cantos Arredondados 2">
                <a:extLst>
                  <a:ext uri="{FF2B5EF4-FFF2-40B4-BE49-F238E27FC236}">
                    <a16:creationId xmlns:a16="http://schemas.microsoft.com/office/drawing/2014/main" id="{67ECF0CE-9888-8CFD-76EC-AD053C32CF9E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F5EFCF3-2953-732B-82BE-341133887CF7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0EE0831-BAE1-64D4-9DBE-0603B1DE90EE}"/>
                  </a:ext>
                </a:extLst>
              </p:cNvPr>
              <p:cNvSpPr txBox="1"/>
              <p:nvPr/>
            </p:nvSpPr>
            <p:spPr>
              <a:xfrm>
                <a:off x="2870581" y="4091517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9" name="Imagem 8" descr="Ícone&#10;&#10;Descrição gerada automaticamente">
                <a:extLst>
                  <a:ext uri="{FF2B5EF4-FFF2-40B4-BE49-F238E27FC236}">
                    <a16:creationId xmlns:a16="http://schemas.microsoft.com/office/drawing/2014/main" id="{6B4DDEAC-E389-3447-34BF-C7073F85E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61436" y="1502701"/>
                <a:ext cx="3121093" cy="17436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111121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CF656E-4657-E568-EB71-A70E26686082}"/>
              </a:ext>
            </a:extLst>
          </p:cNvPr>
          <p:cNvGrpSpPr/>
          <p:nvPr/>
        </p:nvGrpSpPr>
        <p:grpSpPr>
          <a:xfrm>
            <a:off x="12639639" y="2059215"/>
            <a:ext cx="3543790" cy="1961242"/>
            <a:chOff x="12639639" y="382815"/>
            <a:chExt cx="3543790" cy="2960914"/>
          </a:xfrm>
        </p:grpSpPr>
        <p:sp>
          <p:nvSpPr>
            <p:cNvPr id="39" name="Balão de Fala: Retângulo 38">
              <a:extLst>
                <a:ext uri="{FF2B5EF4-FFF2-40B4-BE49-F238E27FC236}">
                  <a16:creationId xmlns:a16="http://schemas.microsoft.com/office/drawing/2014/main" id="{9F9E84DC-73B1-9647-43CD-4ED87810493F}"/>
                </a:ext>
              </a:extLst>
            </p:cNvPr>
            <p:cNvSpPr/>
            <p:nvPr/>
          </p:nvSpPr>
          <p:spPr>
            <a:xfrm rot="5400000">
              <a:off x="12931077" y="91377"/>
              <a:ext cx="29609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B487CE0-3417-0490-8DD1-2EF253E7680A}"/>
                </a:ext>
              </a:extLst>
            </p:cNvPr>
            <p:cNvSpPr txBox="1"/>
            <p:nvPr/>
          </p:nvSpPr>
          <p:spPr>
            <a:xfrm>
              <a:off x="12816114" y="638628"/>
              <a:ext cx="3222172" cy="209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Apenas a parte textual está agrupada. Para ajustar a caixa (borda), utilize o mouse para aumentar apenas a borda para baixo.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C7B0FFB-EF60-A8E0-49AE-3B4126373341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42" name="Balão de Fala: Retângulo 41">
              <a:extLst>
                <a:ext uri="{FF2B5EF4-FFF2-40B4-BE49-F238E27FC236}">
                  <a16:creationId xmlns:a16="http://schemas.microsoft.com/office/drawing/2014/main" id="{ACEBD2A5-2693-D541-DA18-A4B3C90807FD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DCF6DF0-4039-B546-0BB7-25ACFEFA9002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relacionado – texto – relação evolutiva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EDDB0FC-8E6F-F187-20CF-84C979C05AD0}"/>
              </a:ext>
            </a:extLst>
          </p:cNvPr>
          <p:cNvGrpSpPr/>
          <p:nvPr/>
        </p:nvGrpSpPr>
        <p:grpSpPr>
          <a:xfrm>
            <a:off x="2201227" y="1749894"/>
            <a:ext cx="7789545" cy="3467442"/>
            <a:chOff x="2201227" y="1114084"/>
            <a:chExt cx="7789545" cy="3467442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643F882F-71CF-3902-4243-D3C1F5BD8AEF}"/>
                </a:ext>
              </a:extLst>
            </p:cNvPr>
            <p:cNvSpPr/>
            <p:nvPr/>
          </p:nvSpPr>
          <p:spPr>
            <a:xfrm>
              <a:off x="2201227" y="1114084"/>
              <a:ext cx="7789545" cy="3467442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73FAB2C-8C20-0A1C-A787-57438FDBA425}"/>
                </a:ext>
              </a:extLst>
            </p:cNvPr>
            <p:cNvSpPr txBox="1"/>
            <p:nvPr/>
          </p:nvSpPr>
          <p:spPr>
            <a:xfrm>
              <a:off x="2382989" y="1441146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69F9B96-AABB-2270-74A3-37604991211C}"/>
                </a:ext>
              </a:extLst>
            </p:cNvPr>
            <p:cNvSpPr txBox="1"/>
            <p:nvPr/>
          </p:nvSpPr>
          <p:spPr>
            <a:xfrm>
              <a:off x="2382988" y="2157649"/>
              <a:ext cx="3121093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D609CFBB-3FA8-E11F-B79F-E8ED33CB0654}"/>
                </a:ext>
              </a:extLst>
            </p:cNvPr>
            <p:cNvGrpSpPr/>
            <p:nvPr/>
          </p:nvGrpSpPr>
          <p:grpSpPr>
            <a:xfrm>
              <a:off x="5882639" y="1315717"/>
              <a:ext cx="371475" cy="3122933"/>
              <a:chOff x="4700587" y="1534451"/>
              <a:chExt cx="371475" cy="3122933"/>
            </a:xfrm>
          </p:grpSpPr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74F29070-378E-C9FD-3801-F5EBEDB2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325" y="1534451"/>
                <a:ext cx="0" cy="3122933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3AE344F6-D0F6-A548-FA24-64AC3892F27C}"/>
                  </a:ext>
                </a:extLst>
              </p:cNvPr>
              <p:cNvSpPr/>
              <p:nvPr/>
            </p:nvSpPr>
            <p:spPr>
              <a:xfrm>
                <a:off x="4700587" y="2910180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Seta: para a Direita 25">
                <a:extLst>
                  <a:ext uri="{FF2B5EF4-FFF2-40B4-BE49-F238E27FC236}">
                    <a16:creationId xmlns:a16="http://schemas.microsoft.com/office/drawing/2014/main" id="{CCD2D6F7-B264-0083-9057-6BF205649DDA}"/>
                  </a:ext>
                </a:extLst>
              </p:cNvPr>
              <p:cNvSpPr/>
              <p:nvPr/>
            </p:nvSpPr>
            <p:spPr>
              <a:xfrm>
                <a:off x="4802981" y="3028691"/>
                <a:ext cx="185735" cy="134452"/>
              </a:xfrm>
              <a:prstGeom prst="rightArrow">
                <a:avLst>
                  <a:gd name="adj1" fmla="val 50000"/>
                  <a:gd name="adj2" fmla="val 7914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D18D229-255E-1562-FBC9-5468BDFB6630}"/>
                </a:ext>
              </a:extLst>
            </p:cNvPr>
            <p:cNvSpPr txBox="1"/>
            <p:nvPr/>
          </p:nvSpPr>
          <p:spPr>
            <a:xfrm>
              <a:off x="6633275" y="1441146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8D6D746-A8DD-63FE-8E32-0CA33056FA39}"/>
                </a:ext>
              </a:extLst>
            </p:cNvPr>
            <p:cNvSpPr txBox="1"/>
            <p:nvPr/>
          </p:nvSpPr>
          <p:spPr>
            <a:xfrm>
              <a:off x="6633274" y="2157649"/>
              <a:ext cx="3121093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00372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CF656E-4657-E568-EB71-A70E26686082}"/>
              </a:ext>
            </a:extLst>
          </p:cNvPr>
          <p:cNvGrpSpPr/>
          <p:nvPr/>
        </p:nvGrpSpPr>
        <p:grpSpPr>
          <a:xfrm>
            <a:off x="12639639" y="2059215"/>
            <a:ext cx="3543790" cy="1961242"/>
            <a:chOff x="12639639" y="382815"/>
            <a:chExt cx="3543790" cy="2960914"/>
          </a:xfrm>
        </p:grpSpPr>
        <p:sp>
          <p:nvSpPr>
            <p:cNvPr id="39" name="Balão de Fala: Retângulo 38">
              <a:extLst>
                <a:ext uri="{FF2B5EF4-FFF2-40B4-BE49-F238E27FC236}">
                  <a16:creationId xmlns:a16="http://schemas.microsoft.com/office/drawing/2014/main" id="{9F9E84DC-73B1-9647-43CD-4ED87810493F}"/>
                </a:ext>
              </a:extLst>
            </p:cNvPr>
            <p:cNvSpPr/>
            <p:nvPr/>
          </p:nvSpPr>
          <p:spPr>
            <a:xfrm rot="5400000">
              <a:off x="12931077" y="91377"/>
              <a:ext cx="29609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B487CE0-3417-0490-8DD1-2EF253E7680A}"/>
                </a:ext>
              </a:extLst>
            </p:cNvPr>
            <p:cNvSpPr txBox="1"/>
            <p:nvPr/>
          </p:nvSpPr>
          <p:spPr>
            <a:xfrm>
              <a:off x="12816114" y="638628"/>
              <a:ext cx="3222172" cy="209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Apenas a parte textual está agrupada. Para ajustar a caixa (borda), utilize o mouse para aumentar apenas a borda para baixo.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C7B0FFB-EF60-A8E0-49AE-3B4126373341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42" name="Balão de Fala: Retângulo 41">
              <a:extLst>
                <a:ext uri="{FF2B5EF4-FFF2-40B4-BE49-F238E27FC236}">
                  <a16:creationId xmlns:a16="http://schemas.microsoft.com/office/drawing/2014/main" id="{ACEBD2A5-2693-D541-DA18-A4B3C90807FD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DCF6DF0-4039-B546-0BB7-25ACFEFA9002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relacionado – texto – relação comparativa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9E90402-657B-9890-B48B-3E103A87BBE1}"/>
              </a:ext>
            </a:extLst>
          </p:cNvPr>
          <p:cNvGrpSpPr/>
          <p:nvPr/>
        </p:nvGrpSpPr>
        <p:grpSpPr>
          <a:xfrm>
            <a:off x="2201227" y="1749894"/>
            <a:ext cx="7789545" cy="3467442"/>
            <a:chOff x="2201227" y="1749894"/>
            <a:chExt cx="7789545" cy="3467442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643F882F-71CF-3902-4243-D3C1F5BD8AEF}"/>
                </a:ext>
              </a:extLst>
            </p:cNvPr>
            <p:cNvSpPr/>
            <p:nvPr/>
          </p:nvSpPr>
          <p:spPr>
            <a:xfrm>
              <a:off x="2201227" y="1749894"/>
              <a:ext cx="7789545" cy="3467442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73FAB2C-8C20-0A1C-A787-57438FDBA425}"/>
                </a:ext>
              </a:extLst>
            </p:cNvPr>
            <p:cNvSpPr txBox="1"/>
            <p:nvPr/>
          </p:nvSpPr>
          <p:spPr>
            <a:xfrm>
              <a:off x="2382989" y="2076956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69F9B96-AABB-2270-74A3-37604991211C}"/>
                </a:ext>
              </a:extLst>
            </p:cNvPr>
            <p:cNvSpPr txBox="1"/>
            <p:nvPr/>
          </p:nvSpPr>
          <p:spPr>
            <a:xfrm>
              <a:off x="2382988" y="2793459"/>
              <a:ext cx="3121093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D18D229-255E-1562-FBC9-5468BDFB6630}"/>
                </a:ext>
              </a:extLst>
            </p:cNvPr>
            <p:cNvSpPr txBox="1"/>
            <p:nvPr/>
          </p:nvSpPr>
          <p:spPr>
            <a:xfrm>
              <a:off x="6633275" y="2076956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8D6D746-A8DD-63FE-8E32-0CA33056FA39}"/>
                </a:ext>
              </a:extLst>
            </p:cNvPr>
            <p:cNvSpPr txBox="1"/>
            <p:nvPr/>
          </p:nvSpPr>
          <p:spPr>
            <a:xfrm>
              <a:off x="6633274" y="2793459"/>
              <a:ext cx="3121093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520F0C4E-2A45-BCD5-21E4-866C547935F7}"/>
                </a:ext>
              </a:extLst>
            </p:cNvPr>
            <p:cNvGrpSpPr/>
            <p:nvPr/>
          </p:nvGrpSpPr>
          <p:grpSpPr>
            <a:xfrm>
              <a:off x="5882639" y="1951527"/>
              <a:ext cx="371475" cy="3122933"/>
              <a:chOff x="5882639" y="1951527"/>
              <a:chExt cx="371475" cy="3122933"/>
            </a:xfrm>
          </p:grpSpPr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74F29070-378E-C9FD-3801-F5EBEDB2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377" y="1951527"/>
                <a:ext cx="0" cy="3122933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3AE344F6-D0F6-A548-FA24-64AC3892F27C}"/>
                  </a:ext>
                </a:extLst>
              </p:cNvPr>
              <p:cNvSpPr/>
              <p:nvPr/>
            </p:nvSpPr>
            <p:spPr>
              <a:xfrm>
                <a:off x="5882639" y="3327256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Sinal de Multiplicação 1">
                <a:extLst>
                  <a:ext uri="{FF2B5EF4-FFF2-40B4-BE49-F238E27FC236}">
                    <a16:creationId xmlns:a16="http://schemas.microsoft.com/office/drawing/2014/main" id="{684FED36-0515-1E54-86F1-808062F86F1D}"/>
                  </a:ext>
                </a:extLst>
              </p:cNvPr>
              <p:cNvSpPr/>
              <p:nvPr/>
            </p:nvSpPr>
            <p:spPr>
              <a:xfrm>
                <a:off x="5954553" y="3399170"/>
                <a:ext cx="227646" cy="227646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1590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18F04F97-6CD5-8BD1-AA84-4D421B3C5504}"/>
              </a:ext>
            </a:extLst>
          </p:cNvPr>
          <p:cNvGrpSpPr/>
          <p:nvPr/>
        </p:nvGrpSpPr>
        <p:grpSpPr>
          <a:xfrm>
            <a:off x="12639639" y="2059215"/>
            <a:ext cx="3543790" cy="2960914"/>
            <a:chOff x="12639639" y="382815"/>
            <a:chExt cx="3543790" cy="2960914"/>
          </a:xfrm>
        </p:grpSpPr>
        <p:sp>
          <p:nvSpPr>
            <p:cNvPr id="11" name="Balão de Fala: Retângulo 10">
              <a:extLst>
                <a:ext uri="{FF2B5EF4-FFF2-40B4-BE49-F238E27FC236}">
                  <a16:creationId xmlns:a16="http://schemas.microsoft.com/office/drawing/2014/main" id="{B4F4170D-6DAD-FFFD-7B97-719A40CBC217}"/>
                </a:ext>
              </a:extLst>
            </p:cNvPr>
            <p:cNvSpPr/>
            <p:nvPr/>
          </p:nvSpPr>
          <p:spPr>
            <a:xfrm rot="5400000">
              <a:off x="12931077" y="91377"/>
              <a:ext cx="29609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0D452C3-1C24-7DB2-77A0-7AC5C4D4EEE9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Apenas a parte textual está agrupada. Para ajustar a caixa (borda), utilize o mouse para aumentar apenas a borda para baixo.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o ícone, clique com o botão direito do mouse, selecione Alterar Imagem &gt;&gt; Da Área de Transferência.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4BDD914-AC07-C7D0-DE29-D16E892B4196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4" name="Balão de Fala: Retângulo 13">
              <a:extLst>
                <a:ext uri="{FF2B5EF4-FFF2-40B4-BE49-F238E27FC236}">
                  <a16:creationId xmlns:a16="http://schemas.microsoft.com/office/drawing/2014/main" id="{0E408BC3-A410-C844-5CFA-B1CA377E8578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20DA291-8944-728D-6A1C-6D1C156F0B66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relacionado – texto + ícone – relação evolutiva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F9E0C65-435C-8440-7619-591803DF5AA4}"/>
              </a:ext>
            </a:extLst>
          </p:cNvPr>
          <p:cNvGrpSpPr/>
          <p:nvPr/>
        </p:nvGrpSpPr>
        <p:grpSpPr>
          <a:xfrm>
            <a:off x="2201227" y="1551688"/>
            <a:ext cx="7789545" cy="3622003"/>
            <a:chOff x="2201227" y="2121913"/>
            <a:chExt cx="7789545" cy="3622003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14326DB-639E-DD00-4110-5A13F81C7A87}"/>
                </a:ext>
              </a:extLst>
            </p:cNvPr>
            <p:cNvSpPr/>
            <p:nvPr/>
          </p:nvSpPr>
          <p:spPr>
            <a:xfrm>
              <a:off x="2201227" y="2121913"/>
              <a:ext cx="7789545" cy="3622003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DAD3E8D-F5BF-7423-82CA-2D9813DAE23F}"/>
                </a:ext>
              </a:extLst>
            </p:cNvPr>
            <p:cNvSpPr txBox="1"/>
            <p:nvPr/>
          </p:nvSpPr>
          <p:spPr>
            <a:xfrm>
              <a:off x="2382989" y="3188030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E478269-2FC8-6376-A9BE-835E83830A5E}"/>
                </a:ext>
              </a:extLst>
            </p:cNvPr>
            <p:cNvSpPr txBox="1"/>
            <p:nvPr/>
          </p:nvSpPr>
          <p:spPr>
            <a:xfrm>
              <a:off x="2382988" y="3904533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131EBFD1-5642-8EB4-E393-14720C054425}"/>
                </a:ext>
              </a:extLst>
            </p:cNvPr>
            <p:cNvGrpSpPr/>
            <p:nvPr/>
          </p:nvGrpSpPr>
          <p:grpSpPr>
            <a:xfrm>
              <a:off x="5882639" y="2312988"/>
              <a:ext cx="371475" cy="3161205"/>
              <a:chOff x="5882639" y="2312988"/>
              <a:chExt cx="371475" cy="3161205"/>
            </a:xfrm>
          </p:grpSpPr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2F9D2DBE-8F75-4D5D-94AD-05A77A016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377" y="2312988"/>
                <a:ext cx="0" cy="3161205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6CED8157-948C-D9C1-690F-EE44063305CD}"/>
                  </a:ext>
                </a:extLst>
              </p:cNvPr>
              <p:cNvSpPr/>
              <p:nvPr/>
            </p:nvSpPr>
            <p:spPr>
              <a:xfrm>
                <a:off x="5882639" y="3707853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Seta: para a Direita 37">
                <a:extLst>
                  <a:ext uri="{FF2B5EF4-FFF2-40B4-BE49-F238E27FC236}">
                    <a16:creationId xmlns:a16="http://schemas.microsoft.com/office/drawing/2014/main" id="{63C351B8-3AC2-8DA4-6E98-C1876E5E8C67}"/>
                  </a:ext>
                </a:extLst>
              </p:cNvPr>
              <p:cNvSpPr/>
              <p:nvPr/>
            </p:nvSpPr>
            <p:spPr>
              <a:xfrm>
                <a:off x="5985033" y="3826364"/>
                <a:ext cx="185735" cy="134452"/>
              </a:xfrm>
              <a:prstGeom prst="rightArrow">
                <a:avLst>
                  <a:gd name="adj1" fmla="val 50000"/>
                  <a:gd name="adj2" fmla="val 7914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B7BC8B5-CAF3-B088-F835-3F804F089767}"/>
                </a:ext>
              </a:extLst>
            </p:cNvPr>
            <p:cNvSpPr txBox="1"/>
            <p:nvPr/>
          </p:nvSpPr>
          <p:spPr>
            <a:xfrm>
              <a:off x="6633275" y="3188030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4DC0E-38BD-FD99-6E72-004D14B6CBC3}"/>
                </a:ext>
              </a:extLst>
            </p:cNvPr>
            <p:cNvSpPr txBox="1"/>
            <p:nvPr/>
          </p:nvSpPr>
          <p:spPr>
            <a:xfrm>
              <a:off x="6633274" y="3904533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pic>
          <p:nvPicPr>
            <p:cNvPr id="39" name="Imagem 38" descr="Ícone&#10;&#10;Descrição gerada automaticamente">
              <a:extLst>
                <a:ext uri="{FF2B5EF4-FFF2-40B4-BE49-F238E27FC236}">
                  <a16:creationId xmlns:a16="http://schemas.microsoft.com/office/drawing/2014/main" id="{B42E5C81-37AA-3F57-DDB2-43604C3B8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7633" y="2404095"/>
              <a:ext cx="635345" cy="635345"/>
            </a:xfrm>
            <a:prstGeom prst="rect">
              <a:avLst/>
            </a:prstGeom>
          </p:spPr>
        </p:pic>
        <p:pic>
          <p:nvPicPr>
            <p:cNvPr id="40" name="Imagem 39" descr="Ícone&#10;&#10;Descrição gerada automaticamente">
              <a:extLst>
                <a:ext uri="{FF2B5EF4-FFF2-40B4-BE49-F238E27FC236}">
                  <a16:creationId xmlns:a16="http://schemas.microsoft.com/office/drawing/2014/main" id="{2A5753C2-1883-E0A9-EDB7-50E847E39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7411" y="2404095"/>
              <a:ext cx="635345" cy="635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80374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18F04F97-6CD5-8BD1-AA84-4D421B3C5504}"/>
              </a:ext>
            </a:extLst>
          </p:cNvPr>
          <p:cNvGrpSpPr/>
          <p:nvPr/>
        </p:nvGrpSpPr>
        <p:grpSpPr>
          <a:xfrm>
            <a:off x="12639639" y="2059215"/>
            <a:ext cx="3543790" cy="2960914"/>
            <a:chOff x="12639639" y="382815"/>
            <a:chExt cx="3543790" cy="2960914"/>
          </a:xfrm>
        </p:grpSpPr>
        <p:sp>
          <p:nvSpPr>
            <p:cNvPr id="11" name="Balão de Fala: Retângulo 10">
              <a:extLst>
                <a:ext uri="{FF2B5EF4-FFF2-40B4-BE49-F238E27FC236}">
                  <a16:creationId xmlns:a16="http://schemas.microsoft.com/office/drawing/2014/main" id="{B4F4170D-6DAD-FFFD-7B97-719A40CBC217}"/>
                </a:ext>
              </a:extLst>
            </p:cNvPr>
            <p:cNvSpPr/>
            <p:nvPr/>
          </p:nvSpPr>
          <p:spPr>
            <a:xfrm rot="5400000">
              <a:off x="12931077" y="91377"/>
              <a:ext cx="29609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0D452C3-1C24-7DB2-77A0-7AC5C4D4EEE9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Apenas a parte textual está agrupada. Para ajustar a caixa (borda), utilize o mouse para aumentar apenas a borda para baixo.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o ícone, clique com o botão direito do mouse, selecione Alterar Imagem &gt;&gt; Da Área de Transferência.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4BDD914-AC07-C7D0-DE29-D16E892B4196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4" name="Balão de Fala: Retângulo 13">
              <a:extLst>
                <a:ext uri="{FF2B5EF4-FFF2-40B4-BE49-F238E27FC236}">
                  <a16:creationId xmlns:a16="http://schemas.microsoft.com/office/drawing/2014/main" id="{0E408BC3-A410-C844-5CFA-B1CA377E8578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20DA291-8944-728D-6A1C-6D1C156F0B66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relacionado – texto + ícone – relação comparativa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B5169CC-B87F-51F0-C9A9-682697A45E12}"/>
              </a:ext>
            </a:extLst>
          </p:cNvPr>
          <p:cNvGrpSpPr/>
          <p:nvPr/>
        </p:nvGrpSpPr>
        <p:grpSpPr>
          <a:xfrm>
            <a:off x="2201227" y="1551688"/>
            <a:ext cx="7789545" cy="3622003"/>
            <a:chOff x="2201227" y="1551688"/>
            <a:chExt cx="7789545" cy="3622003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14326DB-639E-DD00-4110-5A13F81C7A87}"/>
                </a:ext>
              </a:extLst>
            </p:cNvPr>
            <p:cNvSpPr/>
            <p:nvPr/>
          </p:nvSpPr>
          <p:spPr>
            <a:xfrm>
              <a:off x="2201227" y="1551688"/>
              <a:ext cx="7789545" cy="3622003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DAD3E8D-F5BF-7423-82CA-2D9813DAE23F}"/>
                </a:ext>
              </a:extLst>
            </p:cNvPr>
            <p:cNvSpPr txBox="1"/>
            <p:nvPr/>
          </p:nvSpPr>
          <p:spPr>
            <a:xfrm>
              <a:off x="2382989" y="2617805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E478269-2FC8-6376-A9BE-835E83830A5E}"/>
                </a:ext>
              </a:extLst>
            </p:cNvPr>
            <p:cNvSpPr txBox="1"/>
            <p:nvPr/>
          </p:nvSpPr>
          <p:spPr>
            <a:xfrm>
              <a:off x="2382988" y="3334308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B7BC8B5-CAF3-B088-F835-3F804F089767}"/>
                </a:ext>
              </a:extLst>
            </p:cNvPr>
            <p:cNvSpPr txBox="1"/>
            <p:nvPr/>
          </p:nvSpPr>
          <p:spPr>
            <a:xfrm>
              <a:off x="6633275" y="2617805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4DC0E-38BD-FD99-6E72-004D14B6CBC3}"/>
                </a:ext>
              </a:extLst>
            </p:cNvPr>
            <p:cNvSpPr txBox="1"/>
            <p:nvPr/>
          </p:nvSpPr>
          <p:spPr>
            <a:xfrm>
              <a:off x="6633274" y="3334308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pic>
          <p:nvPicPr>
            <p:cNvPr id="39" name="Imagem 38" descr="Ícone&#10;&#10;Descrição gerada automaticamente">
              <a:extLst>
                <a:ext uri="{FF2B5EF4-FFF2-40B4-BE49-F238E27FC236}">
                  <a16:creationId xmlns:a16="http://schemas.microsoft.com/office/drawing/2014/main" id="{B42E5C81-37AA-3F57-DDB2-43604C3B8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7633" y="1833870"/>
              <a:ext cx="635345" cy="635345"/>
            </a:xfrm>
            <a:prstGeom prst="rect">
              <a:avLst/>
            </a:prstGeom>
          </p:spPr>
        </p:pic>
        <p:pic>
          <p:nvPicPr>
            <p:cNvPr id="40" name="Imagem 39" descr="Ícone&#10;&#10;Descrição gerada automaticamente">
              <a:extLst>
                <a:ext uri="{FF2B5EF4-FFF2-40B4-BE49-F238E27FC236}">
                  <a16:creationId xmlns:a16="http://schemas.microsoft.com/office/drawing/2014/main" id="{2A5753C2-1883-E0A9-EDB7-50E847E39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7411" y="1833870"/>
              <a:ext cx="635345" cy="635345"/>
            </a:xfrm>
            <a:prstGeom prst="rect">
              <a:avLst/>
            </a:prstGeom>
          </p:spPr>
        </p:pic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CBBF5E3-727D-3E16-D364-086922B22FFA}"/>
                </a:ext>
              </a:extLst>
            </p:cNvPr>
            <p:cNvGrpSpPr/>
            <p:nvPr/>
          </p:nvGrpSpPr>
          <p:grpSpPr>
            <a:xfrm>
              <a:off x="5882639" y="1742763"/>
              <a:ext cx="371475" cy="3161205"/>
              <a:chOff x="5882639" y="1742763"/>
              <a:chExt cx="371475" cy="3161205"/>
            </a:xfrm>
          </p:grpSpPr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2F9D2DBE-8F75-4D5D-94AD-05A77A016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377" y="1742763"/>
                <a:ext cx="0" cy="3161205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6CED8157-948C-D9C1-690F-EE44063305CD}"/>
                  </a:ext>
                </a:extLst>
              </p:cNvPr>
              <p:cNvSpPr/>
              <p:nvPr/>
            </p:nvSpPr>
            <p:spPr>
              <a:xfrm>
                <a:off x="5882639" y="3137628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Sinal de Multiplicação 1">
                <a:extLst>
                  <a:ext uri="{FF2B5EF4-FFF2-40B4-BE49-F238E27FC236}">
                    <a16:creationId xmlns:a16="http://schemas.microsoft.com/office/drawing/2014/main" id="{D5343F0B-E848-FCD6-9D79-9CBFAC744996}"/>
                  </a:ext>
                </a:extLst>
              </p:cNvPr>
              <p:cNvSpPr/>
              <p:nvPr/>
            </p:nvSpPr>
            <p:spPr>
              <a:xfrm>
                <a:off x="5954553" y="3217957"/>
                <a:ext cx="227646" cy="227646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87375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CF656E-4657-E568-EB71-A70E26686082}"/>
              </a:ext>
            </a:extLst>
          </p:cNvPr>
          <p:cNvGrpSpPr/>
          <p:nvPr/>
        </p:nvGrpSpPr>
        <p:grpSpPr>
          <a:xfrm>
            <a:off x="12639639" y="2059215"/>
            <a:ext cx="3543790" cy="1961242"/>
            <a:chOff x="12639639" y="382815"/>
            <a:chExt cx="3543790" cy="2960914"/>
          </a:xfrm>
        </p:grpSpPr>
        <p:sp>
          <p:nvSpPr>
            <p:cNvPr id="39" name="Balão de Fala: Retângulo 38">
              <a:extLst>
                <a:ext uri="{FF2B5EF4-FFF2-40B4-BE49-F238E27FC236}">
                  <a16:creationId xmlns:a16="http://schemas.microsoft.com/office/drawing/2014/main" id="{9F9E84DC-73B1-9647-43CD-4ED87810493F}"/>
                </a:ext>
              </a:extLst>
            </p:cNvPr>
            <p:cNvSpPr/>
            <p:nvPr/>
          </p:nvSpPr>
          <p:spPr>
            <a:xfrm rot="5400000">
              <a:off x="12931077" y="91377"/>
              <a:ext cx="29609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B487CE0-3417-0490-8DD1-2EF253E7680A}"/>
                </a:ext>
              </a:extLst>
            </p:cNvPr>
            <p:cNvSpPr txBox="1"/>
            <p:nvPr/>
          </p:nvSpPr>
          <p:spPr>
            <a:xfrm>
              <a:off x="12816114" y="638628"/>
              <a:ext cx="3222172" cy="209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Apenas a parte textual está agrupada. Para ajustar a caixa (borda), utilize o mouse para aumentar apenas a borda para baixo.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C7B0FFB-EF60-A8E0-49AE-3B4126373341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42" name="Balão de Fala: Retângulo 41">
              <a:extLst>
                <a:ext uri="{FF2B5EF4-FFF2-40B4-BE49-F238E27FC236}">
                  <a16:creationId xmlns:a16="http://schemas.microsoft.com/office/drawing/2014/main" id="{ACEBD2A5-2693-D541-DA18-A4B3C90807FD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DCF6DF0-4039-B546-0BB7-25ACFEFA9002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relacionado – texto + imagem  – relação evolutiva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1C47253-583A-3F95-50D4-3649561786E4}"/>
              </a:ext>
            </a:extLst>
          </p:cNvPr>
          <p:cNvGrpSpPr/>
          <p:nvPr/>
        </p:nvGrpSpPr>
        <p:grpSpPr>
          <a:xfrm>
            <a:off x="2201227" y="1114083"/>
            <a:ext cx="7789545" cy="4629833"/>
            <a:chOff x="1019175" y="1332817"/>
            <a:chExt cx="7789545" cy="4629833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643F882F-71CF-3902-4243-D3C1F5BD8AEF}"/>
                </a:ext>
              </a:extLst>
            </p:cNvPr>
            <p:cNvSpPr/>
            <p:nvPr/>
          </p:nvSpPr>
          <p:spPr>
            <a:xfrm>
              <a:off x="1019175" y="1332817"/>
              <a:ext cx="7789545" cy="4629833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73FAB2C-8C20-0A1C-A787-57438FDBA425}"/>
                </a:ext>
              </a:extLst>
            </p:cNvPr>
            <p:cNvSpPr txBox="1"/>
            <p:nvPr/>
          </p:nvSpPr>
          <p:spPr>
            <a:xfrm>
              <a:off x="1200937" y="3406764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69F9B96-AABB-2270-74A3-37604991211C}"/>
                </a:ext>
              </a:extLst>
            </p:cNvPr>
            <p:cNvSpPr txBox="1"/>
            <p:nvPr/>
          </p:nvSpPr>
          <p:spPr>
            <a:xfrm>
              <a:off x="1200936" y="4123267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pic>
          <p:nvPicPr>
            <p:cNvPr id="16" name="Imagem 15" descr="Ícone&#10;&#10;Descrição gerada automaticamente">
              <a:extLst>
                <a:ext uri="{FF2B5EF4-FFF2-40B4-BE49-F238E27FC236}">
                  <a16:creationId xmlns:a16="http://schemas.microsoft.com/office/drawing/2014/main" id="{A6CE8FA7-8D74-87B2-8D21-A3D565FD1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0936" y="1534451"/>
              <a:ext cx="3121093" cy="1743627"/>
            </a:xfrm>
            <a:prstGeom prst="rect">
              <a:avLst/>
            </a:prstGeom>
          </p:spPr>
        </p:pic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D609CFBB-3FA8-E11F-B79F-E8ED33CB0654}"/>
                </a:ext>
              </a:extLst>
            </p:cNvPr>
            <p:cNvGrpSpPr/>
            <p:nvPr/>
          </p:nvGrpSpPr>
          <p:grpSpPr>
            <a:xfrm>
              <a:off x="4700587" y="1534451"/>
              <a:ext cx="371475" cy="4158476"/>
              <a:chOff x="4700587" y="1534451"/>
              <a:chExt cx="371475" cy="4158476"/>
            </a:xfrm>
          </p:grpSpPr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74F29070-378E-C9FD-3801-F5EBEDB2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325" y="1534451"/>
                <a:ext cx="0" cy="4158476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3AE344F6-D0F6-A548-FA24-64AC3892F27C}"/>
                  </a:ext>
                </a:extLst>
              </p:cNvPr>
              <p:cNvSpPr/>
              <p:nvPr/>
            </p:nvSpPr>
            <p:spPr>
              <a:xfrm>
                <a:off x="4700587" y="3427952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Seta: para a Direita 25">
                <a:extLst>
                  <a:ext uri="{FF2B5EF4-FFF2-40B4-BE49-F238E27FC236}">
                    <a16:creationId xmlns:a16="http://schemas.microsoft.com/office/drawing/2014/main" id="{CCD2D6F7-B264-0083-9057-6BF205649DDA}"/>
                  </a:ext>
                </a:extLst>
              </p:cNvPr>
              <p:cNvSpPr/>
              <p:nvPr/>
            </p:nvSpPr>
            <p:spPr>
              <a:xfrm>
                <a:off x="4802981" y="3546463"/>
                <a:ext cx="185735" cy="134452"/>
              </a:xfrm>
              <a:prstGeom prst="rightArrow">
                <a:avLst>
                  <a:gd name="adj1" fmla="val 50000"/>
                  <a:gd name="adj2" fmla="val 7914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D18D229-255E-1562-FBC9-5468BDFB6630}"/>
                </a:ext>
              </a:extLst>
            </p:cNvPr>
            <p:cNvSpPr txBox="1"/>
            <p:nvPr/>
          </p:nvSpPr>
          <p:spPr>
            <a:xfrm>
              <a:off x="5451223" y="3406764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8D6D746-A8DD-63FE-8E32-0CA33056FA39}"/>
                </a:ext>
              </a:extLst>
            </p:cNvPr>
            <p:cNvSpPr txBox="1"/>
            <p:nvPr/>
          </p:nvSpPr>
          <p:spPr>
            <a:xfrm>
              <a:off x="5451222" y="4123267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pic>
          <p:nvPicPr>
            <p:cNvPr id="35" name="Imagem 34" descr="Ícone&#10;&#10;Descrição gerada automaticamente">
              <a:extLst>
                <a:ext uri="{FF2B5EF4-FFF2-40B4-BE49-F238E27FC236}">
                  <a16:creationId xmlns:a16="http://schemas.microsoft.com/office/drawing/2014/main" id="{91773070-03F8-FC29-1003-B6F5E631E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51222" y="1534451"/>
              <a:ext cx="3121093" cy="1743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22707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CF656E-4657-E568-EB71-A70E26686082}"/>
              </a:ext>
            </a:extLst>
          </p:cNvPr>
          <p:cNvGrpSpPr/>
          <p:nvPr/>
        </p:nvGrpSpPr>
        <p:grpSpPr>
          <a:xfrm>
            <a:off x="12639639" y="2059215"/>
            <a:ext cx="3543790" cy="1961242"/>
            <a:chOff x="12639639" y="382815"/>
            <a:chExt cx="3543790" cy="2960914"/>
          </a:xfrm>
        </p:grpSpPr>
        <p:sp>
          <p:nvSpPr>
            <p:cNvPr id="39" name="Balão de Fala: Retângulo 38">
              <a:extLst>
                <a:ext uri="{FF2B5EF4-FFF2-40B4-BE49-F238E27FC236}">
                  <a16:creationId xmlns:a16="http://schemas.microsoft.com/office/drawing/2014/main" id="{9F9E84DC-73B1-9647-43CD-4ED87810493F}"/>
                </a:ext>
              </a:extLst>
            </p:cNvPr>
            <p:cNvSpPr/>
            <p:nvPr/>
          </p:nvSpPr>
          <p:spPr>
            <a:xfrm rot="5400000">
              <a:off x="12931077" y="91377"/>
              <a:ext cx="29609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B487CE0-3417-0490-8DD1-2EF253E7680A}"/>
                </a:ext>
              </a:extLst>
            </p:cNvPr>
            <p:cNvSpPr txBox="1"/>
            <p:nvPr/>
          </p:nvSpPr>
          <p:spPr>
            <a:xfrm>
              <a:off x="12816114" y="638628"/>
              <a:ext cx="3222172" cy="209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Apenas a parte textual está agrupada. Para ajustar a caixa (borda), utilize o mouse para aumentar apenas a borda para baixo.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C7B0FFB-EF60-A8E0-49AE-3B4126373341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42" name="Balão de Fala: Retângulo 41">
              <a:extLst>
                <a:ext uri="{FF2B5EF4-FFF2-40B4-BE49-F238E27FC236}">
                  <a16:creationId xmlns:a16="http://schemas.microsoft.com/office/drawing/2014/main" id="{ACEBD2A5-2693-D541-DA18-A4B3C90807FD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DCF6DF0-4039-B546-0BB7-25ACFEFA9002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relacionado – texto + imagem – relação comparativa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A38DF37-071A-8F89-B3F0-90BC1515CF35}"/>
              </a:ext>
            </a:extLst>
          </p:cNvPr>
          <p:cNvGrpSpPr/>
          <p:nvPr/>
        </p:nvGrpSpPr>
        <p:grpSpPr>
          <a:xfrm>
            <a:off x="2201227" y="1114083"/>
            <a:ext cx="7789545" cy="4629833"/>
            <a:chOff x="2201227" y="1114083"/>
            <a:chExt cx="7789545" cy="4629833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643F882F-71CF-3902-4243-D3C1F5BD8AEF}"/>
                </a:ext>
              </a:extLst>
            </p:cNvPr>
            <p:cNvSpPr/>
            <p:nvPr/>
          </p:nvSpPr>
          <p:spPr>
            <a:xfrm>
              <a:off x="2201227" y="1114083"/>
              <a:ext cx="7789545" cy="4629833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73FAB2C-8C20-0A1C-A787-57438FDBA425}"/>
                </a:ext>
              </a:extLst>
            </p:cNvPr>
            <p:cNvSpPr txBox="1"/>
            <p:nvPr/>
          </p:nvSpPr>
          <p:spPr>
            <a:xfrm>
              <a:off x="2382989" y="3188030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69F9B96-AABB-2270-74A3-37604991211C}"/>
                </a:ext>
              </a:extLst>
            </p:cNvPr>
            <p:cNvSpPr txBox="1"/>
            <p:nvPr/>
          </p:nvSpPr>
          <p:spPr>
            <a:xfrm>
              <a:off x="2382988" y="3904533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pic>
          <p:nvPicPr>
            <p:cNvPr id="16" name="Imagem 15" descr="Ícone&#10;&#10;Descrição gerada automaticamente">
              <a:extLst>
                <a:ext uri="{FF2B5EF4-FFF2-40B4-BE49-F238E27FC236}">
                  <a16:creationId xmlns:a16="http://schemas.microsoft.com/office/drawing/2014/main" id="{A6CE8FA7-8D74-87B2-8D21-A3D565FD1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2988" y="1315717"/>
              <a:ext cx="3121093" cy="1743627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D18D229-255E-1562-FBC9-5468BDFB6630}"/>
                </a:ext>
              </a:extLst>
            </p:cNvPr>
            <p:cNvSpPr txBox="1"/>
            <p:nvPr/>
          </p:nvSpPr>
          <p:spPr>
            <a:xfrm>
              <a:off x="6633275" y="3188030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8D6D746-A8DD-63FE-8E32-0CA33056FA39}"/>
                </a:ext>
              </a:extLst>
            </p:cNvPr>
            <p:cNvSpPr txBox="1"/>
            <p:nvPr/>
          </p:nvSpPr>
          <p:spPr>
            <a:xfrm>
              <a:off x="6633274" y="3904533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pic>
          <p:nvPicPr>
            <p:cNvPr id="35" name="Imagem 34" descr="Ícone&#10;&#10;Descrição gerada automaticamente">
              <a:extLst>
                <a:ext uri="{FF2B5EF4-FFF2-40B4-BE49-F238E27FC236}">
                  <a16:creationId xmlns:a16="http://schemas.microsoft.com/office/drawing/2014/main" id="{91773070-03F8-FC29-1003-B6F5E631E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3274" y="1315717"/>
              <a:ext cx="3121093" cy="1743627"/>
            </a:xfrm>
            <a:prstGeom prst="rect">
              <a:avLst/>
            </a:prstGeom>
          </p:spPr>
        </p:pic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B28979D-5B02-86D8-C850-A399CB3C8E66}"/>
                </a:ext>
              </a:extLst>
            </p:cNvPr>
            <p:cNvGrpSpPr/>
            <p:nvPr/>
          </p:nvGrpSpPr>
          <p:grpSpPr>
            <a:xfrm>
              <a:off x="5882639" y="1315717"/>
              <a:ext cx="371475" cy="4158476"/>
              <a:chOff x="5882639" y="1315717"/>
              <a:chExt cx="371475" cy="4158476"/>
            </a:xfrm>
          </p:grpSpPr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74F29070-378E-C9FD-3801-F5EBEDB2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377" y="1315717"/>
                <a:ext cx="0" cy="4158476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3AE344F6-D0F6-A548-FA24-64AC3892F27C}"/>
                  </a:ext>
                </a:extLst>
              </p:cNvPr>
              <p:cNvSpPr/>
              <p:nvPr/>
            </p:nvSpPr>
            <p:spPr>
              <a:xfrm>
                <a:off x="5882639" y="3209218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Sinal de Multiplicação 2">
                <a:extLst>
                  <a:ext uri="{FF2B5EF4-FFF2-40B4-BE49-F238E27FC236}">
                    <a16:creationId xmlns:a16="http://schemas.microsoft.com/office/drawing/2014/main" id="{0451717F-E3C5-E2FE-A929-607E3791F110}"/>
                  </a:ext>
                </a:extLst>
              </p:cNvPr>
              <p:cNvSpPr/>
              <p:nvPr/>
            </p:nvSpPr>
            <p:spPr>
              <a:xfrm>
                <a:off x="5954553" y="3281132"/>
                <a:ext cx="227646" cy="227646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75040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A2E39CD4-271F-A9A1-3C21-B786A9BD9AF8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3" name="Balão de Fala: Retângulo 12">
              <a:extLst>
                <a:ext uri="{FF2B5EF4-FFF2-40B4-BE49-F238E27FC236}">
                  <a16:creationId xmlns:a16="http://schemas.microsoft.com/office/drawing/2014/main" id="{EA359E32-56CA-5624-AC9E-ABC7275E6D6E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DCF10ED-1D49-7185-52CF-9D8178967FA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pergunta-resposta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6D28C03-BCB2-4C54-B8F8-F57A28D29A58}"/>
              </a:ext>
            </a:extLst>
          </p:cNvPr>
          <p:cNvGrpSpPr/>
          <p:nvPr/>
        </p:nvGrpSpPr>
        <p:grpSpPr>
          <a:xfrm>
            <a:off x="12639639" y="2059216"/>
            <a:ext cx="3543790" cy="2396674"/>
            <a:chOff x="12639639" y="382816"/>
            <a:chExt cx="3543790" cy="2396674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C429222B-4F05-71C8-BA1A-B08440D7E858}"/>
                </a:ext>
              </a:extLst>
            </p:cNvPr>
            <p:cNvSpPr/>
            <p:nvPr/>
          </p:nvSpPr>
          <p:spPr>
            <a:xfrm rot="5400000">
              <a:off x="13213197" y="-190742"/>
              <a:ext cx="239667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C4EA80A-8766-BE1B-4DEF-91149C8246D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ajustar a caixa, selecione apenas a parte inferior e utilize o mouse para aumentá-la para baixo.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CDCED62-D47A-63B3-3DA0-6F064A562F08}"/>
              </a:ext>
            </a:extLst>
          </p:cNvPr>
          <p:cNvGrpSpPr/>
          <p:nvPr/>
        </p:nvGrpSpPr>
        <p:grpSpPr>
          <a:xfrm>
            <a:off x="1019175" y="710880"/>
            <a:ext cx="10153650" cy="5191903"/>
            <a:chOff x="1019175" y="710880"/>
            <a:chExt cx="10153650" cy="5191903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9FC462C-B99C-1339-5D30-FCCB536A2DB4}"/>
                </a:ext>
              </a:extLst>
            </p:cNvPr>
            <p:cNvGrpSpPr/>
            <p:nvPr/>
          </p:nvGrpSpPr>
          <p:grpSpPr>
            <a:xfrm>
              <a:off x="1019175" y="710880"/>
              <a:ext cx="10153650" cy="2384131"/>
              <a:chOff x="1019175" y="295025"/>
              <a:chExt cx="10153650" cy="2384131"/>
            </a:xfrm>
          </p:grpSpPr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28DF1BA2-9CF3-2CCE-705A-208EDF41FA60}"/>
                  </a:ext>
                </a:extLst>
              </p:cNvPr>
              <p:cNvGrpSpPr/>
              <p:nvPr/>
            </p:nvGrpSpPr>
            <p:grpSpPr>
              <a:xfrm>
                <a:off x="1019175" y="584199"/>
                <a:ext cx="10153650" cy="2094957"/>
                <a:chOff x="1019175" y="584199"/>
                <a:chExt cx="10153650" cy="2094957"/>
              </a:xfrm>
            </p:grpSpPr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id="{B7836F99-69C1-0BC9-2E4B-0F3D97BB860D}"/>
                    </a:ext>
                  </a:extLst>
                </p:cNvPr>
                <p:cNvSpPr/>
                <p:nvPr/>
              </p:nvSpPr>
              <p:spPr>
                <a:xfrm>
                  <a:off x="1019175" y="584199"/>
                  <a:ext cx="10153650" cy="2094957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097BEE3F-8619-6353-243F-96A822871875}"/>
                    </a:ext>
                  </a:extLst>
                </p:cNvPr>
                <p:cNvSpPr txBox="1"/>
                <p:nvPr/>
              </p:nvSpPr>
              <p:spPr>
                <a:xfrm>
                  <a:off x="1647825" y="1384699"/>
                  <a:ext cx="889635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000" err="1">
                      <a:solidFill>
                        <a:schemeClr val="bg1"/>
                      </a:solidFill>
                    </a:rPr>
                    <a:t>Lorem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 ipsum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dolor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sit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,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consectur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.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Donec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 gravida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vehicula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sollicitudin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F83AA3B3-761C-3985-A290-51B37B3A07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783" t="12189" r="5958" b="12853"/>
              <a:stretch/>
            </p:blipFill>
            <p:spPr>
              <a:xfrm>
                <a:off x="1495742" y="295025"/>
                <a:ext cx="617147" cy="612490"/>
              </a:xfrm>
              <a:prstGeom prst="ellipse">
                <a:avLst/>
              </a:prstGeom>
            </p:spPr>
          </p:pic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67FA9F5-7A3F-7AF8-2F94-182F3921FC7D}"/>
                </a:ext>
              </a:extLst>
            </p:cNvPr>
            <p:cNvGrpSpPr/>
            <p:nvPr/>
          </p:nvGrpSpPr>
          <p:grpSpPr>
            <a:xfrm>
              <a:off x="1019175" y="3095012"/>
              <a:ext cx="10153650" cy="2807771"/>
              <a:chOff x="1041187" y="3010264"/>
              <a:chExt cx="10153650" cy="280777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E77EA971-D378-20E4-95D5-399B66B97B01}"/>
                  </a:ext>
                </a:extLst>
              </p:cNvPr>
              <p:cNvSpPr/>
              <p:nvPr/>
            </p:nvSpPr>
            <p:spPr>
              <a:xfrm>
                <a:off x="1041187" y="3010264"/>
                <a:ext cx="10153650" cy="280777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1804E4C-3C91-5B51-5377-8DB3CEF67F02}"/>
                  </a:ext>
                </a:extLst>
              </p:cNvPr>
              <p:cNvSpPr txBox="1"/>
              <p:nvPr/>
            </p:nvSpPr>
            <p:spPr>
              <a:xfrm>
                <a:off x="1688886" y="3475523"/>
                <a:ext cx="8896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/>
                  <a:t>Resposta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7137AEC-D4C8-1C41-69B6-1B241305E0E9}"/>
                  </a:ext>
                </a:extLst>
              </p:cNvPr>
              <p:cNvSpPr txBox="1"/>
              <p:nvPr/>
            </p:nvSpPr>
            <p:spPr>
              <a:xfrm>
                <a:off x="1688887" y="3988381"/>
                <a:ext cx="88963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Lorem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ipsum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dolor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amet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consectetur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adipiscing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Donec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gravida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vehicula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sollicitudin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Duis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erat massa,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fringilla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vel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semper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venenatis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massa.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Praesent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ut sem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lacinia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iaculis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urna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vel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laoreet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bibendum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augue,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sagittis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interdum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nulla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rutrum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Curabitur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ullamcorper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mi,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amet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rhoncus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nibh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Nam id ipsum non est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efficitur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469468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9AC030F-F929-6C88-6994-35DC5367473E}"/>
              </a:ext>
            </a:extLst>
          </p:cNvPr>
          <p:cNvGrpSpPr/>
          <p:nvPr/>
        </p:nvGrpSpPr>
        <p:grpSpPr>
          <a:xfrm>
            <a:off x="12639639" y="2059215"/>
            <a:ext cx="3543790" cy="2338614"/>
            <a:chOff x="12639639" y="382815"/>
            <a:chExt cx="3543790" cy="2338614"/>
          </a:xfrm>
        </p:grpSpPr>
        <p:sp>
          <p:nvSpPr>
            <p:cNvPr id="19" name="Balão de Fala: Retângulo 18">
              <a:extLst>
                <a:ext uri="{FF2B5EF4-FFF2-40B4-BE49-F238E27FC236}">
                  <a16:creationId xmlns:a16="http://schemas.microsoft.com/office/drawing/2014/main" id="{7ED42C92-CE2E-A241-462F-1FCA5224AA8B}"/>
                </a:ext>
              </a:extLst>
            </p:cNvPr>
            <p:cNvSpPr/>
            <p:nvPr/>
          </p:nvSpPr>
          <p:spPr>
            <a:xfrm rot="5400000">
              <a:off x="13242227" y="-219773"/>
              <a:ext cx="23386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78372D1-5883-8D27-60B4-9AB6F8936B6D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ajustar a caixa, selecione apenas a parte inferior e utilize o mouse para aumentá-la para baixo.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7B9FD87-607C-FED5-470B-7ACE6B09A8C7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852DC624-E864-9B0C-1389-31C9D6B7EC7B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3DB7B36-97F8-33CE-BC50-43C6AFCC41A4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temático – Atenção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D3B0613-DA08-5387-6339-3A43D06E9E9C}"/>
              </a:ext>
            </a:extLst>
          </p:cNvPr>
          <p:cNvGrpSpPr/>
          <p:nvPr/>
        </p:nvGrpSpPr>
        <p:grpSpPr>
          <a:xfrm>
            <a:off x="1025525" y="1756725"/>
            <a:ext cx="10153650" cy="3011792"/>
            <a:chOff x="1025525" y="248637"/>
            <a:chExt cx="10153650" cy="301179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9DE4C9C-4313-82F4-D675-92FCC334671A}"/>
                </a:ext>
              </a:extLst>
            </p:cNvPr>
            <p:cNvSpPr/>
            <p:nvPr/>
          </p:nvSpPr>
          <p:spPr>
            <a:xfrm>
              <a:off x="1025525" y="567440"/>
              <a:ext cx="10153650" cy="269298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28F9C42-C01A-73AB-234A-0AD537271D40}"/>
                </a:ext>
              </a:extLst>
            </p:cNvPr>
            <p:cNvSpPr txBox="1"/>
            <p:nvPr/>
          </p:nvSpPr>
          <p:spPr>
            <a:xfrm>
              <a:off x="1612899" y="1165119"/>
              <a:ext cx="89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</a:rPr>
                <a:t>Atenção!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F6F3F64-DFB0-EB3F-BC3C-6B2C1339ECCE}"/>
                </a:ext>
              </a:extLst>
            </p:cNvPr>
            <p:cNvSpPr txBox="1"/>
            <p:nvPr/>
          </p:nvSpPr>
          <p:spPr>
            <a:xfrm>
              <a:off x="1612899" y="1707209"/>
              <a:ext cx="89916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err="1">
                  <a:solidFill>
                    <a:schemeClr val="bg1"/>
                  </a:solidFill>
                  <a:effectLst/>
                </a:rPr>
                <a:t>Lorem</a:t>
              </a:r>
              <a:r>
                <a:rPr lang="pt-BR">
                  <a:solidFill>
                    <a:schemeClr val="bg1"/>
                  </a:solidFill>
                  <a:effectLst/>
                </a:rPr>
                <a:t> ipsum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dolor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sit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amet</a:t>
              </a:r>
              <a:r>
                <a:rPr lang="pt-BR">
                  <a:solidFill>
                    <a:schemeClr val="bg1"/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consectetur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adipiscing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elit</a:t>
              </a:r>
              <a:r>
                <a:rPr lang="pt-BR">
                  <a:solidFill>
                    <a:schemeClr val="bg1"/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Donec</a:t>
              </a:r>
              <a:r>
                <a:rPr lang="pt-BR">
                  <a:solidFill>
                    <a:schemeClr val="bg1"/>
                  </a:solidFill>
                  <a:effectLst/>
                </a:rPr>
                <a:t> gravida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vehicula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sollicitudin</a:t>
              </a:r>
              <a:r>
                <a:rPr lang="pt-BR">
                  <a:solidFill>
                    <a:schemeClr val="bg1"/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Duis</a:t>
              </a:r>
              <a:r>
                <a:rPr lang="pt-BR">
                  <a:solidFill>
                    <a:schemeClr val="bg1"/>
                  </a:solidFill>
                  <a:effectLst/>
                </a:rPr>
                <a:t> erat massa,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fringilla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vel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elit</a:t>
              </a:r>
              <a:r>
                <a:rPr lang="pt-BR">
                  <a:solidFill>
                    <a:schemeClr val="bg1"/>
                  </a:solidFill>
                  <a:effectLst/>
                </a:rPr>
                <a:t> a,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semper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venenatis</a:t>
              </a:r>
              <a:r>
                <a:rPr lang="pt-BR">
                  <a:solidFill>
                    <a:schemeClr val="bg1"/>
                  </a:solidFill>
                  <a:effectLst/>
                </a:rPr>
                <a:t> massa.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Praesent</a:t>
              </a:r>
              <a:r>
                <a:rPr lang="pt-BR">
                  <a:solidFill>
                    <a:schemeClr val="bg1"/>
                  </a:solidFill>
                  <a:effectLst/>
                </a:rPr>
                <a:t> ut sem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lacinia</a:t>
              </a:r>
              <a:r>
                <a:rPr lang="pt-BR">
                  <a:solidFill>
                    <a:schemeClr val="bg1"/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iaculis</a:t>
              </a:r>
              <a:r>
                <a:rPr lang="pt-BR">
                  <a:solidFill>
                    <a:schemeClr val="bg1"/>
                  </a:solidFill>
                  <a:effectLst/>
                </a:rPr>
                <a:t> urna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vel</a:t>
              </a:r>
              <a:r>
                <a:rPr lang="pt-BR">
                  <a:solidFill>
                    <a:schemeClr val="bg1"/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laoreet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turpis</a:t>
              </a:r>
              <a:r>
                <a:rPr lang="pt-BR">
                  <a:solidFill>
                    <a:schemeClr val="bg1"/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pulvinar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bibendum</a:t>
              </a:r>
              <a:r>
                <a:rPr lang="pt-BR">
                  <a:solidFill>
                    <a:schemeClr val="bg1"/>
                  </a:solidFill>
                  <a:effectLst/>
                </a:rPr>
                <a:t> augue,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sagittis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interdum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nulla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rutrum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sed</a:t>
              </a:r>
              <a:r>
                <a:rPr lang="pt-BR">
                  <a:solidFill>
                    <a:schemeClr val="bg1"/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Curabitur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sed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ullamcorper</a:t>
              </a:r>
              <a:r>
                <a:rPr lang="pt-BR">
                  <a:solidFill>
                    <a:schemeClr val="bg1"/>
                  </a:solidFill>
                  <a:effectLst/>
                </a:rPr>
                <a:t> mi,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sit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amet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rhoncus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nibh</a:t>
              </a:r>
              <a:r>
                <a:rPr lang="pt-BR">
                  <a:solidFill>
                    <a:schemeClr val="bg1"/>
                  </a:solidFill>
                  <a:effectLst/>
                </a:rPr>
                <a:t>. Nam id ipsum non est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efficitur</a:t>
              </a:r>
              <a:r>
                <a:rPr lang="pt-BR">
                  <a:solidFill>
                    <a:schemeClr val="bg1"/>
                  </a:solidFill>
                  <a:effectLst/>
                </a:rPr>
                <a:t>.</a:t>
              </a:r>
              <a:endParaRPr lang="pt-BR">
                <a:solidFill>
                  <a:schemeClr val="bg1"/>
                </a:solidFill>
              </a:endParaRP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F4DE75C7-CC5D-0532-3AE5-06C91E45269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12899" y="248637"/>
              <a:ext cx="643274" cy="637606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77092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EC7965D3-B0FA-74D8-FB36-A5ABF9408793}"/>
              </a:ext>
            </a:extLst>
          </p:cNvPr>
          <p:cNvGrpSpPr/>
          <p:nvPr/>
        </p:nvGrpSpPr>
        <p:grpSpPr>
          <a:xfrm>
            <a:off x="799746" y="3001264"/>
            <a:ext cx="10373079" cy="966631"/>
            <a:chOff x="799746" y="2264253"/>
            <a:chExt cx="10373079" cy="966631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753E9E2-5C57-FBB0-FD3F-4C990BC29EF9}"/>
                </a:ext>
              </a:extLst>
            </p:cNvPr>
            <p:cNvSpPr txBox="1"/>
            <p:nvPr/>
          </p:nvSpPr>
          <p:spPr>
            <a:xfrm>
              <a:off x="1019175" y="2332071"/>
              <a:ext cx="1015365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err="1">
                  <a:effectLst/>
                </a:rPr>
                <a:t>Lorem</a:t>
              </a:r>
              <a:r>
                <a:rPr lang="pt-BR" sz="2400">
                  <a:effectLst/>
                </a:rPr>
                <a:t> ipsum </a:t>
              </a:r>
              <a:r>
                <a:rPr lang="pt-BR" sz="2400" err="1">
                  <a:effectLst/>
                </a:rPr>
                <a:t>dolor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sit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amet</a:t>
              </a:r>
              <a:r>
                <a:rPr lang="pt-BR" sz="2400">
                  <a:effectLst/>
                </a:rPr>
                <a:t>, </a:t>
              </a:r>
              <a:r>
                <a:rPr lang="pt-BR" sz="2400" err="1">
                  <a:effectLst/>
                </a:rPr>
                <a:t>consectetur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adipiscing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elit</a:t>
              </a:r>
              <a:r>
                <a:rPr lang="pt-BR" sz="2400">
                  <a:effectLst/>
                </a:rPr>
                <a:t>. </a:t>
              </a:r>
              <a:r>
                <a:rPr lang="pt-BR" sz="2400" err="1">
                  <a:effectLst/>
                </a:rPr>
                <a:t>Duis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efficitur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sit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amet</a:t>
              </a:r>
              <a:r>
                <a:rPr lang="pt-BR" sz="2400">
                  <a:effectLst/>
                </a:rPr>
                <a:t> urna </a:t>
              </a:r>
              <a:r>
                <a:rPr lang="pt-BR" sz="2400" err="1">
                  <a:effectLst/>
                </a:rPr>
                <a:t>vel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vestibulum</a:t>
              </a:r>
              <a:r>
                <a:rPr lang="pt-BR" sz="2400">
                  <a:effectLst/>
                </a:rPr>
                <a:t>.</a:t>
              </a:r>
              <a:endParaRPr lang="pt-BR" sz="2400"/>
            </a:p>
          </p:txBody>
        </p:sp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7421A0B7-BFA7-FC0F-5A4A-DB4BB3233C6F}"/>
                </a:ext>
              </a:extLst>
            </p:cNvPr>
            <p:cNvSpPr/>
            <p:nvPr/>
          </p:nvSpPr>
          <p:spPr>
            <a:xfrm>
              <a:off x="799746" y="2264253"/>
              <a:ext cx="65099" cy="96663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FD50228-98B3-6E2A-A92E-6DABBA63C83A}"/>
              </a:ext>
            </a:extLst>
          </p:cNvPr>
          <p:cNvGrpSpPr/>
          <p:nvPr/>
        </p:nvGrpSpPr>
        <p:grpSpPr>
          <a:xfrm>
            <a:off x="12639639" y="2059216"/>
            <a:ext cx="3543790" cy="1699987"/>
            <a:chOff x="12639639" y="382816"/>
            <a:chExt cx="3543790" cy="1699987"/>
          </a:xfrm>
        </p:grpSpPr>
        <p:sp>
          <p:nvSpPr>
            <p:cNvPr id="15" name="Balão de Fala: Retângulo 14">
              <a:extLst>
                <a:ext uri="{FF2B5EF4-FFF2-40B4-BE49-F238E27FC236}">
                  <a16:creationId xmlns:a16="http://schemas.microsoft.com/office/drawing/2014/main" id="{A5FD046C-EA2A-A311-DE1E-B7193E3FAA20}"/>
                </a:ext>
              </a:extLst>
            </p:cNvPr>
            <p:cNvSpPr/>
            <p:nvPr/>
          </p:nvSpPr>
          <p:spPr>
            <a:xfrm rot="5400000">
              <a:off x="13561540" y="-539085"/>
              <a:ext cx="1699987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AE38F5D-BB5C-D3AD-6E80-14A2D1184303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Os recursos estão agrupados. Para ajustar a caixa de texto, aumente a linha apenas na respectiva camada.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C31825E-6B45-8494-91B0-327AD36BB51F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0" name="Balão de Fala: Retângulo 19">
              <a:extLst>
                <a:ext uri="{FF2B5EF4-FFF2-40B4-BE49-F238E27FC236}">
                  <a16:creationId xmlns:a16="http://schemas.microsoft.com/office/drawing/2014/main" id="{CC629761-0669-10CE-6067-B4309865FDAB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32BD5E6-D54E-1A76-6BC0-B0F936CCD17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Destaque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90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F14812F-19E1-1EFD-C03B-3B31022F3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lógica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BC779-3B84-5CDC-3DEA-DACBFC9FE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441450"/>
            <a:ext cx="10153650" cy="857250"/>
          </a:xfrm>
        </p:spPr>
        <p:txBody>
          <a:bodyPr/>
          <a:lstStyle/>
          <a:p>
            <a:r>
              <a:rPr lang="pt-BR" dirty="0"/>
              <a:t>Criptografia simétrica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17BC3B-E604-B3E7-E43A-F92062D0C5B0}"/>
              </a:ext>
            </a:extLst>
          </p:cNvPr>
          <p:cNvSpPr txBox="1"/>
          <p:nvPr/>
        </p:nvSpPr>
        <p:spPr>
          <a:xfrm>
            <a:off x="1030703" y="2142316"/>
            <a:ext cx="10142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Algoritmos de criptografia simétrica usam uma única chave para criptografar 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decriptografar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, assegurando a confidencialidade."</a:t>
            </a:r>
          </a:p>
        </p:txBody>
      </p:sp>
      <p:pic>
        <p:nvPicPr>
          <p:cNvPr id="10" name="Imagem 9" descr="Tabela&#10;&#10;Descrição gerada automaticamente">
            <a:extLst>
              <a:ext uri="{FF2B5EF4-FFF2-40B4-BE49-F238E27FC236}">
                <a16:creationId xmlns:a16="http://schemas.microsoft.com/office/drawing/2014/main" id="{51973367-385A-A9C5-67D2-11CED5E8C4D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0787" y="3291840"/>
            <a:ext cx="4830426" cy="29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10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9F5F911-7D10-51F2-2599-95A06EB2F5C2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28" name="Balão de Fala: Retângulo 27">
              <a:extLst>
                <a:ext uri="{FF2B5EF4-FFF2-40B4-BE49-F238E27FC236}">
                  <a16:creationId xmlns:a16="http://schemas.microsoft.com/office/drawing/2014/main" id="{E34F6BC1-8931-3622-020A-BFDF0C8EBBF1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D03A07E-E872-604F-1C19-9E2F2F0E56F8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B6EC094-4226-413F-9E9C-51A45D5DF085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31" name="Balão de Fala: Retângulo 30">
              <a:extLst>
                <a:ext uri="{FF2B5EF4-FFF2-40B4-BE49-F238E27FC236}">
                  <a16:creationId xmlns:a16="http://schemas.microsoft.com/office/drawing/2014/main" id="{42BB974D-3AD0-08C1-AD88-07D263E75EEC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5F8EE2C-F135-4082-1945-793472869DDF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paisagem (com e sem legenda). 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E5CA448-3123-C242-4D37-9FC1F69E1FC0}"/>
              </a:ext>
            </a:extLst>
          </p:cNvPr>
          <p:cNvGrpSpPr/>
          <p:nvPr/>
        </p:nvGrpSpPr>
        <p:grpSpPr>
          <a:xfrm>
            <a:off x="2018072" y="1908714"/>
            <a:ext cx="3702178" cy="2581561"/>
            <a:chOff x="2018072" y="1908714"/>
            <a:chExt cx="3702178" cy="2581561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AD0F0AF-8511-E259-AE67-8C21984E50DC}"/>
                </a:ext>
              </a:extLst>
            </p:cNvPr>
            <p:cNvSpPr/>
            <p:nvPr/>
          </p:nvSpPr>
          <p:spPr>
            <a:xfrm>
              <a:off x="2018072" y="1908714"/>
              <a:ext cx="3702178" cy="2088670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D7C3EFE-5ABE-A020-B0BB-23DED4DBD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33178" y="1927361"/>
              <a:ext cx="3671967" cy="2051377"/>
            </a:xfrm>
            <a:prstGeom prst="rect">
              <a:avLst/>
            </a:prstGeom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020E31F3-51C5-9574-03B3-120878EAFD02}"/>
                </a:ext>
              </a:extLst>
            </p:cNvPr>
            <p:cNvSpPr txBox="1"/>
            <p:nvPr/>
          </p:nvSpPr>
          <p:spPr>
            <a:xfrm>
              <a:off x="2033178" y="4089941"/>
              <a:ext cx="3687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>
                  <a:effectLst/>
                </a:rPr>
                <a:t>Legenda da imagem</a:t>
              </a:r>
              <a:endParaRPr lang="pt-BR" sz="1400"/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135EF726-0EB8-FCD0-F234-B606CE8F72CE}"/>
                </a:ext>
              </a:extLst>
            </p:cNvPr>
            <p:cNvCxnSpPr>
              <a:cxnSpLocks/>
            </p:cNvCxnSpPr>
            <p:nvPr/>
          </p:nvCxnSpPr>
          <p:spPr>
            <a:xfrm>
              <a:off x="2033178" y="4490275"/>
              <a:ext cx="3687072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89B6BC94-2736-27F3-353F-6AC404C8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1878" y="1908714"/>
            <a:ext cx="3671967" cy="205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087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AD829C86-D326-3F31-BC57-2555BBFE980C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55" name="Balão de Fala: Retângulo 54">
              <a:extLst>
                <a:ext uri="{FF2B5EF4-FFF2-40B4-BE49-F238E27FC236}">
                  <a16:creationId xmlns:a16="http://schemas.microsoft.com/office/drawing/2014/main" id="{33534310-903F-CF67-23CA-0AB9EBC214A2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ABE7662F-2969-D2B9-4CBD-F55A6604B0CB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945DC855-7B25-A659-50E7-6DACF89EB0FE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58" name="Balão de Fala: Retângulo 57">
              <a:extLst>
                <a:ext uri="{FF2B5EF4-FFF2-40B4-BE49-F238E27FC236}">
                  <a16:creationId xmlns:a16="http://schemas.microsoft.com/office/drawing/2014/main" id="{82ECB91C-A679-24A6-DDC2-ACBDACA5B236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97C26D3D-CECB-F941-18DA-DC9A331CD30D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paisagem - com 2 (com e sem legenda)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F484D14-DFC7-3B87-FA50-083B6AFC9CB9}"/>
              </a:ext>
            </a:extLst>
          </p:cNvPr>
          <p:cNvGrpSpPr/>
          <p:nvPr/>
        </p:nvGrpSpPr>
        <p:grpSpPr>
          <a:xfrm>
            <a:off x="2033178" y="904893"/>
            <a:ext cx="3687072" cy="2562914"/>
            <a:chOff x="2033178" y="904893"/>
            <a:chExt cx="3687072" cy="256291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CFFC79FD-7F81-334C-85C1-C010FEE01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33178" y="904893"/>
              <a:ext cx="3671967" cy="2051377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B744272-95F5-D720-81A8-15CD095A5AA9}"/>
                </a:ext>
              </a:extLst>
            </p:cNvPr>
            <p:cNvSpPr txBox="1"/>
            <p:nvPr/>
          </p:nvSpPr>
          <p:spPr>
            <a:xfrm>
              <a:off x="2033178" y="3067473"/>
              <a:ext cx="3687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>
                  <a:effectLst/>
                </a:rPr>
                <a:t>Legenda da imagem</a:t>
              </a:r>
              <a:endParaRPr lang="pt-BR" sz="1400"/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462E6E32-CE86-55D3-49B2-4D3FBF9AF6E3}"/>
                </a:ext>
              </a:extLst>
            </p:cNvPr>
            <p:cNvCxnSpPr>
              <a:cxnSpLocks/>
            </p:cNvCxnSpPr>
            <p:nvPr/>
          </p:nvCxnSpPr>
          <p:spPr>
            <a:xfrm>
              <a:off x="2033178" y="3467807"/>
              <a:ext cx="3687072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344FD86-DB4E-E84D-DBC5-78178546CE90}"/>
              </a:ext>
            </a:extLst>
          </p:cNvPr>
          <p:cNvGrpSpPr/>
          <p:nvPr/>
        </p:nvGrpSpPr>
        <p:grpSpPr>
          <a:xfrm>
            <a:off x="6486857" y="887365"/>
            <a:ext cx="3687072" cy="2562914"/>
            <a:chOff x="6486857" y="887365"/>
            <a:chExt cx="3687072" cy="256291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48BCC92-A0DE-F1F7-41BB-29ECA019E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86857" y="887365"/>
              <a:ext cx="3671967" cy="2051377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9F13C54-7DC6-7017-C075-45FD3A2832CA}"/>
                </a:ext>
              </a:extLst>
            </p:cNvPr>
            <p:cNvSpPr txBox="1"/>
            <p:nvPr/>
          </p:nvSpPr>
          <p:spPr>
            <a:xfrm>
              <a:off x="6486857" y="3049945"/>
              <a:ext cx="3687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>
                  <a:effectLst/>
                </a:rPr>
                <a:t>Legenda da imagem</a:t>
              </a:r>
              <a:endParaRPr lang="pt-BR" sz="1400"/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A71D835-6436-A628-AB86-685D0C8ABEA0}"/>
                </a:ext>
              </a:extLst>
            </p:cNvPr>
            <p:cNvCxnSpPr>
              <a:cxnSpLocks/>
            </p:cNvCxnSpPr>
            <p:nvPr/>
          </p:nvCxnSpPr>
          <p:spPr>
            <a:xfrm>
              <a:off x="6486857" y="3450279"/>
              <a:ext cx="3687072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2198D63-171D-1814-A84D-E4FE5967CFA8}"/>
              </a:ext>
            </a:extLst>
          </p:cNvPr>
          <p:cNvGrpSpPr/>
          <p:nvPr/>
        </p:nvGrpSpPr>
        <p:grpSpPr>
          <a:xfrm>
            <a:off x="2018071" y="3901730"/>
            <a:ext cx="8155858" cy="2051377"/>
            <a:chOff x="2018071" y="3901730"/>
            <a:chExt cx="8155858" cy="2051377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E3A0C00-3CD4-6195-0128-68CD2D640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18071" y="3901730"/>
              <a:ext cx="3671967" cy="2051377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6B918A4-A9EC-7B84-34C1-6DD435D9B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01962" y="3901730"/>
              <a:ext cx="3671967" cy="2051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4267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AF1F100-61D9-ACC6-7277-B96D5ED826CA}"/>
              </a:ext>
            </a:extLst>
          </p:cNvPr>
          <p:cNvGrpSpPr/>
          <p:nvPr/>
        </p:nvGrpSpPr>
        <p:grpSpPr>
          <a:xfrm>
            <a:off x="2021557" y="4935460"/>
            <a:ext cx="3417855" cy="385684"/>
            <a:chOff x="2941262" y="2912639"/>
            <a:chExt cx="1929291" cy="385684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515653DE-C35B-6358-0310-31ACD12D5960}"/>
                </a:ext>
              </a:extLst>
            </p:cNvPr>
            <p:cNvCxnSpPr>
              <a:cxnSpLocks/>
            </p:cNvCxnSpPr>
            <p:nvPr/>
          </p:nvCxnSpPr>
          <p:spPr>
            <a:xfrm>
              <a:off x="2941262" y="3298323"/>
              <a:ext cx="1929291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B2FBFFB-B529-E550-B462-0362448814BA}"/>
                </a:ext>
              </a:extLst>
            </p:cNvPr>
            <p:cNvSpPr txBox="1"/>
            <p:nvPr/>
          </p:nvSpPr>
          <p:spPr>
            <a:xfrm>
              <a:off x="2970750" y="2912639"/>
              <a:ext cx="1899803" cy="173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>
                  <a:effectLst/>
                </a:rPr>
                <a:t>Legenda da imagem</a:t>
              </a:r>
              <a:endParaRPr lang="pt-BR" sz="14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B145105-A6CB-6AF6-B956-8E0CDECB6771}"/>
              </a:ext>
            </a:extLst>
          </p:cNvPr>
          <p:cNvGrpSpPr/>
          <p:nvPr/>
        </p:nvGrpSpPr>
        <p:grpSpPr>
          <a:xfrm>
            <a:off x="2064119" y="1495086"/>
            <a:ext cx="3375293" cy="3405982"/>
            <a:chOff x="1004626" y="1858002"/>
            <a:chExt cx="2535908" cy="2558963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B5E50B9-58E7-6AD6-AFD9-7F21A0F54665}"/>
                </a:ext>
              </a:extLst>
            </p:cNvPr>
            <p:cNvSpPr/>
            <p:nvPr/>
          </p:nvSpPr>
          <p:spPr>
            <a:xfrm>
              <a:off x="1011897" y="1858928"/>
              <a:ext cx="2528637" cy="2530442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40E9C06-28B4-8E63-B3F3-B3A2DD9C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4626" y="1858002"/>
              <a:ext cx="2535908" cy="2558963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6795152" y="1461775"/>
            <a:ext cx="3375293" cy="3405982"/>
            <a:chOff x="1004626" y="1858002"/>
            <a:chExt cx="2535908" cy="255896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011897" y="1858928"/>
              <a:ext cx="2528637" cy="2530442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4626" y="1858002"/>
              <a:ext cx="2535908" cy="2558963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9F4E4A3-52C7-6A80-BED0-D129FF25C1AF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30" name="Balão de Fala: Retângulo 29">
              <a:extLst>
                <a:ext uri="{FF2B5EF4-FFF2-40B4-BE49-F238E27FC236}">
                  <a16:creationId xmlns:a16="http://schemas.microsoft.com/office/drawing/2014/main" id="{3E4A9E30-16B8-CC7F-3A10-CDCD702EB47D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F8B506F-3BA4-6D6F-1084-C5AFAFA7373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B10DD1F-8984-C413-A4D5-888FE67B1A6B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33" name="Balão de Fala: Retângulo 32">
              <a:extLst>
                <a:ext uri="{FF2B5EF4-FFF2-40B4-BE49-F238E27FC236}">
                  <a16:creationId xmlns:a16="http://schemas.microsoft.com/office/drawing/2014/main" id="{CCCBACB4-EA8C-4EC2-E494-0F0DFD322AEE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604823F-426D-D9D9-F225-9AA195DDF40B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quadrada (com e sem legenda)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61180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95D9FD7-7F78-E32E-CCD4-FFB670374D2D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25" name="Balão de Fala: Retângulo 24">
              <a:extLst>
                <a:ext uri="{FF2B5EF4-FFF2-40B4-BE49-F238E27FC236}">
                  <a16:creationId xmlns:a16="http://schemas.microsoft.com/office/drawing/2014/main" id="{51872A5C-C3C4-2CE5-8115-CD4C036AB9F9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530537B-A4F3-ECA8-2AB6-1B3BF14E1B9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A46B7C54-9733-933A-FDC9-5D3B52DF94ED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8" name="Balão de Fala: Retângulo 27">
              <a:extLst>
                <a:ext uri="{FF2B5EF4-FFF2-40B4-BE49-F238E27FC236}">
                  <a16:creationId xmlns:a16="http://schemas.microsoft.com/office/drawing/2014/main" id="{EFAE6444-40CB-C9DB-E182-989FA3A8A391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6446DE2-BC9E-3E63-BEDB-E3405E420347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quadrada – com 3 (com legenda)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9D8DE6A-6585-E525-0EA0-B03A8364B9DA}"/>
              </a:ext>
            </a:extLst>
          </p:cNvPr>
          <p:cNvGrpSpPr/>
          <p:nvPr/>
        </p:nvGrpSpPr>
        <p:grpSpPr>
          <a:xfrm>
            <a:off x="777875" y="1461770"/>
            <a:ext cx="3417855" cy="3934459"/>
            <a:chOff x="1747507" y="791038"/>
            <a:chExt cx="3417855" cy="3934459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9D2950B7-57FF-8346-B8F4-554A02041114}"/>
                </a:ext>
              </a:extLst>
            </p:cNvPr>
            <p:cNvGrpSpPr/>
            <p:nvPr/>
          </p:nvGrpSpPr>
          <p:grpSpPr>
            <a:xfrm>
              <a:off x="1747507" y="4307370"/>
              <a:ext cx="3417855" cy="418127"/>
              <a:chOff x="2941262" y="3024202"/>
              <a:chExt cx="1929291" cy="236021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EAE7584A-902B-A200-5A8F-74A8762B2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262" y="3260223"/>
                <a:ext cx="1929291" cy="0"/>
              </a:xfrm>
              <a:prstGeom prst="line">
                <a:avLst/>
              </a:prstGeom>
              <a:ln>
                <a:solidFill>
                  <a:srgbClr val="DCE3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4C9AD8B7-7CB1-3CBF-E741-FE6C0C6E5E41}"/>
                  </a:ext>
                </a:extLst>
              </p:cNvPr>
              <p:cNvSpPr txBox="1"/>
              <p:nvPr/>
            </p:nvSpPr>
            <p:spPr>
              <a:xfrm>
                <a:off x="2970750" y="3024202"/>
                <a:ext cx="1899803" cy="173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>
                    <a:effectLst/>
                  </a:rPr>
                  <a:t>Legenda da imagem</a:t>
                </a:r>
                <a:endParaRPr lang="pt-BR" sz="1400"/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73BD8B0B-A0D2-4B11-8CB9-90070CD30842}"/>
                </a:ext>
              </a:extLst>
            </p:cNvPr>
            <p:cNvGrpSpPr/>
            <p:nvPr/>
          </p:nvGrpSpPr>
          <p:grpSpPr>
            <a:xfrm>
              <a:off x="1790069" y="791038"/>
              <a:ext cx="3375293" cy="3405982"/>
              <a:chOff x="1004626" y="1858002"/>
              <a:chExt cx="2535908" cy="2558963"/>
            </a:xfrm>
          </p:grpSpPr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358C84FC-2F47-008E-337B-ABCD9543D4D5}"/>
                  </a:ext>
                </a:extLst>
              </p:cNvPr>
              <p:cNvSpPr/>
              <p:nvPr/>
            </p:nvSpPr>
            <p:spPr>
              <a:xfrm>
                <a:off x="1011897" y="1858928"/>
                <a:ext cx="2528637" cy="2530442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704FC946-5FED-6206-B049-A092A3CB90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4626" y="1858002"/>
                <a:ext cx="2535908" cy="2558963"/>
              </a:xfrm>
              <a:prstGeom prst="rect">
                <a:avLst/>
              </a:prstGeom>
            </p:spPr>
          </p:pic>
        </p:grp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453BCD0-C259-0D57-52F0-44A26C2F87B0}"/>
              </a:ext>
            </a:extLst>
          </p:cNvPr>
          <p:cNvGrpSpPr/>
          <p:nvPr/>
        </p:nvGrpSpPr>
        <p:grpSpPr>
          <a:xfrm>
            <a:off x="4414182" y="1461770"/>
            <a:ext cx="3417855" cy="3934459"/>
            <a:chOff x="1747507" y="791038"/>
            <a:chExt cx="3417855" cy="3934459"/>
          </a:xfrm>
        </p:grpSpPr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29728517-2521-856F-516D-B41E2164BABC}"/>
                </a:ext>
              </a:extLst>
            </p:cNvPr>
            <p:cNvGrpSpPr/>
            <p:nvPr/>
          </p:nvGrpSpPr>
          <p:grpSpPr>
            <a:xfrm>
              <a:off x="1747507" y="4307370"/>
              <a:ext cx="3417855" cy="418127"/>
              <a:chOff x="2941262" y="3024202"/>
              <a:chExt cx="1929291" cy="236021"/>
            </a:xfrm>
          </p:grpSpPr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5319E4AA-F9E1-0A45-2893-94580741F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262" y="3260223"/>
                <a:ext cx="1929291" cy="0"/>
              </a:xfrm>
              <a:prstGeom prst="line">
                <a:avLst/>
              </a:prstGeom>
              <a:ln>
                <a:solidFill>
                  <a:srgbClr val="DCE3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263A782A-394E-2EFF-72C0-71D0ABDC1364}"/>
                  </a:ext>
                </a:extLst>
              </p:cNvPr>
              <p:cNvSpPr txBox="1"/>
              <p:nvPr/>
            </p:nvSpPr>
            <p:spPr>
              <a:xfrm>
                <a:off x="2970750" y="3024202"/>
                <a:ext cx="1899803" cy="173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>
                    <a:effectLst/>
                  </a:rPr>
                  <a:t>Legenda da imagem</a:t>
                </a:r>
                <a:endParaRPr lang="pt-BR" sz="1400"/>
              </a:p>
            </p:txBody>
          </p: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6C9F87F6-58A5-A01C-0D0C-028033F1821F}"/>
                </a:ext>
              </a:extLst>
            </p:cNvPr>
            <p:cNvGrpSpPr/>
            <p:nvPr/>
          </p:nvGrpSpPr>
          <p:grpSpPr>
            <a:xfrm>
              <a:off x="1790069" y="791038"/>
              <a:ext cx="3375293" cy="3405982"/>
              <a:chOff x="1004626" y="1858002"/>
              <a:chExt cx="2535908" cy="2558963"/>
            </a:xfrm>
          </p:grpSpPr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0F967842-F8D8-E47A-F6E3-BEA82EA43D61}"/>
                  </a:ext>
                </a:extLst>
              </p:cNvPr>
              <p:cNvSpPr/>
              <p:nvPr/>
            </p:nvSpPr>
            <p:spPr>
              <a:xfrm>
                <a:off x="1011897" y="1858928"/>
                <a:ext cx="2528637" cy="2530442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pic>
            <p:nvPicPr>
              <p:cNvPr id="62" name="Imagem 61">
                <a:extLst>
                  <a:ext uri="{FF2B5EF4-FFF2-40B4-BE49-F238E27FC236}">
                    <a16:creationId xmlns:a16="http://schemas.microsoft.com/office/drawing/2014/main" id="{0F333670-4C2B-6D2F-A548-AF78C85A5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4626" y="1858002"/>
                <a:ext cx="2535908" cy="2558963"/>
              </a:xfrm>
              <a:prstGeom prst="rect">
                <a:avLst/>
              </a:prstGeom>
            </p:spPr>
          </p:pic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E0EAEA-CA1D-B76C-484D-5AEEF0EB59B2}"/>
              </a:ext>
            </a:extLst>
          </p:cNvPr>
          <p:cNvGrpSpPr/>
          <p:nvPr/>
        </p:nvGrpSpPr>
        <p:grpSpPr>
          <a:xfrm>
            <a:off x="8018777" y="1461770"/>
            <a:ext cx="3449567" cy="3934459"/>
            <a:chOff x="8018777" y="1461770"/>
            <a:chExt cx="3449567" cy="3934459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FC01DB1A-C17E-DEC9-9229-C9550EC89F2E}"/>
                </a:ext>
              </a:extLst>
            </p:cNvPr>
            <p:cNvGrpSpPr/>
            <p:nvPr/>
          </p:nvGrpSpPr>
          <p:grpSpPr>
            <a:xfrm>
              <a:off x="8018777" y="1461770"/>
              <a:ext cx="3417855" cy="3405982"/>
              <a:chOff x="1747507" y="791038"/>
              <a:chExt cx="3417855" cy="3405982"/>
            </a:xfrm>
          </p:grpSpPr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1C0BCCC5-648E-5DE8-4CBD-D154C3CA3FBC}"/>
                  </a:ext>
                </a:extLst>
              </p:cNvPr>
              <p:cNvGrpSpPr/>
              <p:nvPr/>
            </p:nvGrpSpPr>
            <p:grpSpPr>
              <a:xfrm>
                <a:off x="1747507" y="1973996"/>
                <a:ext cx="3417855" cy="236021"/>
                <a:chOff x="2941262" y="3024202"/>
                <a:chExt cx="1929291" cy="236021"/>
              </a:xfrm>
            </p:grpSpPr>
            <p:cxnSp>
              <p:nvCxnSpPr>
                <p:cNvPr id="49" name="Conector reto 48">
                  <a:extLst>
                    <a:ext uri="{FF2B5EF4-FFF2-40B4-BE49-F238E27FC236}">
                      <a16:creationId xmlns:a16="http://schemas.microsoft.com/office/drawing/2014/main" id="{9ADFE679-9D68-28FA-20DD-A60FDA891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1262" y="3260223"/>
                  <a:ext cx="1929291" cy="0"/>
                </a:xfrm>
                <a:prstGeom prst="line">
                  <a:avLst/>
                </a:prstGeom>
                <a:ln>
                  <a:solidFill>
                    <a:srgbClr val="DCE3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53ED5846-0E24-2816-7E02-A897F4822A49}"/>
                    </a:ext>
                  </a:extLst>
                </p:cNvPr>
                <p:cNvSpPr txBox="1"/>
                <p:nvPr/>
              </p:nvSpPr>
              <p:spPr>
                <a:xfrm>
                  <a:off x="2970750" y="3024202"/>
                  <a:ext cx="1899803" cy="1737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400">
                      <a:effectLst/>
                    </a:rPr>
                    <a:t>Legenda da imagem</a:t>
                  </a:r>
                  <a:endParaRPr lang="pt-BR" sz="1400"/>
                </a:p>
              </p:txBody>
            </p:sp>
          </p:grpSp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AD8837C8-A726-7548-1A4C-FDB4EE4BF663}"/>
                  </a:ext>
                </a:extLst>
              </p:cNvPr>
              <p:cNvGrpSpPr/>
              <p:nvPr/>
            </p:nvGrpSpPr>
            <p:grpSpPr>
              <a:xfrm>
                <a:off x="1790069" y="791038"/>
                <a:ext cx="3375293" cy="3405982"/>
                <a:chOff x="1004626" y="1858002"/>
                <a:chExt cx="2535908" cy="2558963"/>
              </a:xfrm>
            </p:grpSpPr>
            <p:sp>
              <p:nvSpPr>
                <p:cNvPr id="47" name="Retângulo 46">
                  <a:extLst>
                    <a:ext uri="{FF2B5EF4-FFF2-40B4-BE49-F238E27FC236}">
                      <a16:creationId xmlns:a16="http://schemas.microsoft.com/office/drawing/2014/main" id="{C70C6949-3D8E-2932-36E3-E483D7FAE39B}"/>
                    </a:ext>
                  </a:extLst>
                </p:cNvPr>
                <p:cNvSpPr/>
                <p:nvPr/>
              </p:nvSpPr>
              <p:spPr>
                <a:xfrm>
                  <a:off x="1011897" y="1858928"/>
                  <a:ext cx="2528637" cy="2530442"/>
                </a:xfrm>
                <a:prstGeom prst="rect">
                  <a:avLst/>
                </a:prstGeom>
                <a:solidFill>
                  <a:srgbClr val="E3EA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/>
                </a:p>
              </p:txBody>
            </p:sp>
            <p:pic>
              <p:nvPicPr>
                <p:cNvPr id="48" name="Imagem 47">
                  <a:extLst>
                    <a:ext uri="{FF2B5EF4-FFF2-40B4-BE49-F238E27FC236}">
                      <a16:creationId xmlns:a16="http://schemas.microsoft.com/office/drawing/2014/main" id="{650AD209-1369-329A-8D2B-5742115701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4626" y="1858002"/>
                  <a:ext cx="2535908" cy="2558963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" name="Conector reto 1">
              <a:extLst>
                <a:ext uri="{FF2B5EF4-FFF2-40B4-BE49-F238E27FC236}">
                  <a16:creationId xmlns:a16="http://schemas.microsoft.com/office/drawing/2014/main" id="{EB3376B6-AA93-B23F-67AC-AA185D1ADF95}"/>
                </a:ext>
              </a:extLst>
            </p:cNvPr>
            <p:cNvCxnSpPr>
              <a:cxnSpLocks/>
            </p:cNvCxnSpPr>
            <p:nvPr/>
          </p:nvCxnSpPr>
          <p:spPr>
            <a:xfrm>
              <a:off x="8050489" y="5396229"/>
              <a:ext cx="3417855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F419732-7E10-8099-972D-71D5FBB966AA}"/>
                </a:ext>
              </a:extLst>
            </p:cNvPr>
            <p:cNvSpPr txBox="1"/>
            <p:nvPr/>
          </p:nvSpPr>
          <p:spPr>
            <a:xfrm>
              <a:off x="8102729" y="4978102"/>
              <a:ext cx="3365615" cy="307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>
                  <a:effectLst/>
                </a:rPr>
                <a:t>Legenda da imagem</a:t>
              </a:r>
              <a:endParaRPr lang="pt-BR" sz="1400"/>
            </a:p>
          </p:txBody>
        </p:sp>
      </p:grpSp>
    </p:spTree>
    <p:extLst>
      <p:ext uri="{BB962C8B-B14F-4D97-AF65-F5344CB8AC3E}">
        <p14:creationId xmlns:p14="http://schemas.microsoft.com/office/powerpoint/2010/main" val="126611733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D42E3D6-D117-3EC5-03E7-A71E4785A9EC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5A74645D-2820-3498-956B-68BE2925FCAF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68D7830-9E22-C81E-EAC5-0BEFAE764C2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F06D573-8D2B-0F3A-1528-87D8D66E6CB6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48B6DD3C-6DB4-61D2-277A-10412FB718D5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0E60E43-E6CB-11B3-EFEB-A65CC4B6FCE4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quadrada – com 3 (sem legenda)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E75E08A-4E20-7DB5-504B-17A065B3121B}"/>
              </a:ext>
            </a:extLst>
          </p:cNvPr>
          <p:cNvGrpSpPr/>
          <p:nvPr/>
        </p:nvGrpSpPr>
        <p:grpSpPr>
          <a:xfrm>
            <a:off x="777875" y="1461770"/>
            <a:ext cx="3417855" cy="3405982"/>
            <a:chOff x="1747507" y="791038"/>
            <a:chExt cx="3417855" cy="3405982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C88355F-5272-F18A-9A89-79C77E772B6C}"/>
                </a:ext>
              </a:extLst>
            </p:cNvPr>
            <p:cNvGrpSpPr/>
            <p:nvPr/>
          </p:nvGrpSpPr>
          <p:grpSpPr>
            <a:xfrm>
              <a:off x="1747507" y="1973996"/>
              <a:ext cx="3417855" cy="236021"/>
              <a:chOff x="2941262" y="3024202"/>
              <a:chExt cx="1929291" cy="236021"/>
            </a:xfrm>
          </p:grpSpPr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56A7708C-4CDF-28B9-6078-EAA264B13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262" y="3260223"/>
                <a:ext cx="1929291" cy="0"/>
              </a:xfrm>
              <a:prstGeom prst="line">
                <a:avLst/>
              </a:prstGeom>
              <a:ln>
                <a:solidFill>
                  <a:srgbClr val="DCE3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1AFB16E-C644-DCE9-EC7F-076EEDCCB50C}"/>
                  </a:ext>
                </a:extLst>
              </p:cNvPr>
              <p:cNvSpPr txBox="1"/>
              <p:nvPr/>
            </p:nvSpPr>
            <p:spPr>
              <a:xfrm>
                <a:off x="2970750" y="3024202"/>
                <a:ext cx="1899803" cy="173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>
                    <a:effectLst/>
                  </a:rPr>
                  <a:t>Legenda da imagem </a:t>
                </a:r>
                <a:r>
                  <a:rPr lang="pt-BR" sz="1400" err="1">
                    <a:effectLst/>
                  </a:rPr>
                  <a:t>Lorem</a:t>
                </a:r>
                <a:r>
                  <a:rPr lang="pt-BR" sz="1400">
                    <a:effectLst/>
                  </a:rPr>
                  <a:t> ipsum </a:t>
                </a:r>
                <a:r>
                  <a:rPr lang="pt-BR" sz="1400" err="1">
                    <a:effectLst/>
                  </a:rPr>
                  <a:t>dolor</a:t>
                </a:r>
                <a:endParaRPr lang="pt-BR" sz="1400"/>
              </a:p>
            </p:txBody>
          </p: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9F443D9A-3CF4-42EE-DE57-92CAD87E304F}"/>
                </a:ext>
              </a:extLst>
            </p:cNvPr>
            <p:cNvGrpSpPr/>
            <p:nvPr/>
          </p:nvGrpSpPr>
          <p:grpSpPr>
            <a:xfrm>
              <a:off x="1790069" y="791038"/>
              <a:ext cx="3375293" cy="3405982"/>
              <a:chOff x="1004626" y="1858002"/>
              <a:chExt cx="2535908" cy="2558963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797F1CA-CB1C-AC11-3D8C-F37AD9BE707E}"/>
                  </a:ext>
                </a:extLst>
              </p:cNvPr>
              <p:cNvSpPr/>
              <p:nvPr/>
            </p:nvSpPr>
            <p:spPr>
              <a:xfrm>
                <a:off x="1011897" y="1858928"/>
                <a:ext cx="2528637" cy="2530442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5CF472B9-0ABD-8E38-E660-6920F5563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4626" y="1858002"/>
                <a:ext cx="2535908" cy="2558963"/>
              </a:xfrm>
              <a:prstGeom prst="rect">
                <a:avLst/>
              </a:prstGeom>
            </p:spPr>
          </p:pic>
        </p:grp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C60CCA0-CE03-26D0-359E-84A68993CB67}"/>
              </a:ext>
            </a:extLst>
          </p:cNvPr>
          <p:cNvGrpSpPr/>
          <p:nvPr/>
        </p:nvGrpSpPr>
        <p:grpSpPr>
          <a:xfrm>
            <a:off x="4398326" y="1461770"/>
            <a:ext cx="3417855" cy="3405982"/>
            <a:chOff x="1747507" y="791038"/>
            <a:chExt cx="3417855" cy="3405982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BB3DCD7B-E403-9791-EF1B-E6589A2C1618}"/>
                </a:ext>
              </a:extLst>
            </p:cNvPr>
            <p:cNvGrpSpPr/>
            <p:nvPr/>
          </p:nvGrpSpPr>
          <p:grpSpPr>
            <a:xfrm>
              <a:off x="1747507" y="1973996"/>
              <a:ext cx="3417855" cy="236021"/>
              <a:chOff x="2941262" y="3024202"/>
              <a:chExt cx="1929291" cy="236021"/>
            </a:xfrm>
          </p:grpSpPr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8682BAAE-CE06-9A2F-0DA8-585C83675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262" y="3260223"/>
                <a:ext cx="1929291" cy="0"/>
              </a:xfrm>
              <a:prstGeom prst="line">
                <a:avLst/>
              </a:prstGeom>
              <a:ln>
                <a:solidFill>
                  <a:srgbClr val="DCE3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8EE193F5-1EAA-A4CE-F42E-147EC6CA606B}"/>
                  </a:ext>
                </a:extLst>
              </p:cNvPr>
              <p:cNvSpPr txBox="1"/>
              <p:nvPr/>
            </p:nvSpPr>
            <p:spPr>
              <a:xfrm>
                <a:off x="2970750" y="3024202"/>
                <a:ext cx="1899803" cy="173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>
                    <a:effectLst/>
                  </a:rPr>
                  <a:t>Legenda da imagem </a:t>
                </a:r>
                <a:r>
                  <a:rPr lang="pt-BR" sz="1400" err="1">
                    <a:effectLst/>
                  </a:rPr>
                  <a:t>Lorem</a:t>
                </a:r>
                <a:r>
                  <a:rPr lang="pt-BR" sz="1400">
                    <a:effectLst/>
                  </a:rPr>
                  <a:t> ipsum </a:t>
                </a:r>
                <a:r>
                  <a:rPr lang="pt-BR" sz="1400" err="1">
                    <a:effectLst/>
                  </a:rPr>
                  <a:t>dolor</a:t>
                </a:r>
                <a:endParaRPr lang="pt-BR" sz="1400"/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441F7200-B439-1A2B-4F3C-4BDFE33810C5}"/>
                </a:ext>
              </a:extLst>
            </p:cNvPr>
            <p:cNvGrpSpPr/>
            <p:nvPr/>
          </p:nvGrpSpPr>
          <p:grpSpPr>
            <a:xfrm>
              <a:off x="1790069" y="791038"/>
              <a:ext cx="3375293" cy="3405982"/>
              <a:chOff x="1004626" y="1858002"/>
              <a:chExt cx="2535908" cy="2558963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EDE5B9C5-4771-2AAF-C8B7-8559F31DD361}"/>
                  </a:ext>
                </a:extLst>
              </p:cNvPr>
              <p:cNvSpPr/>
              <p:nvPr/>
            </p:nvSpPr>
            <p:spPr>
              <a:xfrm>
                <a:off x="1011897" y="1858928"/>
                <a:ext cx="2528637" cy="2530442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499BB75E-C74D-56F4-211C-F67285676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4626" y="1858002"/>
                <a:ext cx="2535908" cy="2558963"/>
              </a:xfrm>
              <a:prstGeom prst="rect">
                <a:avLst/>
              </a:prstGeom>
            </p:spPr>
          </p:pic>
        </p:grp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BAD405C-E49A-B88D-7B74-D3409EB4D446}"/>
              </a:ext>
            </a:extLst>
          </p:cNvPr>
          <p:cNvGrpSpPr/>
          <p:nvPr/>
        </p:nvGrpSpPr>
        <p:grpSpPr>
          <a:xfrm>
            <a:off x="8018777" y="1461770"/>
            <a:ext cx="3417855" cy="3405982"/>
            <a:chOff x="1747507" y="791038"/>
            <a:chExt cx="3417855" cy="340598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222B5643-F491-AACD-ECA8-569A3DE45E59}"/>
                </a:ext>
              </a:extLst>
            </p:cNvPr>
            <p:cNvGrpSpPr/>
            <p:nvPr/>
          </p:nvGrpSpPr>
          <p:grpSpPr>
            <a:xfrm>
              <a:off x="1747507" y="1973996"/>
              <a:ext cx="3417855" cy="236021"/>
              <a:chOff x="2941262" y="3024202"/>
              <a:chExt cx="1929291" cy="236021"/>
            </a:xfrm>
          </p:grpSpPr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3A8514C8-F66E-B3E2-810A-DD0831717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262" y="3260223"/>
                <a:ext cx="1929291" cy="0"/>
              </a:xfrm>
              <a:prstGeom prst="line">
                <a:avLst/>
              </a:prstGeom>
              <a:ln>
                <a:solidFill>
                  <a:srgbClr val="DCE3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0E908BA1-B5E9-5DBF-5CA9-CD55C58E0FCE}"/>
                  </a:ext>
                </a:extLst>
              </p:cNvPr>
              <p:cNvSpPr txBox="1"/>
              <p:nvPr/>
            </p:nvSpPr>
            <p:spPr>
              <a:xfrm>
                <a:off x="2970750" y="3024202"/>
                <a:ext cx="1899803" cy="173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>
                    <a:effectLst/>
                  </a:rPr>
                  <a:t>Legenda da imagem </a:t>
                </a:r>
                <a:r>
                  <a:rPr lang="pt-BR" sz="1400" err="1">
                    <a:effectLst/>
                  </a:rPr>
                  <a:t>Lorem</a:t>
                </a:r>
                <a:r>
                  <a:rPr lang="pt-BR" sz="1400">
                    <a:effectLst/>
                  </a:rPr>
                  <a:t> ipsum </a:t>
                </a:r>
                <a:r>
                  <a:rPr lang="pt-BR" sz="1400" err="1">
                    <a:effectLst/>
                  </a:rPr>
                  <a:t>dolor</a:t>
                </a:r>
                <a:endParaRPr lang="pt-BR" sz="1400"/>
              </a:p>
            </p:txBody>
          </p: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0F5A00FE-665D-259D-B06A-A8D8C558B0AC}"/>
                </a:ext>
              </a:extLst>
            </p:cNvPr>
            <p:cNvGrpSpPr/>
            <p:nvPr/>
          </p:nvGrpSpPr>
          <p:grpSpPr>
            <a:xfrm>
              <a:off x="1790069" y="791038"/>
              <a:ext cx="3375293" cy="3405982"/>
              <a:chOff x="1004626" y="1858002"/>
              <a:chExt cx="2535908" cy="2558963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D16F8CB-680B-AE53-7578-3347225B27CD}"/>
                  </a:ext>
                </a:extLst>
              </p:cNvPr>
              <p:cNvSpPr/>
              <p:nvPr/>
            </p:nvSpPr>
            <p:spPr>
              <a:xfrm>
                <a:off x="1011897" y="1858928"/>
                <a:ext cx="2528637" cy="2530442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58D83849-0A3C-D2B4-B160-D151D7878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4626" y="1858002"/>
                <a:ext cx="2535908" cy="25589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8708749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CF7A75FE-36FE-2996-A07F-AB8B04E8C6CF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11" name="Balão de Fala: Retângulo 10">
              <a:extLst>
                <a:ext uri="{FF2B5EF4-FFF2-40B4-BE49-F238E27FC236}">
                  <a16:creationId xmlns:a16="http://schemas.microsoft.com/office/drawing/2014/main" id="{32702DC7-85C0-32AF-EE87-8EAD413F84B7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9676977-329D-0612-74CA-7EA80702BBC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9939DA6-05DE-BFD8-8646-32729D87DE44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1" name="Balão de Fala: Retângulo 20">
              <a:extLst>
                <a:ext uri="{FF2B5EF4-FFF2-40B4-BE49-F238E27FC236}">
                  <a16:creationId xmlns:a16="http://schemas.microsoft.com/office/drawing/2014/main" id="{75695F99-464B-EDFD-3DED-9228B1AD0E5B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FFAF825-6C58-8F3D-049C-7276AB90DF65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retrato – com 2 (com legenda)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C30C636-1A12-097F-B178-6FB0FC6C83AB}"/>
              </a:ext>
            </a:extLst>
          </p:cNvPr>
          <p:cNvGrpSpPr/>
          <p:nvPr/>
        </p:nvGrpSpPr>
        <p:grpSpPr>
          <a:xfrm>
            <a:off x="2506499" y="908367"/>
            <a:ext cx="7179001" cy="5041266"/>
            <a:chOff x="2553682" y="1135806"/>
            <a:chExt cx="7179001" cy="5041266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5E277F32-BDF8-6E78-4408-53EB95D50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49990" y="1135806"/>
              <a:ext cx="3382693" cy="4489122"/>
            </a:xfrm>
            <a:prstGeom prst="rect">
              <a:avLst/>
            </a:prstGeom>
          </p:spPr>
        </p:pic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C26670AB-6781-17D4-943B-58DABB4D7BB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682" y="6177072"/>
              <a:ext cx="3333670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A7A1FF3-D17C-5EB6-54F2-C2BD0276E33D}"/>
                </a:ext>
              </a:extLst>
            </p:cNvPr>
            <p:cNvSpPr txBox="1"/>
            <p:nvPr/>
          </p:nvSpPr>
          <p:spPr>
            <a:xfrm>
              <a:off x="2553682" y="5758945"/>
              <a:ext cx="3382692" cy="307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>
                  <a:effectLst/>
                </a:rPr>
                <a:t>Legenda da imagem</a:t>
              </a:r>
              <a:endParaRPr lang="pt-BR" sz="1400"/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5F9EE0BD-334B-1E7E-60AD-093EE1431974}"/>
                </a:ext>
              </a:extLst>
            </p:cNvPr>
            <p:cNvCxnSpPr>
              <a:cxnSpLocks/>
            </p:cNvCxnSpPr>
            <p:nvPr/>
          </p:nvCxnSpPr>
          <p:spPr>
            <a:xfrm>
              <a:off x="6349990" y="6177072"/>
              <a:ext cx="3333670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83CC118-61DE-9CA7-71A8-ADC6D497EDFA}"/>
                </a:ext>
              </a:extLst>
            </p:cNvPr>
            <p:cNvSpPr txBox="1"/>
            <p:nvPr/>
          </p:nvSpPr>
          <p:spPr>
            <a:xfrm>
              <a:off x="6349990" y="5758945"/>
              <a:ext cx="3382692" cy="307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>
                  <a:effectLst/>
                </a:rPr>
                <a:t>Legenda da imagem</a:t>
              </a:r>
              <a:endParaRPr lang="pt-BR" sz="1400"/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9FBCDEA-7426-6C9E-1E94-D6D605AF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53682" y="1135806"/>
              <a:ext cx="3382693" cy="4489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0539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F75A7BB6-9DED-8755-5F0E-3E1AF4D9F39E}"/>
              </a:ext>
            </a:extLst>
          </p:cNvPr>
          <p:cNvGrpSpPr/>
          <p:nvPr/>
        </p:nvGrpSpPr>
        <p:grpSpPr>
          <a:xfrm>
            <a:off x="2518522" y="1135806"/>
            <a:ext cx="7179002" cy="4489122"/>
            <a:chOff x="2518522" y="1135806"/>
            <a:chExt cx="7179002" cy="4489122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EC86FFCB-CE7E-7EDC-B238-089449E98F7C}"/>
                </a:ext>
              </a:extLst>
            </p:cNvPr>
            <p:cNvGrpSpPr/>
            <p:nvPr/>
          </p:nvGrpSpPr>
          <p:grpSpPr>
            <a:xfrm>
              <a:off x="2518522" y="1135806"/>
              <a:ext cx="3382693" cy="4489122"/>
              <a:chOff x="1324499" y="2094351"/>
              <a:chExt cx="1909442" cy="2094207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EB287C9-5359-38D7-7FFE-60D8C369D621}"/>
                  </a:ext>
                </a:extLst>
              </p:cNvPr>
              <p:cNvSpPr/>
              <p:nvPr/>
            </p:nvSpPr>
            <p:spPr>
              <a:xfrm>
                <a:off x="1326314" y="2094351"/>
                <a:ext cx="1899803" cy="2075433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2933FD44-7D9C-A207-DF77-CDA654823A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324499" y="2094351"/>
                <a:ext cx="1909442" cy="2094207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3E2D38EB-E0E9-EFE2-6FF7-2E1DE6E173D4}"/>
                </a:ext>
              </a:extLst>
            </p:cNvPr>
            <p:cNvGrpSpPr/>
            <p:nvPr/>
          </p:nvGrpSpPr>
          <p:grpSpPr>
            <a:xfrm>
              <a:off x="6314831" y="1135806"/>
              <a:ext cx="3382693" cy="4489122"/>
              <a:chOff x="1324499" y="2094351"/>
              <a:chExt cx="1909442" cy="2094207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20087ED-ED38-B767-FA88-A9E310A22399}"/>
                  </a:ext>
                </a:extLst>
              </p:cNvPr>
              <p:cNvSpPr/>
              <p:nvPr/>
            </p:nvSpPr>
            <p:spPr>
              <a:xfrm>
                <a:off x="1326314" y="2094351"/>
                <a:ext cx="1899803" cy="2075433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5E277F32-BDF8-6E78-4408-53EB95D50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324499" y="2094351"/>
                <a:ext cx="1909442" cy="2094207"/>
              </a:xfrm>
              <a:prstGeom prst="rect">
                <a:avLst/>
              </a:prstGeom>
            </p:spPr>
          </p:pic>
        </p:grp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37F0C2D-E26F-518B-9254-013664968AD6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11" name="Balão de Fala: Retângulo 10">
              <a:extLst>
                <a:ext uri="{FF2B5EF4-FFF2-40B4-BE49-F238E27FC236}">
                  <a16:creationId xmlns:a16="http://schemas.microsoft.com/office/drawing/2014/main" id="{8878D9C7-32A5-3155-DC73-23FC42CB12BD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90F621A-4B9D-7582-D98E-250FA1248ED2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9322861-DBC0-D9FE-42CB-C898D158B358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1" name="Balão de Fala: Retângulo 20">
              <a:extLst>
                <a:ext uri="{FF2B5EF4-FFF2-40B4-BE49-F238E27FC236}">
                  <a16:creationId xmlns:a16="http://schemas.microsoft.com/office/drawing/2014/main" id="{21095B0C-D6AB-7091-9D74-BEA194209C30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B0D556BD-5B79-6DC5-161A-99C2BA1697CF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retrato – com 2 (sem legenda)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21512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78AD4A7-9CBF-39D6-3199-D883895F39D8}"/>
              </a:ext>
            </a:extLst>
          </p:cNvPr>
          <p:cNvCxnSpPr>
            <a:cxnSpLocks/>
          </p:cNvCxnSpPr>
          <p:nvPr/>
        </p:nvCxnSpPr>
        <p:spPr>
          <a:xfrm>
            <a:off x="1019175" y="5957828"/>
            <a:ext cx="3290788" cy="0"/>
          </a:xfrm>
          <a:prstGeom prst="line">
            <a:avLst/>
          </a:prstGeom>
          <a:ln>
            <a:solidFill>
              <a:srgbClr val="DCE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4C1B9B5-B7E7-3868-4006-2CA1DA9034E4}"/>
              </a:ext>
            </a:extLst>
          </p:cNvPr>
          <p:cNvSpPr txBox="1"/>
          <p:nvPr/>
        </p:nvSpPr>
        <p:spPr>
          <a:xfrm>
            <a:off x="944346" y="5572298"/>
            <a:ext cx="3365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effectLst/>
              </a:rPr>
              <a:t>Legenda da imagem</a:t>
            </a:r>
            <a:endParaRPr lang="pt-BR" sz="140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B1B84F8-8274-5001-3DD1-AF7CD56DC573}"/>
              </a:ext>
            </a:extLst>
          </p:cNvPr>
          <p:cNvGrpSpPr/>
          <p:nvPr/>
        </p:nvGrpSpPr>
        <p:grpSpPr>
          <a:xfrm>
            <a:off x="944347" y="939670"/>
            <a:ext cx="3382693" cy="4489122"/>
            <a:chOff x="1324499" y="2094351"/>
            <a:chExt cx="1909442" cy="2094207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F4FB094-6F4A-AE71-08F4-DEBA70F11A1D}"/>
                </a:ext>
              </a:extLst>
            </p:cNvPr>
            <p:cNvSpPr/>
            <p:nvPr/>
          </p:nvSpPr>
          <p:spPr>
            <a:xfrm>
              <a:off x="1326314" y="2094351"/>
              <a:ext cx="1899803" cy="2075433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715D292-413B-7658-C4DA-6A2A85CC6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4499" y="2094351"/>
              <a:ext cx="1909442" cy="2094207"/>
            </a:xfrm>
            <a:prstGeom prst="rect">
              <a:avLst/>
            </a:prstGeom>
          </p:spPr>
        </p:pic>
      </p:grp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092A94E-810A-5B3B-2E32-CB13891014F8}"/>
              </a:ext>
            </a:extLst>
          </p:cNvPr>
          <p:cNvCxnSpPr>
            <a:cxnSpLocks/>
          </p:cNvCxnSpPr>
          <p:nvPr/>
        </p:nvCxnSpPr>
        <p:spPr>
          <a:xfrm>
            <a:off x="4419850" y="5957828"/>
            <a:ext cx="3365617" cy="0"/>
          </a:xfrm>
          <a:prstGeom prst="line">
            <a:avLst/>
          </a:prstGeom>
          <a:ln>
            <a:solidFill>
              <a:srgbClr val="DCE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EFEDA94-D67E-98EB-6650-7FE6A4B7A48A}"/>
              </a:ext>
            </a:extLst>
          </p:cNvPr>
          <p:cNvSpPr txBox="1"/>
          <p:nvPr/>
        </p:nvSpPr>
        <p:spPr>
          <a:xfrm>
            <a:off x="4419850" y="5572298"/>
            <a:ext cx="3365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effectLst/>
              </a:rPr>
              <a:t>Legenda da imagem</a:t>
            </a:r>
            <a:endParaRPr lang="pt-BR" sz="140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1CE2557-9DE1-4A40-15DF-FDABED78B1B2}"/>
              </a:ext>
            </a:extLst>
          </p:cNvPr>
          <p:cNvGrpSpPr/>
          <p:nvPr/>
        </p:nvGrpSpPr>
        <p:grpSpPr>
          <a:xfrm>
            <a:off x="4419852" y="939670"/>
            <a:ext cx="3382693" cy="4489122"/>
            <a:chOff x="1324499" y="2094351"/>
            <a:chExt cx="1909442" cy="2094207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789FE78D-8D73-26AA-DCDF-53AEB4656000}"/>
                </a:ext>
              </a:extLst>
            </p:cNvPr>
            <p:cNvSpPr/>
            <p:nvPr/>
          </p:nvSpPr>
          <p:spPr>
            <a:xfrm>
              <a:off x="1326314" y="2094351"/>
              <a:ext cx="1899803" cy="2075433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02E83369-5611-8677-AC89-A429C4202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4499" y="2094351"/>
              <a:ext cx="1909442" cy="2094207"/>
            </a:xfrm>
            <a:prstGeom prst="rect">
              <a:avLst/>
            </a:prstGeom>
          </p:spPr>
        </p:pic>
      </p:grp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6B65C8C-1F3E-61A5-63A2-4BE92BD7B33F}"/>
              </a:ext>
            </a:extLst>
          </p:cNvPr>
          <p:cNvCxnSpPr>
            <a:cxnSpLocks/>
          </p:cNvCxnSpPr>
          <p:nvPr/>
        </p:nvCxnSpPr>
        <p:spPr>
          <a:xfrm>
            <a:off x="7895353" y="5957828"/>
            <a:ext cx="3349085" cy="0"/>
          </a:xfrm>
          <a:prstGeom prst="line">
            <a:avLst/>
          </a:prstGeom>
          <a:ln>
            <a:solidFill>
              <a:srgbClr val="DCE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2CFA81-DE0D-5B7E-9D60-D78D59610353}"/>
              </a:ext>
            </a:extLst>
          </p:cNvPr>
          <p:cNvSpPr txBox="1"/>
          <p:nvPr/>
        </p:nvSpPr>
        <p:spPr>
          <a:xfrm>
            <a:off x="7895353" y="5572298"/>
            <a:ext cx="3364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effectLst/>
              </a:rPr>
              <a:t>Legenda da imagem</a:t>
            </a:r>
            <a:endParaRPr lang="pt-BR" sz="140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DA7031F-9D59-4423-31B6-1E652BC43ABE}"/>
              </a:ext>
            </a:extLst>
          </p:cNvPr>
          <p:cNvGrpSpPr/>
          <p:nvPr/>
        </p:nvGrpSpPr>
        <p:grpSpPr>
          <a:xfrm>
            <a:off x="7877386" y="939670"/>
            <a:ext cx="3382693" cy="4489122"/>
            <a:chOff x="1324499" y="2094351"/>
            <a:chExt cx="1909442" cy="209420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65493AA-6D9C-7932-4068-CC23120EC0AD}"/>
                </a:ext>
              </a:extLst>
            </p:cNvPr>
            <p:cNvSpPr/>
            <p:nvPr/>
          </p:nvSpPr>
          <p:spPr>
            <a:xfrm>
              <a:off x="1326314" y="2094351"/>
              <a:ext cx="1899803" cy="2075433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904F207-17DD-E859-0421-58D1D389F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4499" y="2094351"/>
              <a:ext cx="1909442" cy="2094207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5FC4571-0BD8-3B8B-8FDC-678D7A7A556E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11" name="Balão de Fala: Retângulo 10">
              <a:extLst>
                <a:ext uri="{FF2B5EF4-FFF2-40B4-BE49-F238E27FC236}">
                  <a16:creationId xmlns:a16="http://schemas.microsoft.com/office/drawing/2014/main" id="{534B914F-1B06-C400-1306-D740C93CCD3B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AD1574F-8AB6-1365-7FE8-325F1082931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AFAFD36-9BF3-0225-F403-3E7EC63087DE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4" name="Balão de Fala: Retângulo 13">
              <a:extLst>
                <a:ext uri="{FF2B5EF4-FFF2-40B4-BE49-F238E27FC236}">
                  <a16:creationId xmlns:a16="http://schemas.microsoft.com/office/drawing/2014/main" id="{1CA7A0C3-1922-29C8-E916-B6C2660AE56F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BEFAD82-A03E-A071-E683-B9F7A049074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retrato – com 3 (com legenda)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97188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F77FFF4-94EF-B396-884C-5196BE8E5BC5}"/>
              </a:ext>
            </a:extLst>
          </p:cNvPr>
          <p:cNvGrpSpPr/>
          <p:nvPr/>
        </p:nvGrpSpPr>
        <p:grpSpPr>
          <a:xfrm>
            <a:off x="944347" y="1092070"/>
            <a:ext cx="10328432" cy="4489122"/>
            <a:chOff x="944347" y="1092070"/>
            <a:chExt cx="10328432" cy="4489122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1B1B84F8-8274-5001-3DD1-AF7CD56DC573}"/>
                </a:ext>
              </a:extLst>
            </p:cNvPr>
            <p:cNvGrpSpPr/>
            <p:nvPr/>
          </p:nvGrpSpPr>
          <p:grpSpPr>
            <a:xfrm>
              <a:off x="944347" y="1092070"/>
              <a:ext cx="3382693" cy="4489122"/>
              <a:chOff x="1324499" y="2094351"/>
              <a:chExt cx="1909442" cy="2094207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AF4FB094-6F4A-AE71-08F4-DEBA70F11A1D}"/>
                  </a:ext>
                </a:extLst>
              </p:cNvPr>
              <p:cNvSpPr/>
              <p:nvPr/>
            </p:nvSpPr>
            <p:spPr>
              <a:xfrm>
                <a:off x="1326314" y="2094351"/>
                <a:ext cx="1899803" cy="2075433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C715D292-413B-7658-C4DA-6A2A85CC6A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324499" y="2094351"/>
                <a:ext cx="1909442" cy="2094207"/>
              </a:xfrm>
              <a:prstGeom prst="rect">
                <a:avLst/>
              </a:prstGeom>
            </p:spPr>
          </p:pic>
        </p:grp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51CE2557-9DE1-4A40-15DF-FDABED78B1B2}"/>
                </a:ext>
              </a:extLst>
            </p:cNvPr>
            <p:cNvGrpSpPr/>
            <p:nvPr/>
          </p:nvGrpSpPr>
          <p:grpSpPr>
            <a:xfrm>
              <a:off x="4419852" y="1092070"/>
              <a:ext cx="3382693" cy="4489122"/>
              <a:chOff x="1324499" y="2094351"/>
              <a:chExt cx="1909442" cy="2094207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89FE78D-8D73-26AA-DCDF-53AEB4656000}"/>
                  </a:ext>
                </a:extLst>
              </p:cNvPr>
              <p:cNvSpPr/>
              <p:nvPr/>
            </p:nvSpPr>
            <p:spPr>
              <a:xfrm>
                <a:off x="1326314" y="2094351"/>
                <a:ext cx="1899803" cy="2075433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3" name="Imagem 32">
                <a:extLst>
                  <a:ext uri="{FF2B5EF4-FFF2-40B4-BE49-F238E27FC236}">
                    <a16:creationId xmlns:a16="http://schemas.microsoft.com/office/drawing/2014/main" id="{02E83369-5611-8677-AC89-A429C4202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324499" y="2094351"/>
                <a:ext cx="1909442" cy="2094207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3DA7031F-9D59-4423-31B6-1E652BC43ABE}"/>
                </a:ext>
              </a:extLst>
            </p:cNvPr>
            <p:cNvGrpSpPr/>
            <p:nvPr/>
          </p:nvGrpSpPr>
          <p:grpSpPr>
            <a:xfrm>
              <a:off x="7890086" y="1092070"/>
              <a:ext cx="3382693" cy="4489122"/>
              <a:chOff x="1324499" y="2094351"/>
              <a:chExt cx="1909442" cy="2094207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65493AA-6D9C-7932-4068-CC23120EC0AD}"/>
                  </a:ext>
                </a:extLst>
              </p:cNvPr>
              <p:cNvSpPr/>
              <p:nvPr/>
            </p:nvSpPr>
            <p:spPr>
              <a:xfrm>
                <a:off x="1326314" y="2094351"/>
                <a:ext cx="1899803" cy="2075433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4904F207-17DD-E859-0421-58D1D389F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324499" y="2094351"/>
                <a:ext cx="1909442" cy="2094207"/>
              </a:xfrm>
              <a:prstGeom prst="rect">
                <a:avLst/>
              </a:prstGeom>
            </p:spPr>
          </p:pic>
        </p:grp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0AD98E6-BA52-8F9E-9196-72496B6B4854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11" name="Balão de Fala: Retângulo 10">
              <a:extLst>
                <a:ext uri="{FF2B5EF4-FFF2-40B4-BE49-F238E27FC236}">
                  <a16:creationId xmlns:a16="http://schemas.microsoft.com/office/drawing/2014/main" id="{9F6B2CBF-2810-544E-4629-80D74783216F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541E5EC-11EC-FD5D-020E-80C2DFCFC9D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D829E87-DD26-1703-5336-BF176C913105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4" name="Balão de Fala: Retângulo 13">
              <a:extLst>
                <a:ext uri="{FF2B5EF4-FFF2-40B4-BE49-F238E27FC236}">
                  <a16:creationId xmlns:a16="http://schemas.microsoft.com/office/drawing/2014/main" id="{4B3A2C71-07CF-2128-D958-4C8C1DF5E844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D32B2A1-A55F-F81C-F9A2-1A6E8B250B90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retrato – com 3 (sem legenda)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03834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50815D-7744-BE8A-9174-6FFB9F3E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0171" y="1241875"/>
            <a:ext cx="8591658" cy="3866248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0CFDB952-F0BC-8C94-8EE0-FA4B8DFAD44A}"/>
              </a:ext>
            </a:extLst>
          </p:cNvPr>
          <p:cNvGrpSpPr/>
          <p:nvPr/>
        </p:nvGrpSpPr>
        <p:grpSpPr>
          <a:xfrm>
            <a:off x="1800171" y="5196448"/>
            <a:ext cx="8591658" cy="401077"/>
            <a:chOff x="1800171" y="4205848"/>
            <a:chExt cx="8591658" cy="401077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3CA377D1-0798-E7A6-4A3E-62AA177ABE45}"/>
                </a:ext>
              </a:extLst>
            </p:cNvPr>
            <p:cNvCxnSpPr>
              <a:cxnSpLocks/>
            </p:cNvCxnSpPr>
            <p:nvPr/>
          </p:nvCxnSpPr>
          <p:spPr>
            <a:xfrm>
              <a:off x="1825572" y="4606925"/>
              <a:ext cx="8566257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3E10531-EFBE-5AE8-CE40-7B8EA26BE9EB}"/>
                </a:ext>
              </a:extLst>
            </p:cNvPr>
            <p:cNvSpPr txBox="1"/>
            <p:nvPr/>
          </p:nvSpPr>
          <p:spPr>
            <a:xfrm>
              <a:off x="1800171" y="4205848"/>
              <a:ext cx="85916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>
                  <a:effectLst/>
                </a:rPr>
                <a:t>Legenda da imagem</a:t>
              </a:r>
              <a:endParaRPr lang="pt-BR" sz="140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90ABB3B-EB05-9718-D334-95E529C3BB95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5" name="Balão de Fala: Retângulo 4">
              <a:extLst>
                <a:ext uri="{FF2B5EF4-FFF2-40B4-BE49-F238E27FC236}">
                  <a16:creationId xmlns:a16="http://schemas.microsoft.com/office/drawing/2014/main" id="{48B0E3F5-2538-5F8D-A014-815E166B9968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84B7DA9-FD2A-0C61-3AA7-4109A73F4C5B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B56109E-E48B-E351-7AC0-6352F78F1101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9" name="Balão de Fala: Retângulo 8">
              <a:extLst>
                <a:ext uri="{FF2B5EF4-FFF2-40B4-BE49-F238E27FC236}">
                  <a16:creationId xmlns:a16="http://schemas.microsoft.com/office/drawing/2014/main" id="{94398868-1506-E898-9444-6F9D66DF27FB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4DD10B2-9888-2746-A262-47082EF3AFD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</a:t>
              </a:r>
              <a:r>
                <a:rPr lang="pt-BR" sz="1400" b="1" err="1">
                  <a:solidFill>
                    <a:srgbClr val="4A5E85"/>
                  </a:solidFill>
                </a:rPr>
                <a:t>wide</a:t>
              </a:r>
              <a:r>
                <a:rPr lang="pt-BR" sz="1400" b="1">
                  <a:solidFill>
                    <a:srgbClr val="4A5E85"/>
                  </a:solidFill>
                </a:rPr>
                <a:t> (com legenda)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39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99487AD8-CCD6-CFBD-B8EC-F6B56F84356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6590" y="2513698"/>
            <a:ext cx="3560009" cy="1997668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F14812F-19E1-1EFD-C03B-3B31022F3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lógica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BC779-3B84-5CDC-3DEA-DACBFC9FE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441450"/>
            <a:ext cx="10153650" cy="857250"/>
          </a:xfrm>
        </p:spPr>
        <p:txBody>
          <a:bodyPr/>
          <a:lstStyle/>
          <a:p>
            <a:r>
              <a:rPr lang="pt-BR" dirty="0"/>
              <a:t>Criptografia assimétrica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EAF925-EC06-722D-91E0-F8444BAEA75A}"/>
              </a:ext>
            </a:extLst>
          </p:cNvPr>
          <p:cNvSpPr txBox="1"/>
          <p:nvPr/>
        </p:nvSpPr>
        <p:spPr>
          <a:xfrm>
            <a:off x="6236677" y="2772648"/>
            <a:ext cx="50768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Algoritmos: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Diffie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-Hellman, El Gamal, Curvas Elípticas.</a:t>
            </a:r>
          </a:p>
          <a:p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Controles de rede: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Firewalls, IDS 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VPNs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DMZ: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Zona desmilitarizada para servidores web e de aplicação.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65F06B-3EF8-66B8-BFD0-F33318054D38}"/>
              </a:ext>
            </a:extLst>
          </p:cNvPr>
          <p:cNvSpPr txBox="1"/>
          <p:nvPr/>
        </p:nvSpPr>
        <p:spPr>
          <a:xfrm>
            <a:off x="1019175" y="4511366"/>
            <a:ext cx="4434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Criptografia Assimétrica: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Usa duas chaves, pública e privada, permitindo confidencialidade e não repúdio.</a:t>
            </a:r>
          </a:p>
        </p:txBody>
      </p:sp>
    </p:spTree>
    <p:extLst>
      <p:ext uri="{BB962C8B-B14F-4D97-AF65-F5344CB8AC3E}">
        <p14:creationId xmlns:p14="http://schemas.microsoft.com/office/powerpoint/2010/main" val="22166970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50815D-7744-BE8A-9174-6FFB9F3E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0171" y="1495875"/>
            <a:ext cx="8591658" cy="3866248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3F6BBFDD-4A9F-D09B-1927-3708F007A17D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5" name="Balão de Fala: Retângulo 4">
              <a:extLst>
                <a:ext uri="{FF2B5EF4-FFF2-40B4-BE49-F238E27FC236}">
                  <a16:creationId xmlns:a16="http://schemas.microsoft.com/office/drawing/2014/main" id="{4A9D09B4-B86B-6FC2-2459-8751D00D39F4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E89B92A-967D-D4EC-CA42-944548D636F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181BC03-7905-F2B7-F537-31D20703909F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8" name="Balão de Fala: Retângulo 7">
              <a:extLst>
                <a:ext uri="{FF2B5EF4-FFF2-40B4-BE49-F238E27FC236}">
                  <a16:creationId xmlns:a16="http://schemas.microsoft.com/office/drawing/2014/main" id="{4CF0C1BF-C48B-632A-4C49-9E61553FBD53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912F783-A572-DDC9-BD6F-2291E021EB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</a:t>
              </a:r>
              <a:r>
                <a:rPr lang="pt-BR" sz="1400" b="1" err="1">
                  <a:solidFill>
                    <a:srgbClr val="4A5E85"/>
                  </a:solidFill>
                </a:rPr>
                <a:t>wide</a:t>
              </a:r>
              <a:r>
                <a:rPr lang="pt-BR" sz="1400" b="1">
                  <a:solidFill>
                    <a:srgbClr val="4A5E85"/>
                  </a:solidFill>
                </a:rPr>
                <a:t> (sem legenda)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358833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06F50C9-7D58-4222-B8B3-236B9CAB00CE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15" name="Balão de Fala: Retângulo 14">
              <a:extLst>
                <a:ext uri="{FF2B5EF4-FFF2-40B4-BE49-F238E27FC236}">
                  <a16:creationId xmlns:a16="http://schemas.microsoft.com/office/drawing/2014/main" id="{14A20ABA-5958-405A-31C4-5C023A4BE26E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EE7AD3-3AA6-DC72-76C1-4E4249594AE5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428E915-D438-8B71-84B3-4377D315B8BD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8" name="Balão de Fala: Retângulo 17">
              <a:extLst>
                <a:ext uri="{FF2B5EF4-FFF2-40B4-BE49-F238E27FC236}">
                  <a16:creationId xmlns:a16="http://schemas.microsoft.com/office/drawing/2014/main" id="{6B25074E-FD3C-7F73-6D16-B2AF3D17ACBA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F61557E-4212-F7D4-0F19-DE0FB896003F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Quote – com imagem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28297B5-C99C-C62A-0997-3A00CCE58708}"/>
              </a:ext>
            </a:extLst>
          </p:cNvPr>
          <p:cNvGrpSpPr/>
          <p:nvPr/>
        </p:nvGrpSpPr>
        <p:grpSpPr>
          <a:xfrm>
            <a:off x="2184360" y="1070604"/>
            <a:ext cx="7823279" cy="4716792"/>
            <a:chOff x="2184360" y="1369502"/>
            <a:chExt cx="7823279" cy="4716792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89C76E3-FB86-D6FD-D3AB-BD4360BF2E99}"/>
                </a:ext>
              </a:extLst>
            </p:cNvPr>
            <p:cNvGrpSpPr/>
            <p:nvPr/>
          </p:nvGrpSpPr>
          <p:grpSpPr>
            <a:xfrm>
              <a:off x="2184360" y="1369502"/>
              <a:ext cx="7823279" cy="4716792"/>
              <a:chOff x="-258589" y="1427435"/>
              <a:chExt cx="7823279" cy="4716792"/>
            </a:xfrm>
          </p:grpSpPr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A3D10EE5-865A-9823-4A17-EBECC04D3BFC}"/>
                  </a:ext>
                </a:extLst>
              </p:cNvPr>
              <p:cNvGrpSpPr/>
              <p:nvPr/>
            </p:nvGrpSpPr>
            <p:grpSpPr>
              <a:xfrm>
                <a:off x="-258589" y="1427435"/>
                <a:ext cx="7823279" cy="4716792"/>
                <a:chOff x="-258589" y="1427435"/>
                <a:chExt cx="7823279" cy="4716792"/>
              </a:xfrm>
            </p:grpSpPr>
            <p:grpSp>
              <p:nvGrpSpPr>
                <p:cNvPr id="10" name="Agrupar 9">
                  <a:extLst>
                    <a:ext uri="{FF2B5EF4-FFF2-40B4-BE49-F238E27FC236}">
                      <a16:creationId xmlns:a16="http://schemas.microsoft.com/office/drawing/2014/main" id="{85BFBD9C-4281-D00C-4D37-A053E5527599}"/>
                    </a:ext>
                  </a:extLst>
                </p:cNvPr>
                <p:cNvGrpSpPr/>
                <p:nvPr/>
              </p:nvGrpSpPr>
              <p:grpSpPr>
                <a:xfrm>
                  <a:off x="-258589" y="1427435"/>
                  <a:ext cx="7823279" cy="4716792"/>
                  <a:chOff x="5271885" y="1345421"/>
                  <a:chExt cx="7823279" cy="4716792"/>
                </a:xfrm>
              </p:grpSpPr>
              <p:sp>
                <p:nvSpPr>
                  <p:cNvPr id="6" name="Retângulo 5">
                    <a:extLst>
                      <a:ext uri="{FF2B5EF4-FFF2-40B4-BE49-F238E27FC236}">
                        <a16:creationId xmlns:a16="http://schemas.microsoft.com/office/drawing/2014/main" id="{C3CBE6BB-F051-A6C6-D275-ABEA18CADE94}"/>
                      </a:ext>
                    </a:extLst>
                  </p:cNvPr>
                  <p:cNvSpPr/>
                  <p:nvPr/>
                </p:nvSpPr>
                <p:spPr>
                  <a:xfrm>
                    <a:off x="5271885" y="1345421"/>
                    <a:ext cx="7823279" cy="471679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7" name="Imagem 6">
                    <a:extLst>
                      <a:ext uri="{FF2B5EF4-FFF2-40B4-BE49-F238E27FC236}">
                        <a16:creationId xmlns:a16="http://schemas.microsoft.com/office/drawing/2014/main" id="{0F0289D3-ADE2-6594-5C40-C0FC5BABBD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5271885" y="1345421"/>
                    <a:ext cx="3022640" cy="47167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730AC63-B09E-C8E6-9A9E-2EB922751B2D}"/>
                    </a:ext>
                  </a:extLst>
                </p:cNvPr>
                <p:cNvSpPr txBox="1"/>
                <p:nvPr/>
              </p:nvSpPr>
              <p:spPr>
                <a:xfrm>
                  <a:off x="3036992" y="1747690"/>
                  <a:ext cx="57779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4800">
                      <a:latin typeface="Amasis MT Pro Black" panose="02040A04050005020304" pitchFamily="18" charset="0"/>
                    </a:rPr>
                    <a:t>“</a:t>
                  </a:r>
                </a:p>
              </p:txBody>
            </p:sp>
          </p:grp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A1B2C82-A2D7-74E3-65AB-B37C477D7D69}"/>
                  </a:ext>
                </a:extLst>
              </p:cNvPr>
              <p:cNvSpPr txBox="1"/>
              <p:nvPr/>
            </p:nvSpPr>
            <p:spPr>
              <a:xfrm>
                <a:off x="3036992" y="2456597"/>
                <a:ext cx="407607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800" err="1">
                    <a:effectLst/>
                  </a:rPr>
                  <a:t>Habitant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morbi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tristique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senectus</a:t>
                </a:r>
                <a:r>
                  <a:rPr lang="pt-BR" sz="1800">
                    <a:effectLst/>
                  </a:rPr>
                  <a:t> et </a:t>
                </a:r>
                <a:r>
                  <a:rPr lang="pt-BR" sz="1800" err="1">
                    <a:effectLst/>
                  </a:rPr>
                  <a:t>netus</a:t>
                </a:r>
                <a:r>
                  <a:rPr lang="pt-BR" sz="1800">
                    <a:effectLst/>
                  </a:rPr>
                  <a:t> et </a:t>
                </a:r>
                <a:r>
                  <a:rPr lang="pt-BR" sz="1800" err="1">
                    <a:effectLst/>
                  </a:rPr>
                  <a:t>malesuada</a:t>
                </a:r>
                <a:r>
                  <a:rPr lang="pt-BR" sz="1800">
                    <a:effectLst/>
                  </a:rPr>
                  <a:t> fames ac </a:t>
                </a:r>
                <a:r>
                  <a:rPr lang="pt-BR" sz="1800" err="1">
                    <a:effectLst/>
                  </a:rPr>
                  <a:t>turpis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egestas</a:t>
                </a:r>
                <a:r>
                  <a:rPr lang="pt-BR" sz="1800">
                    <a:effectLst/>
                  </a:rPr>
                  <a:t>. </a:t>
                </a:r>
                <a:r>
                  <a:rPr lang="pt-BR" sz="1800" err="1">
                    <a:effectLst/>
                  </a:rPr>
                  <a:t>Aenean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eros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nisl</a:t>
                </a:r>
                <a:r>
                  <a:rPr lang="pt-BR" sz="1800">
                    <a:effectLst/>
                  </a:rPr>
                  <a:t>, </a:t>
                </a:r>
                <a:r>
                  <a:rPr lang="pt-BR" sz="1800" err="1">
                    <a:effectLst/>
                  </a:rPr>
                  <a:t>pharetra</a:t>
                </a:r>
                <a:r>
                  <a:rPr lang="pt-BR" sz="1800">
                    <a:effectLst/>
                  </a:rPr>
                  <a:t> ac </a:t>
                </a:r>
                <a:r>
                  <a:rPr lang="pt-BR" sz="1800" err="1">
                    <a:effectLst/>
                  </a:rPr>
                  <a:t>volutpat</a:t>
                </a:r>
                <a:r>
                  <a:rPr lang="pt-BR" sz="1800">
                    <a:effectLst/>
                  </a:rPr>
                  <a:t> in, </a:t>
                </a:r>
                <a:r>
                  <a:rPr lang="pt-BR" sz="1800" err="1">
                    <a:effectLst/>
                  </a:rPr>
                  <a:t>sagittis</a:t>
                </a:r>
                <a:r>
                  <a:rPr lang="pt-BR" sz="1800">
                    <a:effectLst/>
                  </a:rPr>
                  <a:t> non sem. </a:t>
                </a:r>
                <a:r>
                  <a:rPr lang="pt-BR" sz="1800" err="1">
                    <a:effectLst/>
                  </a:rPr>
                  <a:t>Sed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venenatis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nulla</a:t>
                </a:r>
                <a:r>
                  <a:rPr lang="pt-BR" sz="1800">
                    <a:effectLst/>
                  </a:rPr>
                  <a:t> a gravida </a:t>
                </a:r>
                <a:r>
                  <a:rPr lang="pt-BR" sz="1800" err="1">
                    <a:effectLst/>
                  </a:rPr>
                  <a:t>hendrerit</a:t>
                </a:r>
                <a:r>
                  <a:rPr lang="pt-BR" sz="1800">
                    <a:effectLst/>
                  </a:rPr>
                  <a:t>. </a:t>
                </a:r>
                <a:endParaRPr lang="pt-BR" sz="1600"/>
              </a:p>
            </p:txBody>
          </p:sp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18A7E91-8964-F418-E048-C0E6C83463DD}"/>
                </a:ext>
              </a:extLst>
            </p:cNvPr>
            <p:cNvSpPr txBox="1"/>
            <p:nvPr/>
          </p:nvSpPr>
          <p:spPr>
            <a:xfrm>
              <a:off x="5479941" y="5488498"/>
              <a:ext cx="42953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sz="1400">
                  <a:effectLst/>
                </a:rPr>
                <a:t>(NOME DO AUTOR, Ano, p. </a:t>
              </a:r>
              <a:r>
                <a:rPr lang="pt-BR" sz="1400" err="1">
                  <a:effectLst/>
                </a:rPr>
                <a:t>xxx</a:t>
              </a:r>
              <a:r>
                <a:rPr lang="pt-BR" sz="1400">
                  <a:effectLst/>
                </a:rPr>
                <a:t>)</a:t>
              </a:r>
              <a:endParaRPr lang="pt-BR" sz="1400"/>
            </a:p>
          </p:txBody>
        </p:sp>
      </p:grpSp>
    </p:spTree>
    <p:extLst>
      <p:ext uri="{BB962C8B-B14F-4D97-AF65-F5344CB8AC3E}">
        <p14:creationId xmlns:p14="http://schemas.microsoft.com/office/powerpoint/2010/main" val="171089921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8B2C0E5-785B-7BEA-DD1F-466709033AFE}"/>
              </a:ext>
            </a:extLst>
          </p:cNvPr>
          <p:cNvGrpSpPr/>
          <p:nvPr/>
        </p:nvGrpSpPr>
        <p:grpSpPr>
          <a:xfrm>
            <a:off x="12639639" y="2059215"/>
            <a:ext cx="3543790" cy="2960914"/>
            <a:chOff x="12639639" y="382815"/>
            <a:chExt cx="3543790" cy="2960914"/>
          </a:xfrm>
        </p:grpSpPr>
        <p:sp>
          <p:nvSpPr>
            <p:cNvPr id="13" name="Balão de Fala: Retângulo 12">
              <a:extLst>
                <a:ext uri="{FF2B5EF4-FFF2-40B4-BE49-F238E27FC236}">
                  <a16:creationId xmlns:a16="http://schemas.microsoft.com/office/drawing/2014/main" id="{E0D6ED49-C3C8-265A-282A-8E3A23B31988}"/>
                </a:ext>
              </a:extLst>
            </p:cNvPr>
            <p:cNvSpPr/>
            <p:nvPr/>
          </p:nvSpPr>
          <p:spPr>
            <a:xfrm rot="5400000">
              <a:off x="12931077" y="91377"/>
              <a:ext cx="29609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715E919-6607-43E4-858D-682527F4E229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ajustar a caixa, selecione apenas a parte inferior e utilize o mouse para aumentá-la para baixo.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4F1F7C4-A5BD-F45A-D0AE-89786D8A62DB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0DEF4BE0-2A7A-1D47-F4D6-B7AF5D14D777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F1358A9-F80A-424F-32AE-5899D342C62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Quote sem imagem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8E37E8D-B156-2E3D-121E-E086B8F79398}"/>
              </a:ext>
            </a:extLst>
          </p:cNvPr>
          <p:cNvGrpSpPr/>
          <p:nvPr/>
        </p:nvGrpSpPr>
        <p:grpSpPr>
          <a:xfrm>
            <a:off x="1895002" y="1917518"/>
            <a:ext cx="8401996" cy="3244307"/>
            <a:chOff x="1729120" y="1917518"/>
            <a:chExt cx="8401996" cy="3244307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0F19D6A-89B9-CAE5-B9CF-1D992D00B062}"/>
                </a:ext>
              </a:extLst>
            </p:cNvPr>
            <p:cNvGrpSpPr/>
            <p:nvPr/>
          </p:nvGrpSpPr>
          <p:grpSpPr>
            <a:xfrm>
              <a:off x="1729120" y="1917518"/>
              <a:ext cx="8401996" cy="3244307"/>
              <a:chOff x="2507042" y="3603333"/>
              <a:chExt cx="8401996" cy="3244307"/>
            </a:xfrm>
          </p:grpSpPr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90AEC7FF-0F1C-9096-E55C-83E617CD0E07}"/>
                  </a:ext>
                </a:extLst>
              </p:cNvPr>
              <p:cNvGrpSpPr/>
              <p:nvPr/>
            </p:nvGrpSpPr>
            <p:grpSpPr>
              <a:xfrm>
                <a:off x="2507042" y="3603333"/>
                <a:ext cx="8401996" cy="3244307"/>
                <a:chOff x="1918183" y="2944867"/>
                <a:chExt cx="8401996" cy="3244307"/>
              </a:xfrm>
            </p:grpSpPr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77C0BB3E-B1EB-4979-94D1-B1148798F7AA}"/>
                    </a:ext>
                  </a:extLst>
                </p:cNvPr>
                <p:cNvSpPr/>
                <p:nvPr/>
              </p:nvSpPr>
              <p:spPr>
                <a:xfrm>
                  <a:off x="1918183" y="2944867"/>
                  <a:ext cx="8401996" cy="324430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5F72C33B-5F97-39B2-8BB3-8F128871FA7C}"/>
                    </a:ext>
                  </a:extLst>
                </p:cNvPr>
                <p:cNvSpPr txBox="1"/>
                <p:nvPr/>
              </p:nvSpPr>
              <p:spPr>
                <a:xfrm>
                  <a:off x="2688125" y="3372840"/>
                  <a:ext cx="57779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4800">
                      <a:latin typeface="Amasis MT Pro Black" panose="02040A04050005020304" pitchFamily="18" charset="0"/>
                    </a:rPr>
                    <a:t>“</a:t>
                  </a:r>
                </a:p>
              </p:txBody>
            </p:sp>
          </p:grp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BF27237-403F-386E-640D-7DD0C925D556}"/>
                  </a:ext>
                </a:extLst>
              </p:cNvPr>
              <p:cNvSpPr txBox="1"/>
              <p:nvPr/>
            </p:nvSpPr>
            <p:spPr>
              <a:xfrm>
                <a:off x="3276984" y="4773303"/>
                <a:ext cx="70740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800" err="1">
                    <a:effectLst/>
                  </a:rPr>
                  <a:t>Habitant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morbi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tristique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senectus</a:t>
                </a:r>
                <a:r>
                  <a:rPr lang="pt-BR" sz="1800">
                    <a:effectLst/>
                  </a:rPr>
                  <a:t> et </a:t>
                </a:r>
                <a:r>
                  <a:rPr lang="pt-BR" sz="1800" err="1">
                    <a:effectLst/>
                  </a:rPr>
                  <a:t>netus</a:t>
                </a:r>
                <a:r>
                  <a:rPr lang="pt-BR" sz="1800">
                    <a:effectLst/>
                  </a:rPr>
                  <a:t> et </a:t>
                </a:r>
                <a:r>
                  <a:rPr lang="pt-BR" sz="1800" err="1">
                    <a:effectLst/>
                  </a:rPr>
                  <a:t>malesuada</a:t>
                </a:r>
                <a:r>
                  <a:rPr lang="pt-BR" sz="1800">
                    <a:effectLst/>
                  </a:rPr>
                  <a:t> fames ac </a:t>
                </a:r>
                <a:r>
                  <a:rPr lang="pt-BR" sz="1800" err="1">
                    <a:effectLst/>
                  </a:rPr>
                  <a:t>turpis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egestas</a:t>
                </a:r>
                <a:r>
                  <a:rPr lang="pt-BR" sz="1800">
                    <a:effectLst/>
                  </a:rPr>
                  <a:t>. </a:t>
                </a:r>
                <a:r>
                  <a:rPr lang="pt-BR" sz="1800" err="1">
                    <a:effectLst/>
                  </a:rPr>
                  <a:t>Aenean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eros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nisl</a:t>
                </a:r>
                <a:r>
                  <a:rPr lang="pt-BR" sz="1800">
                    <a:effectLst/>
                  </a:rPr>
                  <a:t>, </a:t>
                </a:r>
                <a:r>
                  <a:rPr lang="pt-BR" sz="1800" err="1">
                    <a:effectLst/>
                  </a:rPr>
                  <a:t>pharetra</a:t>
                </a:r>
                <a:r>
                  <a:rPr lang="pt-BR" sz="1800">
                    <a:effectLst/>
                  </a:rPr>
                  <a:t> ac </a:t>
                </a:r>
                <a:r>
                  <a:rPr lang="pt-BR" sz="1800" err="1">
                    <a:effectLst/>
                  </a:rPr>
                  <a:t>volutpat</a:t>
                </a:r>
                <a:r>
                  <a:rPr lang="pt-BR" sz="1800">
                    <a:effectLst/>
                  </a:rPr>
                  <a:t> in, </a:t>
                </a:r>
                <a:r>
                  <a:rPr lang="pt-BR" sz="1800" err="1">
                    <a:effectLst/>
                  </a:rPr>
                  <a:t>sagittis</a:t>
                </a:r>
                <a:r>
                  <a:rPr lang="pt-BR" sz="1800">
                    <a:effectLst/>
                  </a:rPr>
                  <a:t> non sem. </a:t>
                </a:r>
                <a:r>
                  <a:rPr lang="pt-BR" sz="1800" err="1">
                    <a:effectLst/>
                  </a:rPr>
                  <a:t>Sed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venenatis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nulla</a:t>
                </a:r>
                <a:r>
                  <a:rPr lang="pt-BR" sz="1800">
                    <a:effectLst/>
                  </a:rPr>
                  <a:t> a gravida </a:t>
                </a:r>
                <a:r>
                  <a:rPr lang="pt-BR" sz="1800" err="1">
                    <a:effectLst/>
                  </a:rPr>
                  <a:t>hendrerit</a:t>
                </a:r>
                <a:r>
                  <a:rPr lang="pt-BR" sz="1800">
                    <a:effectLst/>
                  </a:rPr>
                  <a:t>. </a:t>
                </a:r>
                <a:endParaRPr lang="pt-BR" sz="1600"/>
              </a:p>
            </p:txBody>
          </p:sp>
        </p:grp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22CE160-2A55-F795-E718-D229B73E2AF7}"/>
                </a:ext>
              </a:extLst>
            </p:cNvPr>
            <p:cNvSpPr txBox="1"/>
            <p:nvPr/>
          </p:nvSpPr>
          <p:spPr>
            <a:xfrm>
              <a:off x="5466294" y="4694119"/>
              <a:ext cx="42953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sz="1400">
                  <a:effectLst/>
                </a:rPr>
                <a:t>(NOME DO AUTOR, Ano, p. </a:t>
              </a:r>
              <a:r>
                <a:rPr lang="pt-BR" sz="1400" err="1">
                  <a:effectLst/>
                </a:rPr>
                <a:t>xxx</a:t>
              </a:r>
              <a:r>
                <a:rPr lang="pt-BR" sz="1400">
                  <a:effectLst/>
                </a:rPr>
                <a:t>)</a:t>
              </a:r>
              <a:endParaRPr lang="pt-BR" sz="1400"/>
            </a:p>
          </p:txBody>
        </p:sp>
      </p:grpSp>
    </p:spTree>
    <p:extLst>
      <p:ext uri="{BB962C8B-B14F-4D97-AF65-F5344CB8AC3E}">
        <p14:creationId xmlns:p14="http://schemas.microsoft.com/office/powerpoint/2010/main" val="40561763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52590438-173E-F323-BA56-9B374E2C2990}"/>
              </a:ext>
            </a:extLst>
          </p:cNvPr>
          <p:cNvGrpSpPr/>
          <p:nvPr/>
        </p:nvGrpSpPr>
        <p:grpSpPr>
          <a:xfrm>
            <a:off x="1019175" y="1845178"/>
            <a:ext cx="10173389" cy="3342286"/>
            <a:chOff x="1019175" y="1845178"/>
            <a:chExt cx="10173389" cy="3342286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336F9CDE-6C1E-60C1-EDBF-9F1009424644}"/>
                </a:ext>
              </a:extLst>
            </p:cNvPr>
            <p:cNvSpPr txBox="1"/>
            <p:nvPr/>
          </p:nvSpPr>
          <p:spPr>
            <a:xfrm>
              <a:off x="1019175" y="2059216"/>
              <a:ext cx="4895850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molestie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magna urna,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rhoncus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vestibulum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Vestibulum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ipsum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ultricies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ex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dui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facilisis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libero,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eget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placerat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quam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lectus.Ut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molestie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magna urna,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rhoncus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vestibulum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Vestibulum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ipsum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ultricies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ex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dui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facilisis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libero,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eget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placerat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quam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lectus.purus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lectus.Ut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molestiepretium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lectus.purus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lectus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A60E7493-3499-AA10-F1F7-3153FAC0273B}"/>
                </a:ext>
              </a:extLst>
            </p:cNvPr>
            <p:cNvGrpSpPr/>
            <p:nvPr/>
          </p:nvGrpSpPr>
          <p:grpSpPr>
            <a:xfrm>
              <a:off x="6276977" y="1845178"/>
              <a:ext cx="4915587" cy="3342286"/>
              <a:chOff x="8110375" y="1219334"/>
              <a:chExt cx="3082189" cy="2095692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075B32E-2475-C25A-F5C9-2BD43DDC0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10376" y="1219334"/>
                <a:ext cx="3034683" cy="1703425"/>
              </a:xfrm>
              <a:prstGeom prst="rect">
                <a:avLst/>
              </a:prstGeom>
            </p:spPr>
          </p:pic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9346B4FC-F0C6-D72C-8990-94AC305E0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0375" y="3264372"/>
                <a:ext cx="3082189" cy="0"/>
              </a:xfrm>
              <a:prstGeom prst="line">
                <a:avLst/>
              </a:prstGeom>
              <a:ln>
                <a:solidFill>
                  <a:srgbClr val="DCE3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38862B9-F857-3837-F18B-7452B6EACD14}"/>
                  </a:ext>
                </a:extLst>
              </p:cNvPr>
              <p:cNvSpPr txBox="1"/>
              <p:nvPr/>
            </p:nvSpPr>
            <p:spPr>
              <a:xfrm>
                <a:off x="8110375" y="3007249"/>
                <a:ext cx="30346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>
                    <a:effectLst/>
                  </a:rPr>
                  <a:t>Legenda da imagem</a:t>
                </a:r>
                <a:endParaRPr lang="pt-BR" sz="1400"/>
              </a:p>
            </p:txBody>
          </p:sp>
        </p:grp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7924D70-70A4-7C34-B0FF-E8FC06F38089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38" name="Balão de Fala: Retângulo 37">
              <a:extLst>
                <a:ext uri="{FF2B5EF4-FFF2-40B4-BE49-F238E27FC236}">
                  <a16:creationId xmlns:a16="http://schemas.microsoft.com/office/drawing/2014/main" id="{E5D31CE1-73E9-E70F-8CB2-89BB151A4AE1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A0D4EDC6-8A4F-E35B-E6CC-1AC30A161B20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3011922E-365B-0B90-9D07-04DC8A6B86A6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41" name="Balão de Fala: Retângulo 40">
              <a:extLst>
                <a:ext uri="{FF2B5EF4-FFF2-40B4-BE49-F238E27FC236}">
                  <a16:creationId xmlns:a16="http://schemas.microsoft.com/office/drawing/2014/main" id="{86B1A88C-F623-30E8-2932-0F595F91C5B0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75DC724-F1A5-F863-56A4-03106495EA0B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Texto-imagem paisagem com legenda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91066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36F9CDE-6C1E-60C1-EDBF-9F1009424644}"/>
              </a:ext>
            </a:extLst>
          </p:cNvPr>
          <p:cNvSpPr txBox="1"/>
          <p:nvPr/>
        </p:nvSpPr>
        <p:spPr>
          <a:xfrm>
            <a:off x="1019175" y="2274838"/>
            <a:ext cx="5076825" cy="23083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Ut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molestie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magna urna, in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rhoncus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risus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a.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ipsum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sed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ultricies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ex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dui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facilisis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libero,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eget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placerat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quam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purus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lectus.Ut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molestie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magna urna, in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rhoncus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risus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a.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ipsum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sed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ultricies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ex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dui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facilisis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libero,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eget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placerat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quam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purus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pcerat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quam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purus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lectus.Ut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molestie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magna urna, in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rhoncus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risus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a</a:t>
            </a:r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B141AF6-CC24-300C-75E8-2EB8F774F88A}"/>
              </a:ext>
            </a:extLst>
          </p:cNvPr>
          <p:cNvGrpSpPr/>
          <p:nvPr/>
        </p:nvGrpSpPr>
        <p:grpSpPr>
          <a:xfrm>
            <a:off x="6531225" y="795787"/>
            <a:ext cx="4641600" cy="4683801"/>
            <a:chOff x="1004626" y="1858002"/>
            <a:chExt cx="2535908" cy="2558963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817A30A-E399-1E47-DA0E-8C0B7DFAC901}"/>
                </a:ext>
              </a:extLst>
            </p:cNvPr>
            <p:cNvSpPr/>
            <p:nvPr/>
          </p:nvSpPr>
          <p:spPr>
            <a:xfrm>
              <a:off x="1011897" y="1858928"/>
              <a:ext cx="2528637" cy="2530442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8A5A118-896B-4A76-FBE2-75E8AD1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4626" y="1858002"/>
              <a:ext cx="2535908" cy="2558963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26610E4-61F1-1F3A-FA11-DD1D0FAE6322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7" name="Balão de Fala: Retângulo 6">
              <a:extLst>
                <a:ext uri="{FF2B5EF4-FFF2-40B4-BE49-F238E27FC236}">
                  <a16:creationId xmlns:a16="http://schemas.microsoft.com/office/drawing/2014/main" id="{76D83E2F-BD1D-1B39-391B-C19D69989ED4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BA45C8E-C30B-506B-6449-4713684CA259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11022A1-3222-7708-414D-6D4A2CFCE54E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0" name="Balão de Fala: Retângulo 9">
              <a:extLst>
                <a:ext uri="{FF2B5EF4-FFF2-40B4-BE49-F238E27FC236}">
                  <a16:creationId xmlns:a16="http://schemas.microsoft.com/office/drawing/2014/main" id="{2A800B5F-77AC-3510-0230-83CB2FAADDD5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78E9264-C96E-6D50-FF61-4D888057F5F9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Texto-imagem quadrada com legenda</a:t>
              </a:r>
            </a:p>
          </p:txBody>
        </p:sp>
      </p:grp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2CB6AC8A-C539-6AB9-1F22-B607F1E2252F}"/>
              </a:ext>
            </a:extLst>
          </p:cNvPr>
          <p:cNvCxnSpPr>
            <a:cxnSpLocks/>
          </p:cNvCxnSpPr>
          <p:nvPr/>
        </p:nvCxnSpPr>
        <p:spPr>
          <a:xfrm>
            <a:off x="6496050" y="6038124"/>
            <a:ext cx="4676775" cy="0"/>
          </a:xfrm>
          <a:prstGeom prst="line">
            <a:avLst/>
          </a:prstGeom>
          <a:ln>
            <a:solidFill>
              <a:srgbClr val="DCE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B11C96-B3A1-61CC-CB04-8C9165CB1582}"/>
              </a:ext>
            </a:extLst>
          </p:cNvPr>
          <p:cNvSpPr txBox="1"/>
          <p:nvPr/>
        </p:nvSpPr>
        <p:spPr>
          <a:xfrm>
            <a:off x="6531225" y="5604967"/>
            <a:ext cx="2708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effectLst/>
              </a:rPr>
              <a:t>Legenda da imagem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86841553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36F9CDE-6C1E-60C1-EDBF-9F1009424644}"/>
              </a:ext>
            </a:extLst>
          </p:cNvPr>
          <p:cNvSpPr txBox="1"/>
          <p:nvPr/>
        </p:nvSpPr>
        <p:spPr>
          <a:xfrm>
            <a:off x="1019175" y="2413337"/>
            <a:ext cx="6200775" cy="20313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Ut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molestie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magna urna, in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rhoncus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risus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a.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ipsum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sed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ultricies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ex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dui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facilisis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libero,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eget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placerat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quam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purus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lectus.Ut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molestie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magna urna, in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rhoncus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risus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a.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ipsum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sed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ultricies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ex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dui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facilisis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libero,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eget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placerat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quam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purus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lectus.Ut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molestie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magna urna, in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rhoncus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risus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a. </a:t>
            </a:r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B887DAB-4A99-FD5F-5523-0FDF77A5C95C}"/>
              </a:ext>
            </a:extLst>
          </p:cNvPr>
          <p:cNvCxnSpPr>
            <a:cxnSpLocks/>
          </p:cNvCxnSpPr>
          <p:nvPr/>
        </p:nvCxnSpPr>
        <p:spPr>
          <a:xfrm>
            <a:off x="7660755" y="5961110"/>
            <a:ext cx="3512070" cy="0"/>
          </a:xfrm>
          <a:prstGeom prst="line">
            <a:avLst/>
          </a:prstGeom>
          <a:ln>
            <a:solidFill>
              <a:srgbClr val="DCE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FDDA93F-92D5-9181-4A9A-324006F234F9}"/>
              </a:ext>
            </a:extLst>
          </p:cNvPr>
          <p:cNvSpPr txBox="1"/>
          <p:nvPr/>
        </p:nvSpPr>
        <p:spPr>
          <a:xfrm>
            <a:off x="7660755" y="5563753"/>
            <a:ext cx="2795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effectLst/>
              </a:rPr>
              <a:t>Legenda da imagem</a:t>
            </a:r>
            <a:endParaRPr lang="pt-BR" sz="140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8E6D8E4-7386-A251-3BE1-C6A126C6E5BE}"/>
              </a:ext>
            </a:extLst>
          </p:cNvPr>
          <p:cNvGrpSpPr>
            <a:grpSpLocks noChangeAspect="1"/>
          </p:cNvGrpSpPr>
          <p:nvPr/>
        </p:nvGrpSpPr>
        <p:grpSpPr>
          <a:xfrm>
            <a:off x="7660755" y="790321"/>
            <a:ext cx="3526520" cy="4680000"/>
            <a:chOff x="1324499" y="2094351"/>
            <a:chExt cx="1909442" cy="209420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9A3516C-F2EB-4C98-8E8F-6D1447EFC8C2}"/>
                </a:ext>
              </a:extLst>
            </p:cNvPr>
            <p:cNvSpPr/>
            <p:nvPr/>
          </p:nvSpPr>
          <p:spPr>
            <a:xfrm>
              <a:off x="1326314" y="2094351"/>
              <a:ext cx="1899803" cy="2075433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3569513-CE8B-4907-AEC2-295A0A4D9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4499" y="2094351"/>
              <a:ext cx="1909442" cy="2094207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81DF5C3-94A2-76FC-8748-5419D6799CCD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26" name="Balão de Fala: Retângulo 25">
              <a:extLst>
                <a:ext uri="{FF2B5EF4-FFF2-40B4-BE49-F238E27FC236}">
                  <a16:creationId xmlns:a16="http://schemas.microsoft.com/office/drawing/2014/main" id="{2E3C0289-FAF8-9207-A30B-6D26E71603A8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290431F-CF90-D34B-3574-2E627F018BA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C00DD54-5E6B-5459-4B2B-364B2697DC92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9" name="Balão de Fala: Retângulo 28">
              <a:extLst>
                <a:ext uri="{FF2B5EF4-FFF2-40B4-BE49-F238E27FC236}">
                  <a16:creationId xmlns:a16="http://schemas.microsoft.com/office/drawing/2014/main" id="{2B2CEDA0-BAE3-FB87-2BE5-5E116A1C495F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CC8AE1D-25A3-2B38-E222-442E169C3EA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Texto-imagem retrato com legenda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05655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1FF862F-44B4-8615-3CDA-09996AEEAFA5}"/>
              </a:ext>
            </a:extLst>
          </p:cNvPr>
          <p:cNvGrpSpPr/>
          <p:nvPr/>
        </p:nvGrpSpPr>
        <p:grpSpPr>
          <a:xfrm>
            <a:off x="12639639" y="2059218"/>
            <a:ext cx="3543790" cy="2884848"/>
            <a:chOff x="12639639" y="382818"/>
            <a:chExt cx="3543790" cy="2884848"/>
          </a:xfrm>
        </p:grpSpPr>
        <p:sp>
          <p:nvSpPr>
            <p:cNvPr id="32" name="Balão de Fala: Retângulo 31">
              <a:extLst>
                <a:ext uri="{FF2B5EF4-FFF2-40B4-BE49-F238E27FC236}">
                  <a16:creationId xmlns:a16="http://schemas.microsoft.com/office/drawing/2014/main" id="{00F637A0-6528-64A2-95D9-A9124B8E3264}"/>
                </a:ext>
              </a:extLst>
            </p:cNvPr>
            <p:cNvSpPr/>
            <p:nvPr/>
          </p:nvSpPr>
          <p:spPr>
            <a:xfrm rot="5400000">
              <a:off x="12969110" y="53347"/>
              <a:ext cx="2884848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78DF70F-1EE2-A816-9BDB-05F9E824AD17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o mouse para aumentar apenas a borda para baixo.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7EA81109-C905-C201-BFB9-0BC5E8317BE3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35" name="Balão de Fala: Retângulo 34">
              <a:extLst>
                <a:ext uri="{FF2B5EF4-FFF2-40B4-BE49-F238E27FC236}">
                  <a16:creationId xmlns:a16="http://schemas.microsoft.com/office/drawing/2014/main" id="{FAA927E1-8F2E-6B4F-2311-5E8313C5F63C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2745E93-6DDC-A044-3972-E8AE4EA2FBE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vertical (título + subtítulo + texto + imagem). 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8AF3DEFD-DA33-AAA3-A81E-EF75F9159A21}"/>
              </a:ext>
            </a:extLst>
          </p:cNvPr>
          <p:cNvGrpSpPr/>
          <p:nvPr/>
        </p:nvGrpSpPr>
        <p:grpSpPr>
          <a:xfrm>
            <a:off x="357164" y="600783"/>
            <a:ext cx="10815660" cy="2958211"/>
            <a:chOff x="357164" y="600783"/>
            <a:chExt cx="10815660" cy="2958211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6149B483-616B-EB50-22D3-4C49D457BB46}"/>
                </a:ext>
              </a:extLst>
            </p:cNvPr>
            <p:cNvGrpSpPr/>
            <p:nvPr/>
          </p:nvGrpSpPr>
          <p:grpSpPr>
            <a:xfrm>
              <a:off x="357164" y="835955"/>
              <a:ext cx="454941" cy="2723039"/>
              <a:chOff x="357164" y="835955"/>
              <a:chExt cx="454941" cy="2723039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1C6AA1F5-BC9D-9850-FD4D-AF92C3964D92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A68CE512-18D9-0200-C091-A8E5D7B5B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22680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Seta: para a Direita 39">
                <a:extLst>
                  <a:ext uri="{FF2B5EF4-FFF2-40B4-BE49-F238E27FC236}">
                    <a16:creationId xmlns:a16="http://schemas.microsoft.com/office/drawing/2014/main" id="{5FFE07C2-BC76-D776-79D4-DE8F8DCC054C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F3949E-1565-A9DC-9592-578AC5C6CA5C}"/>
                </a:ext>
              </a:extLst>
            </p:cNvPr>
            <p:cNvSpPr/>
            <p:nvPr/>
          </p:nvSpPr>
          <p:spPr>
            <a:xfrm>
              <a:off x="1041399" y="600783"/>
              <a:ext cx="10131425" cy="2772913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9A240DC-F7E0-F5B3-811C-62FF23A6781A}"/>
                </a:ext>
              </a:extLst>
            </p:cNvPr>
            <p:cNvSpPr txBox="1"/>
            <p:nvPr/>
          </p:nvSpPr>
          <p:spPr>
            <a:xfrm>
              <a:off x="1232462" y="1884114"/>
              <a:ext cx="691617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CDB1F291-8935-EF69-D7C2-598CFC528611}"/>
                </a:ext>
              </a:extLst>
            </p:cNvPr>
            <p:cNvSpPr txBox="1"/>
            <p:nvPr/>
          </p:nvSpPr>
          <p:spPr>
            <a:xfrm>
              <a:off x="1232462" y="915059"/>
              <a:ext cx="69161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>
                  <a:effectLst/>
                </a:rPr>
                <a:t>Título do card </a:t>
              </a:r>
              <a:r>
                <a:rPr lang="pt-BR" sz="2000" b="1" err="1">
                  <a:effectLst/>
                </a:rPr>
                <a:t>lorem</a:t>
              </a:r>
              <a:r>
                <a:rPr lang="pt-BR" sz="2000" b="1">
                  <a:effectLst/>
                </a:rPr>
                <a:t> ipsum</a:t>
              </a:r>
              <a:endParaRPr lang="pt-BR" sz="2000" b="1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51FCE48E-FCCD-1A72-0DF9-6570F4ABF348}"/>
                </a:ext>
              </a:extLst>
            </p:cNvPr>
            <p:cNvSpPr txBox="1"/>
            <p:nvPr/>
          </p:nvSpPr>
          <p:spPr>
            <a:xfrm>
              <a:off x="1232462" y="1414974"/>
              <a:ext cx="6916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Subtítulo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BFE5780A-E2A0-26AD-F2FC-1A67F82B6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47100" y="760543"/>
              <a:ext cx="2440964" cy="2463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48921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4E1E9F1-742E-30B0-5FD8-85BCDC69A0EE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0" name="Balão de Fala: Retângulo 19">
              <a:extLst>
                <a:ext uri="{FF2B5EF4-FFF2-40B4-BE49-F238E27FC236}">
                  <a16:creationId xmlns:a16="http://schemas.microsoft.com/office/drawing/2014/main" id="{8886BFD8-5553-FAD9-C21F-EE4395FACE3A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5C8A222-208A-9AB4-3D0E-73A3770D009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vertical (título + texto + imagem).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5B8CFF3-676F-9A59-80BC-74E2A45E0A5E}"/>
              </a:ext>
            </a:extLst>
          </p:cNvPr>
          <p:cNvGrpSpPr/>
          <p:nvPr/>
        </p:nvGrpSpPr>
        <p:grpSpPr>
          <a:xfrm>
            <a:off x="12639639" y="2059218"/>
            <a:ext cx="3543790" cy="2884848"/>
            <a:chOff x="12639639" y="382818"/>
            <a:chExt cx="3543790" cy="2884848"/>
          </a:xfrm>
        </p:grpSpPr>
        <p:sp>
          <p:nvSpPr>
            <p:cNvPr id="27" name="Balão de Fala: Retângulo 26">
              <a:extLst>
                <a:ext uri="{FF2B5EF4-FFF2-40B4-BE49-F238E27FC236}">
                  <a16:creationId xmlns:a16="http://schemas.microsoft.com/office/drawing/2014/main" id="{05641986-A8DD-0C1D-7765-11F218818BC5}"/>
                </a:ext>
              </a:extLst>
            </p:cNvPr>
            <p:cNvSpPr/>
            <p:nvPr/>
          </p:nvSpPr>
          <p:spPr>
            <a:xfrm rot="5400000">
              <a:off x="12969110" y="53347"/>
              <a:ext cx="2884848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EED68BC-165C-C9AE-2D14-9CF1C5EB40C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o mouse para aumentar apenas a borda para baixo.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AA44CE3-CAA7-01A9-7601-6AC63EDBDBE9}"/>
              </a:ext>
            </a:extLst>
          </p:cNvPr>
          <p:cNvGrpSpPr/>
          <p:nvPr/>
        </p:nvGrpSpPr>
        <p:grpSpPr>
          <a:xfrm>
            <a:off x="357164" y="600783"/>
            <a:ext cx="10815660" cy="2958211"/>
            <a:chOff x="357164" y="600783"/>
            <a:chExt cx="10815660" cy="2958211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BDA125F-ACB8-2239-9FA5-D68C0A6B6185}"/>
                </a:ext>
              </a:extLst>
            </p:cNvPr>
            <p:cNvGrpSpPr/>
            <p:nvPr/>
          </p:nvGrpSpPr>
          <p:grpSpPr>
            <a:xfrm>
              <a:off x="357164" y="835955"/>
              <a:ext cx="454941" cy="2723039"/>
              <a:chOff x="357164" y="835955"/>
              <a:chExt cx="454941" cy="2723039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E5A9EE86-16C2-B934-E9A2-F6C4022B7CE7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7FD384A5-CC67-ED39-9D75-B6B3C2602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22680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Seta: para a Direita 37">
                <a:extLst>
                  <a:ext uri="{FF2B5EF4-FFF2-40B4-BE49-F238E27FC236}">
                    <a16:creationId xmlns:a16="http://schemas.microsoft.com/office/drawing/2014/main" id="{D556207C-7A62-723A-6318-185DC771DAA3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8542E95-346A-DD34-715B-575D99FE9092}"/>
                </a:ext>
              </a:extLst>
            </p:cNvPr>
            <p:cNvSpPr/>
            <p:nvPr/>
          </p:nvSpPr>
          <p:spPr>
            <a:xfrm>
              <a:off x="1041399" y="600783"/>
              <a:ext cx="10131425" cy="2772913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D377CD9-E5FF-5AAD-3CC1-E4441601E187}"/>
                </a:ext>
              </a:extLst>
            </p:cNvPr>
            <p:cNvSpPr txBox="1"/>
            <p:nvPr/>
          </p:nvSpPr>
          <p:spPr>
            <a:xfrm>
              <a:off x="1232462" y="1459053"/>
              <a:ext cx="69161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8AC4DE3-A3EE-FC25-4FDC-74F7AFD0F757}"/>
                </a:ext>
              </a:extLst>
            </p:cNvPr>
            <p:cNvSpPr txBox="1"/>
            <p:nvPr/>
          </p:nvSpPr>
          <p:spPr>
            <a:xfrm>
              <a:off x="1232462" y="915059"/>
              <a:ext cx="69161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>
                  <a:effectLst/>
                </a:rPr>
                <a:t>Título do card </a:t>
              </a:r>
              <a:r>
                <a:rPr lang="pt-BR" sz="2000" b="1" err="1">
                  <a:effectLst/>
                </a:rPr>
                <a:t>lorem</a:t>
              </a:r>
              <a:r>
                <a:rPr lang="pt-BR" sz="2000" b="1">
                  <a:effectLst/>
                </a:rPr>
                <a:t> ipsum</a:t>
              </a:r>
              <a:endParaRPr lang="pt-BR" sz="2000" b="1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27A0D44E-D65B-CA87-6A6F-2FA7D9032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47100" y="760543"/>
              <a:ext cx="2440964" cy="2463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841119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B5BCD1E-2F56-A7AC-9D77-6EC1A7FA703D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9" name="Balão de Fala: Retângulo 18">
              <a:extLst>
                <a:ext uri="{FF2B5EF4-FFF2-40B4-BE49-F238E27FC236}">
                  <a16:creationId xmlns:a16="http://schemas.microsoft.com/office/drawing/2014/main" id="{AFC82D27-CA58-D534-7378-CDB72B9C2553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23C1DB2-884B-D545-BE4A-766F9BF22BDB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vertical  (texto + imagem). 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49197A2-E92A-A8A4-55E0-3DC146CEAA61}"/>
              </a:ext>
            </a:extLst>
          </p:cNvPr>
          <p:cNvGrpSpPr/>
          <p:nvPr/>
        </p:nvGrpSpPr>
        <p:grpSpPr>
          <a:xfrm>
            <a:off x="12639639" y="2059218"/>
            <a:ext cx="3543790" cy="2884848"/>
            <a:chOff x="12639639" y="382818"/>
            <a:chExt cx="3543790" cy="2884848"/>
          </a:xfrm>
        </p:grpSpPr>
        <p:sp>
          <p:nvSpPr>
            <p:cNvPr id="25" name="Balão de Fala: Retângulo 24">
              <a:extLst>
                <a:ext uri="{FF2B5EF4-FFF2-40B4-BE49-F238E27FC236}">
                  <a16:creationId xmlns:a16="http://schemas.microsoft.com/office/drawing/2014/main" id="{0FCCB5C6-465A-B2DE-CB46-8998C17DCAB4}"/>
                </a:ext>
              </a:extLst>
            </p:cNvPr>
            <p:cNvSpPr/>
            <p:nvPr/>
          </p:nvSpPr>
          <p:spPr>
            <a:xfrm rot="5400000">
              <a:off x="12969110" y="53347"/>
              <a:ext cx="2884848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0352260-9475-9876-A261-32AC1D4DEB1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o mouse para aumentar apenas a borda para baixo.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6FFFDFD-01C8-BF2B-A105-5A6495CD1F62}"/>
              </a:ext>
            </a:extLst>
          </p:cNvPr>
          <p:cNvGrpSpPr/>
          <p:nvPr/>
        </p:nvGrpSpPr>
        <p:grpSpPr>
          <a:xfrm>
            <a:off x="357164" y="600783"/>
            <a:ext cx="10815660" cy="2958211"/>
            <a:chOff x="357164" y="600783"/>
            <a:chExt cx="10815660" cy="295821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EFD3B9B-45A8-0F0D-8769-C83FC9BB3498}"/>
                </a:ext>
              </a:extLst>
            </p:cNvPr>
            <p:cNvGrpSpPr/>
            <p:nvPr/>
          </p:nvGrpSpPr>
          <p:grpSpPr>
            <a:xfrm>
              <a:off x="357164" y="835955"/>
              <a:ext cx="454941" cy="2723039"/>
              <a:chOff x="357164" y="835955"/>
              <a:chExt cx="454941" cy="2723039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CECE2971-4CC7-CACF-9565-37329DA05CE1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DE012DED-6FF6-0954-3455-9C986201F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22680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Seta: para a Direita 34">
                <a:extLst>
                  <a:ext uri="{FF2B5EF4-FFF2-40B4-BE49-F238E27FC236}">
                    <a16:creationId xmlns:a16="http://schemas.microsoft.com/office/drawing/2014/main" id="{87C22294-AE98-4D14-5804-952B6B8466ED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C5B301E-E5FF-D90E-01AA-13A81BFA53AE}"/>
                </a:ext>
              </a:extLst>
            </p:cNvPr>
            <p:cNvSpPr/>
            <p:nvPr/>
          </p:nvSpPr>
          <p:spPr>
            <a:xfrm>
              <a:off x="1041399" y="600783"/>
              <a:ext cx="10131425" cy="2772913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7FC1AB7-1BD3-A222-515E-B548679EEDEF}"/>
                </a:ext>
              </a:extLst>
            </p:cNvPr>
            <p:cNvSpPr txBox="1"/>
            <p:nvPr/>
          </p:nvSpPr>
          <p:spPr>
            <a:xfrm>
              <a:off x="1232462" y="971576"/>
              <a:ext cx="6916176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BCD76D97-8856-37BF-D842-9956A38E9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47100" y="760543"/>
              <a:ext cx="2440964" cy="2463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617572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3A65786-BD71-7961-F8C2-F41386969079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1" name="Balão de Fala: Retângulo 20">
              <a:extLst>
                <a:ext uri="{FF2B5EF4-FFF2-40B4-BE49-F238E27FC236}">
                  <a16:creationId xmlns:a16="http://schemas.microsoft.com/office/drawing/2014/main" id="{80C807B2-B12C-28AD-700A-74969705AC20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4E8B152-852B-E3F2-A5A7-33C96C1E92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vertical  (apenas título)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D68491D-0F76-7EC7-A18C-B603633F8BCB}"/>
              </a:ext>
            </a:extLst>
          </p:cNvPr>
          <p:cNvGrpSpPr/>
          <p:nvPr/>
        </p:nvGrpSpPr>
        <p:grpSpPr>
          <a:xfrm>
            <a:off x="12639639" y="2059218"/>
            <a:ext cx="3543790" cy="1985840"/>
            <a:chOff x="12639639" y="382818"/>
            <a:chExt cx="3543790" cy="1985840"/>
          </a:xfrm>
        </p:grpSpPr>
        <p:sp>
          <p:nvSpPr>
            <p:cNvPr id="23" name="Balão de Fala: Retângulo 22">
              <a:extLst>
                <a:ext uri="{FF2B5EF4-FFF2-40B4-BE49-F238E27FC236}">
                  <a16:creationId xmlns:a16="http://schemas.microsoft.com/office/drawing/2014/main" id="{3A2157EC-C852-036F-2380-BBCD1FF251D8}"/>
                </a:ext>
              </a:extLst>
            </p:cNvPr>
            <p:cNvSpPr/>
            <p:nvPr/>
          </p:nvSpPr>
          <p:spPr>
            <a:xfrm rot="5400000">
              <a:off x="13418614" y="-396157"/>
              <a:ext cx="1985840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66FE4F4-B494-C8B5-6132-B5CCA4F8986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o mouse para aumentar apenas a borda para baixo.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D197A3B1-A6CF-EE3A-C6AF-DCB384F4B12C}"/>
              </a:ext>
            </a:extLst>
          </p:cNvPr>
          <p:cNvGrpSpPr/>
          <p:nvPr/>
        </p:nvGrpSpPr>
        <p:grpSpPr>
          <a:xfrm>
            <a:off x="357164" y="600783"/>
            <a:ext cx="10815660" cy="1712205"/>
            <a:chOff x="357164" y="600783"/>
            <a:chExt cx="10815660" cy="1712205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CD7C5CB0-EC43-B397-1A7A-17EE2DB602DE}"/>
                </a:ext>
              </a:extLst>
            </p:cNvPr>
            <p:cNvGrpSpPr/>
            <p:nvPr/>
          </p:nvGrpSpPr>
          <p:grpSpPr>
            <a:xfrm>
              <a:off x="357164" y="835955"/>
              <a:ext cx="454941" cy="1477033"/>
              <a:chOff x="357164" y="835955"/>
              <a:chExt cx="454941" cy="1477033"/>
            </a:xfrm>
          </p:grpSpPr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A54DF705-0965-CC65-FCE7-68251B44C9E4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FD64DBED-129E-BF40-405B-AF593A62C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10220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Seta: para a Direita 62">
                <a:extLst>
                  <a:ext uri="{FF2B5EF4-FFF2-40B4-BE49-F238E27FC236}">
                    <a16:creationId xmlns:a16="http://schemas.microsoft.com/office/drawing/2014/main" id="{305E466F-84C7-2B77-B5DA-CC2C5F04D5B7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03647C74-AEBC-8CCD-63B7-5CF4BE22E075}"/>
                </a:ext>
              </a:extLst>
            </p:cNvPr>
            <p:cNvSpPr/>
            <p:nvPr/>
          </p:nvSpPr>
          <p:spPr>
            <a:xfrm>
              <a:off x="1041399" y="600783"/>
              <a:ext cx="10131425" cy="1113717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E5AA4366-F151-D4D3-7DCD-2FB24E947BF7}"/>
                </a:ext>
              </a:extLst>
            </p:cNvPr>
            <p:cNvSpPr txBox="1"/>
            <p:nvPr/>
          </p:nvSpPr>
          <p:spPr>
            <a:xfrm>
              <a:off x="1232462" y="915059"/>
              <a:ext cx="69161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>
                  <a:effectLst/>
                </a:rPr>
                <a:t>Título do card </a:t>
              </a:r>
              <a:r>
                <a:rPr lang="pt-BR" sz="2000" b="1" err="1">
                  <a:effectLst/>
                </a:rPr>
                <a:t>lorem</a:t>
              </a:r>
              <a:r>
                <a:rPr lang="pt-BR" sz="2000" b="1">
                  <a:effectLst/>
                </a:rPr>
                <a:t> ipsum</a:t>
              </a:r>
              <a:endParaRPr lang="pt-BR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265435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F14812F-19E1-1EFD-C03B-3B31022F3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lógica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BC779-3B84-5CDC-3DEA-DACBFC9FE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441450"/>
            <a:ext cx="10153650" cy="857250"/>
          </a:xfrm>
        </p:spPr>
        <p:txBody>
          <a:bodyPr/>
          <a:lstStyle/>
          <a:p>
            <a:r>
              <a:rPr lang="pt-BR" dirty="0"/>
              <a:t>Criptografia assimétrica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C0A238-2976-9481-81D0-304B36C46040}"/>
              </a:ext>
            </a:extLst>
          </p:cNvPr>
          <p:cNvSpPr txBox="1"/>
          <p:nvPr/>
        </p:nvSpPr>
        <p:spPr>
          <a:xfrm>
            <a:off x="1030703" y="224743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As regras dos firewalls podem seguir duas políticas: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9BBB6E4-B3A7-6EBC-B8AA-9A3D25E144B6}"/>
              </a:ext>
            </a:extLst>
          </p:cNvPr>
          <p:cNvGrpSpPr/>
          <p:nvPr/>
        </p:nvGrpSpPr>
        <p:grpSpPr>
          <a:xfrm>
            <a:off x="2831498" y="3422754"/>
            <a:ext cx="6524643" cy="2814120"/>
            <a:chOff x="2834876" y="1534451"/>
            <a:chExt cx="6524643" cy="2814120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9C87058C-E3BF-A0F1-DA30-2CC7194EA2B6}"/>
                </a:ext>
              </a:extLst>
            </p:cNvPr>
            <p:cNvGrpSpPr/>
            <p:nvPr/>
          </p:nvGrpSpPr>
          <p:grpSpPr>
            <a:xfrm>
              <a:off x="2834876" y="1534451"/>
              <a:ext cx="3125453" cy="2814120"/>
              <a:chOff x="2657076" y="1502701"/>
              <a:chExt cx="3125453" cy="281412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D17D3310-F784-04AD-F707-19650910FA5D}"/>
                  </a:ext>
                </a:extLst>
              </p:cNvPr>
              <p:cNvSpPr/>
              <p:nvPr/>
            </p:nvSpPr>
            <p:spPr>
              <a:xfrm>
                <a:off x="2661436" y="2256867"/>
                <a:ext cx="3121093" cy="2059954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AF04BED-3CAF-2378-8134-6A4636A4D698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Negar por padrão</a:t>
                </a:r>
              </a:p>
            </p:txBody>
          </p:sp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2C373C6E-88E7-9E91-4047-11E250D8C0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657076" y="1502701"/>
                <a:ext cx="3121093" cy="1743627"/>
              </a:xfrm>
              <a:prstGeom prst="rect">
                <a:avLst/>
              </a:prstGeom>
            </p:spPr>
          </p:pic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F3B9A1A5-5CFB-7832-BCB6-B73871CBC68A}"/>
                </a:ext>
              </a:extLst>
            </p:cNvPr>
            <p:cNvGrpSpPr/>
            <p:nvPr/>
          </p:nvGrpSpPr>
          <p:grpSpPr>
            <a:xfrm>
              <a:off x="6238426" y="1534451"/>
              <a:ext cx="3121093" cy="2814120"/>
              <a:chOff x="2661436" y="1502701"/>
              <a:chExt cx="3121093" cy="2814120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103610C0-9521-1EF8-CEB9-D10E2E62F2DB}"/>
                  </a:ext>
                </a:extLst>
              </p:cNvPr>
              <p:cNvSpPr/>
              <p:nvPr/>
            </p:nvSpPr>
            <p:spPr>
              <a:xfrm>
                <a:off x="2661436" y="2256867"/>
                <a:ext cx="3121093" cy="2059954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20FEEB1-61A5-240C-9E6D-3BA8493DB9C4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Aceitar por padrão</a:t>
                </a:r>
              </a:p>
            </p:txBody>
          </p:sp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CBEB1329-CDDE-9B34-E3F2-41D28000B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665795" y="1502701"/>
                <a:ext cx="3112374" cy="17436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561333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5DE6B83-7DB5-35EE-BE9D-8560E9200FE0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1" name="Balão de Fala: Retângulo 20">
              <a:extLst>
                <a:ext uri="{FF2B5EF4-FFF2-40B4-BE49-F238E27FC236}">
                  <a16:creationId xmlns:a16="http://schemas.microsoft.com/office/drawing/2014/main" id="{6AA9856B-02A3-558C-E55B-2D8CE4534D50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6759B56-D87E-80E6-3EC0-3921878AAA0D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vertical (título + subtítulo)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A6A31B6-CAAC-7DD5-1C20-8D077190BBDF}"/>
              </a:ext>
            </a:extLst>
          </p:cNvPr>
          <p:cNvGrpSpPr/>
          <p:nvPr/>
        </p:nvGrpSpPr>
        <p:grpSpPr>
          <a:xfrm>
            <a:off x="12639639" y="2059218"/>
            <a:ext cx="3543790" cy="2016836"/>
            <a:chOff x="12639639" y="382818"/>
            <a:chExt cx="3543790" cy="2016836"/>
          </a:xfrm>
        </p:grpSpPr>
        <p:sp>
          <p:nvSpPr>
            <p:cNvPr id="36" name="Balão de Fala: Retângulo 35">
              <a:extLst>
                <a:ext uri="{FF2B5EF4-FFF2-40B4-BE49-F238E27FC236}">
                  <a16:creationId xmlns:a16="http://schemas.microsoft.com/office/drawing/2014/main" id="{E46E1CAC-ADE1-3751-B118-D6852E9219E7}"/>
                </a:ext>
              </a:extLst>
            </p:cNvPr>
            <p:cNvSpPr/>
            <p:nvPr/>
          </p:nvSpPr>
          <p:spPr>
            <a:xfrm rot="5400000">
              <a:off x="13403116" y="-380659"/>
              <a:ext cx="2016836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187EBD49-E515-3689-5E19-F544563ACA64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o mouse para aumentar apenas a borda para baixo.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F970BB-F1FC-0BD4-CD80-862FD3B6E049}"/>
              </a:ext>
            </a:extLst>
          </p:cNvPr>
          <p:cNvGrpSpPr/>
          <p:nvPr/>
        </p:nvGrpSpPr>
        <p:grpSpPr>
          <a:xfrm>
            <a:off x="357164" y="600783"/>
            <a:ext cx="10815660" cy="1812217"/>
            <a:chOff x="357164" y="600783"/>
            <a:chExt cx="10815660" cy="181221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8A3024DB-ABDE-EB05-43D3-96F8FC64130F}"/>
                </a:ext>
              </a:extLst>
            </p:cNvPr>
            <p:cNvGrpSpPr/>
            <p:nvPr/>
          </p:nvGrpSpPr>
          <p:grpSpPr>
            <a:xfrm>
              <a:off x="357164" y="835955"/>
              <a:ext cx="454941" cy="1577045"/>
              <a:chOff x="357164" y="835955"/>
              <a:chExt cx="454941" cy="1577045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EB01CD1A-899C-D60E-350E-390F8AAAAFDB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89FFED66-7E10-70E2-D8B8-A89EE1653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11221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Seta: para a Direita 37">
                <a:extLst>
                  <a:ext uri="{FF2B5EF4-FFF2-40B4-BE49-F238E27FC236}">
                    <a16:creationId xmlns:a16="http://schemas.microsoft.com/office/drawing/2014/main" id="{B6293023-0ABA-7DCF-D9BF-E16293E4DEE6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41ED0A2E-23F6-5EAB-C775-6DA72FDB540D}"/>
                </a:ext>
              </a:extLst>
            </p:cNvPr>
            <p:cNvSpPr/>
            <p:nvPr/>
          </p:nvSpPr>
          <p:spPr>
            <a:xfrm>
              <a:off x="1041399" y="600783"/>
              <a:ext cx="10131425" cy="1570917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3568F85-7613-D69A-2190-267A58E3D4F6}"/>
                </a:ext>
              </a:extLst>
            </p:cNvPr>
            <p:cNvSpPr txBox="1"/>
            <p:nvPr/>
          </p:nvSpPr>
          <p:spPr>
            <a:xfrm>
              <a:off x="1232462" y="915059"/>
              <a:ext cx="69161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>
                  <a:effectLst/>
                </a:rPr>
                <a:t>Título do card </a:t>
              </a:r>
              <a:r>
                <a:rPr lang="pt-BR" sz="2000" b="1" err="1">
                  <a:effectLst/>
                </a:rPr>
                <a:t>lorem</a:t>
              </a:r>
              <a:r>
                <a:rPr lang="pt-BR" sz="2000" b="1">
                  <a:effectLst/>
                </a:rPr>
                <a:t> ipsum</a:t>
              </a:r>
              <a:endParaRPr lang="pt-BR" sz="2000" b="1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F4D19EE-3BBA-A9D3-F63A-11781503478A}"/>
                </a:ext>
              </a:extLst>
            </p:cNvPr>
            <p:cNvSpPr txBox="1"/>
            <p:nvPr/>
          </p:nvSpPr>
          <p:spPr>
            <a:xfrm>
              <a:off x="1232462" y="1414974"/>
              <a:ext cx="6916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Subtítulo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</p:grpSp>
    </p:spTree>
    <p:extLst>
      <p:ext uri="{BB962C8B-B14F-4D97-AF65-F5344CB8AC3E}">
        <p14:creationId xmlns:p14="http://schemas.microsoft.com/office/powerpoint/2010/main" val="30300386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4E1E9F1-742E-30B0-5FD8-85BCDC69A0EE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0" name="Balão de Fala: Retângulo 19">
              <a:extLst>
                <a:ext uri="{FF2B5EF4-FFF2-40B4-BE49-F238E27FC236}">
                  <a16:creationId xmlns:a16="http://schemas.microsoft.com/office/drawing/2014/main" id="{8886BFD8-5553-FAD9-C21F-EE4395FACE3A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5C8A222-208A-9AB4-3D0E-73A3770D009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vertical (título + texto).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5B8CFF3-676F-9A59-80BC-74E2A45E0A5E}"/>
              </a:ext>
            </a:extLst>
          </p:cNvPr>
          <p:cNvGrpSpPr/>
          <p:nvPr/>
        </p:nvGrpSpPr>
        <p:grpSpPr>
          <a:xfrm>
            <a:off x="12639639" y="2059218"/>
            <a:ext cx="3543790" cy="2884848"/>
            <a:chOff x="12639639" y="382818"/>
            <a:chExt cx="3543790" cy="2884848"/>
          </a:xfrm>
        </p:grpSpPr>
        <p:sp>
          <p:nvSpPr>
            <p:cNvPr id="27" name="Balão de Fala: Retângulo 26">
              <a:extLst>
                <a:ext uri="{FF2B5EF4-FFF2-40B4-BE49-F238E27FC236}">
                  <a16:creationId xmlns:a16="http://schemas.microsoft.com/office/drawing/2014/main" id="{05641986-A8DD-0C1D-7765-11F218818BC5}"/>
                </a:ext>
              </a:extLst>
            </p:cNvPr>
            <p:cNvSpPr/>
            <p:nvPr/>
          </p:nvSpPr>
          <p:spPr>
            <a:xfrm rot="5400000">
              <a:off x="12969110" y="53347"/>
              <a:ext cx="2884848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EED68BC-165C-C9AE-2D14-9CF1C5EB40C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o mouse para aumentar apenas a borda para baixo.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AA44CE3-CAA7-01A9-7601-6AC63EDBDBE9}"/>
              </a:ext>
            </a:extLst>
          </p:cNvPr>
          <p:cNvGrpSpPr/>
          <p:nvPr/>
        </p:nvGrpSpPr>
        <p:grpSpPr>
          <a:xfrm>
            <a:off x="357164" y="600783"/>
            <a:ext cx="10815660" cy="2958211"/>
            <a:chOff x="357164" y="600783"/>
            <a:chExt cx="10815660" cy="2958211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BDA125F-ACB8-2239-9FA5-D68C0A6B6185}"/>
                </a:ext>
              </a:extLst>
            </p:cNvPr>
            <p:cNvGrpSpPr/>
            <p:nvPr/>
          </p:nvGrpSpPr>
          <p:grpSpPr>
            <a:xfrm>
              <a:off x="357164" y="835955"/>
              <a:ext cx="454941" cy="2723039"/>
              <a:chOff x="357164" y="835955"/>
              <a:chExt cx="454941" cy="2723039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E5A9EE86-16C2-B934-E9A2-F6C4022B7CE7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7FD384A5-CC67-ED39-9D75-B6B3C2602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22680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Seta: para a Direita 37">
                <a:extLst>
                  <a:ext uri="{FF2B5EF4-FFF2-40B4-BE49-F238E27FC236}">
                    <a16:creationId xmlns:a16="http://schemas.microsoft.com/office/drawing/2014/main" id="{D556207C-7A62-723A-6318-185DC771DAA3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8542E95-346A-DD34-715B-575D99FE9092}"/>
                </a:ext>
              </a:extLst>
            </p:cNvPr>
            <p:cNvSpPr/>
            <p:nvPr/>
          </p:nvSpPr>
          <p:spPr>
            <a:xfrm>
              <a:off x="1041399" y="600783"/>
              <a:ext cx="10131425" cy="2772913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D377CD9-E5FF-5AAD-3CC1-E4441601E187}"/>
                </a:ext>
              </a:extLst>
            </p:cNvPr>
            <p:cNvSpPr txBox="1"/>
            <p:nvPr/>
          </p:nvSpPr>
          <p:spPr>
            <a:xfrm>
              <a:off x="1232462" y="1459053"/>
              <a:ext cx="963873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8AC4DE3-A3EE-FC25-4FDC-74F7AFD0F757}"/>
                </a:ext>
              </a:extLst>
            </p:cNvPr>
            <p:cNvSpPr txBox="1"/>
            <p:nvPr/>
          </p:nvSpPr>
          <p:spPr>
            <a:xfrm>
              <a:off x="1232462" y="915059"/>
              <a:ext cx="96387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>
                  <a:effectLst/>
                </a:rPr>
                <a:t>Título do card </a:t>
              </a:r>
              <a:r>
                <a:rPr lang="pt-BR" sz="2000" b="1" err="1">
                  <a:effectLst/>
                </a:rPr>
                <a:t>lorem</a:t>
              </a:r>
              <a:r>
                <a:rPr lang="pt-BR" sz="2000" b="1">
                  <a:effectLst/>
                </a:rPr>
                <a:t> ipsum</a:t>
              </a:r>
              <a:endParaRPr lang="pt-BR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409526783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B5BCD1E-2F56-A7AC-9D77-6EC1A7FA703D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9" name="Balão de Fala: Retângulo 18">
              <a:extLst>
                <a:ext uri="{FF2B5EF4-FFF2-40B4-BE49-F238E27FC236}">
                  <a16:creationId xmlns:a16="http://schemas.microsoft.com/office/drawing/2014/main" id="{AFC82D27-CA58-D534-7378-CDB72B9C2553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23C1DB2-884B-D545-BE4A-766F9BF22BDB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vertical  (apenas texto). 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49197A2-E92A-A8A4-55E0-3DC146CEAA61}"/>
              </a:ext>
            </a:extLst>
          </p:cNvPr>
          <p:cNvGrpSpPr/>
          <p:nvPr/>
        </p:nvGrpSpPr>
        <p:grpSpPr>
          <a:xfrm>
            <a:off x="12639639" y="2059218"/>
            <a:ext cx="3543790" cy="2884848"/>
            <a:chOff x="12639639" y="382818"/>
            <a:chExt cx="3543790" cy="2884848"/>
          </a:xfrm>
        </p:grpSpPr>
        <p:sp>
          <p:nvSpPr>
            <p:cNvPr id="25" name="Balão de Fala: Retângulo 24">
              <a:extLst>
                <a:ext uri="{FF2B5EF4-FFF2-40B4-BE49-F238E27FC236}">
                  <a16:creationId xmlns:a16="http://schemas.microsoft.com/office/drawing/2014/main" id="{0FCCB5C6-465A-B2DE-CB46-8998C17DCAB4}"/>
                </a:ext>
              </a:extLst>
            </p:cNvPr>
            <p:cNvSpPr/>
            <p:nvPr/>
          </p:nvSpPr>
          <p:spPr>
            <a:xfrm rot="5400000">
              <a:off x="12969110" y="53347"/>
              <a:ext cx="2884848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0352260-9475-9876-A261-32AC1D4DEB1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o mouse para aumentar apenas a borda para baixo.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6FFFDFD-01C8-BF2B-A105-5A6495CD1F62}"/>
              </a:ext>
            </a:extLst>
          </p:cNvPr>
          <p:cNvGrpSpPr/>
          <p:nvPr/>
        </p:nvGrpSpPr>
        <p:grpSpPr>
          <a:xfrm>
            <a:off x="357164" y="600783"/>
            <a:ext cx="10815660" cy="2574217"/>
            <a:chOff x="357164" y="600783"/>
            <a:chExt cx="10815660" cy="2574217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EFD3B9B-45A8-0F0D-8769-C83FC9BB3498}"/>
                </a:ext>
              </a:extLst>
            </p:cNvPr>
            <p:cNvGrpSpPr/>
            <p:nvPr/>
          </p:nvGrpSpPr>
          <p:grpSpPr>
            <a:xfrm>
              <a:off x="357164" y="835955"/>
              <a:ext cx="454941" cy="2339045"/>
              <a:chOff x="357164" y="835955"/>
              <a:chExt cx="454941" cy="2339045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CECE2971-4CC7-CACF-9565-37329DA05CE1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DE012DED-6FF6-0954-3455-9C986201F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18841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Seta: para a Direita 34">
                <a:extLst>
                  <a:ext uri="{FF2B5EF4-FFF2-40B4-BE49-F238E27FC236}">
                    <a16:creationId xmlns:a16="http://schemas.microsoft.com/office/drawing/2014/main" id="{87C22294-AE98-4D14-5804-952B6B8466ED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C5B301E-E5FF-D90E-01AA-13A81BFA53AE}"/>
                </a:ext>
              </a:extLst>
            </p:cNvPr>
            <p:cNvSpPr/>
            <p:nvPr/>
          </p:nvSpPr>
          <p:spPr>
            <a:xfrm>
              <a:off x="1041399" y="600783"/>
              <a:ext cx="10131425" cy="2396417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7FC1AB7-1BD3-A222-515E-B548679EEDEF}"/>
                </a:ext>
              </a:extLst>
            </p:cNvPr>
            <p:cNvSpPr txBox="1"/>
            <p:nvPr/>
          </p:nvSpPr>
          <p:spPr>
            <a:xfrm>
              <a:off x="1232462" y="971576"/>
              <a:ext cx="9626038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90473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1AC3A05-B6BB-8B56-D653-45781763465F}"/>
              </a:ext>
            </a:extLst>
          </p:cNvPr>
          <p:cNvGrpSpPr/>
          <p:nvPr/>
        </p:nvGrpSpPr>
        <p:grpSpPr>
          <a:xfrm>
            <a:off x="1398673" y="1181221"/>
            <a:ext cx="9391469" cy="4184439"/>
            <a:chOff x="1398673" y="1181221"/>
            <a:chExt cx="9391469" cy="4184439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8E6A0A3-7EF5-3905-6C07-9AC8DFAEB8C1}"/>
                </a:ext>
              </a:extLst>
            </p:cNvPr>
            <p:cNvGrpSpPr/>
            <p:nvPr/>
          </p:nvGrpSpPr>
          <p:grpSpPr>
            <a:xfrm>
              <a:off x="1398673" y="1653054"/>
              <a:ext cx="2801990" cy="3702266"/>
              <a:chOff x="1398673" y="1653054"/>
              <a:chExt cx="2801990" cy="3702266"/>
            </a:xfrm>
          </p:grpSpPr>
          <p:grpSp>
            <p:nvGrpSpPr>
              <p:cNvPr id="3" name="Agrupar 2">
                <a:extLst>
                  <a:ext uri="{FF2B5EF4-FFF2-40B4-BE49-F238E27FC236}">
                    <a16:creationId xmlns:a16="http://schemas.microsoft.com/office/drawing/2014/main" id="{25038344-261C-4307-69D9-531A80E26883}"/>
                  </a:ext>
                </a:extLst>
              </p:cNvPr>
              <p:cNvGrpSpPr/>
              <p:nvPr/>
            </p:nvGrpSpPr>
            <p:grpSpPr>
              <a:xfrm>
                <a:off x="1401828" y="1653054"/>
                <a:ext cx="2781501" cy="1569249"/>
                <a:chOff x="1911250" y="1380723"/>
                <a:chExt cx="2781501" cy="1569253"/>
              </a:xfrm>
            </p:grpSpPr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6A16DB7-E841-6B81-4091-267568546E9F}"/>
                    </a:ext>
                  </a:extLst>
                </p:cNvPr>
                <p:cNvSpPr/>
                <p:nvPr/>
              </p:nvSpPr>
              <p:spPr>
                <a:xfrm>
                  <a:off x="1911250" y="1380723"/>
                  <a:ext cx="2781501" cy="1569253"/>
                </a:xfrm>
                <a:prstGeom prst="rect">
                  <a:avLst/>
                </a:prstGeom>
                <a:solidFill>
                  <a:srgbClr val="E3EA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8" name="Imagem 7">
                  <a:extLst>
                    <a:ext uri="{FF2B5EF4-FFF2-40B4-BE49-F238E27FC236}">
                      <a16:creationId xmlns:a16="http://schemas.microsoft.com/office/drawing/2014/main" id="{4E4DEC63-E4B4-11D7-0E99-F120EA427C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2599" y="1391063"/>
                  <a:ext cx="2758803" cy="1548573"/>
                </a:xfrm>
                <a:prstGeom prst="rect">
                  <a:avLst/>
                </a:prstGeom>
              </p:spPr>
            </p:pic>
          </p:grp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898D266-6583-DE89-D4B4-94E256E3998A}"/>
                  </a:ext>
                </a:extLst>
              </p:cNvPr>
              <p:cNvSpPr txBox="1"/>
              <p:nvPr/>
            </p:nvSpPr>
            <p:spPr>
              <a:xfrm>
                <a:off x="1398673" y="3877992"/>
                <a:ext cx="280199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odo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endParaRPr lang="pt-BR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4EACD83-B87E-37EA-E6B6-8CC3B4BC5ED8}"/>
                  </a:ext>
                </a:extLst>
              </p:cNvPr>
              <p:cNvSpPr txBox="1"/>
              <p:nvPr/>
            </p:nvSpPr>
            <p:spPr>
              <a:xfrm>
                <a:off x="1398673" y="3411849"/>
                <a:ext cx="28019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>
                    <a:effectLst/>
                  </a:rPr>
                  <a:t>1980</a:t>
                </a:r>
                <a:endParaRPr lang="pt-BR" sz="2000" b="1"/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97CAAAA-20BB-DB83-00F0-9179FC2558AE}"/>
                </a:ext>
              </a:extLst>
            </p:cNvPr>
            <p:cNvGrpSpPr/>
            <p:nvPr/>
          </p:nvGrpSpPr>
          <p:grpSpPr>
            <a:xfrm>
              <a:off x="4703891" y="1663394"/>
              <a:ext cx="2801990" cy="3702266"/>
              <a:chOff x="4703891" y="1663394"/>
              <a:chExt cx="2801990" cy="3702266"/>
            </a:xfrm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39ABAC44-2EBE-F32A-01CE-7E020FD14C2B}"/>
                  </a:ext>
                </a:extLst>
              </p:cNvPr>
              <p:cNvGrpSpPr/>
              <p:nvPr/>
            </p:nvGrpSpPr>
            <p:grpSpPr>
              <a:xfrm>
                <a:off x="4707046" y="1663394"/>
                <a:ext cx="2781501" cy="1569249"/>
                <a:chOff x="1911250" y="1380723"/>
                <a:chExt cx="2781501" cy="1569253"/>
              </a:xfrm>
            </p:grpSpPr>
            <p:sp>
              <p:nvSpPr>
                <p:cNvPr id="41" name="Retângulo 40">
                  <a:extLst>
                    <a:ext uri="{FF2B5EF4-FFF2-40B4-BE49-F238E27FC236}">
                      <a16:creationId xmlns:a16="http://schemas.microsoft.com/office/drawing/2014/main" id="{5AD28177-436D-EF75-04CD-E6AC992DD5A1}"/>
                    </a:ext>
                  </a:extLst>
                </p:cNvPr>
                <p:cNvSpPr/>
                <p:nvPr/>
              </p:nvSpPr>
              <p:spPr>
                <a:xfrm>
                  <a:off x="1911250" y="1380723"/>
                  <a:ext cx="2781501" cy="1569253"/>
                </a:xfrm>
                <a:prstGeom prst="rect">
                  <a:avLst/>
                </a:prstGeom>
                <a:solidFill>
                  <a:srgbClr val="E3EA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42" name="Imagem 41">
                  <a:extLst>
                    <a:ext uri="{FF2B5EF4-FFF2-40B4-BE49-F238E27FC236}">
                      <a16:creationId xmlns:a16="http://schemas.microsoft.com/office/drawing/2014/main" id="{5A72E7CB-2873-E90A-F3FE-97C7609A6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2599" y="1391063"/>
                  <a:ext cx="2758803" cy="1548573"/>
                </a:xfrm>
                <a:prstGeom prst="rect">
                  <a:avLst/>
                </a:prstGeom>
              </p:spPr>
            </p:pic>
          </p:grp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A87D7DC2-52D4-8F95-E17D-B33993A067C8}"/>
                  </a:ext>
                </a:extLst>
              </p:cNvPr>
              <p:cNvSpPr txBox="1"/>
              <p:nvPr/>
            </p:nvSpPr>
            <p:spPr>
              <a:xfrm>
                <a:off x="4703891" y="3888332"/>
                <a:ext cx="280199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odo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endParaRPr lang="pt-BR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23CB5CC8-67EC-A6CA-0C0E-AB22033CC741}"/>
                  </a:ext>
                </a:extLst>
              </p:cNvPr>
              <p:cNvSpPr txBox="1"/>
              <p:nvPr/>
            </p:nvSpPr>
            <p:spPr>
              <a:xfrm>
                <a:off x="4703891" y="3422189"/>
                <a:ext cx="28019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>
                    <a:effectLst/>
                  </a:rPr>
                  <a:t>1980</a:t>
                </a:r>
                <a:endParaRPr lang="pt-BR" sz="2000" b="1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55BC4CB1-E198-E340-BA22-4DA8690F6B7F}"/>
                </a:ext>
              </a:extLst>
            </p:cNvPr>
            <p:cNvGrpSpPr/>
            <p:nvPr/>
          </p:nvGrpSpPr>
          <p:grpSpPr>
            <a:xfrm>
              <a:off x="7988152" y="1653054"/>
              <a:ext cx="2801990" cy="3702266"/>
              <a:chOff x="7988152" y="1653054"/>
              <a:chExt cx="2801990" cy="3702266"/>
            </a:xfrm>
          </p:grpSpPr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23E0FC15-6922-1492-1B63-78CA2D96B1CC}"/>
                  </a:ext>
                </a:extLst>
              </p:cNvPr>
              <p:cNvGrpSpPr/>
              <p:nvPr/>
            </p:nvGrpSpPr>
            <p:grpSpPr>
              <a:xfrm>
                <a:off x="7991307" y="1653054"/>
                <a:ext cx="2781501" cy="1569249"/>
                <a:chOff x="1911250" y="1380723"/>
                <a:chExt cx="2781501" cy="1569253"/>
              </a:xfrm>
            </p:grpSpPr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53A9186E-6839-9EA6-1A18-9F53CB1A1FB1}"/>
                    </a:ext>
                  </a:extLst>
                </p:cNvPr>
                <p:cNvSpPr/>
                <p:nvPr/>
              </p:nvSpPr>
              <p:spPr>
                <a:xfrm>
                  <a:off x="1911250" y="1380723"/>
                  <a:ext cx="2781501" cy="1569253"/>
                </a:xfrm>
                <a:prstGeom prst="rect">
                  <a:avLst/>
                </a:prstGeom>
                <a:solidFill>
                  <a:srgbClr val="E3EA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58" name="Imagem 57">
                  <a:extLst>
                    <a:ext uri="{FF2B5EF4-FFF2-40B4-BE49-F238E27FC236}">
                      <a16:creationId xmlns:a16="http://schemas.microsoft.com/office/drawing/2014/main" id="{AE6E92AA-8AA6-BD87-A3A6-CA28D59431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2599" y="1391063"/>
                  <a:ext cx="2758803" cy="1548573"/>
                </a:xfrm>
                <a:prstGeom prst="rect">
                  <a:avLst/>
                </a:prstGeom>
              </p:spPr>
            </p:pic>
          </p:grp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845D4F6D-E582-43C7-7B16-BE4960C36683}"/>
                  </a:ext>
                </a:extLst>
              </p:cNvPr>
              <p:cNvSpPr txBox="1"/>
              <p:nvPr/>
            </p:nvSpPr>
            <p:spPr>
              <a:xfrm>
                <a:off x="7988152" y="3877992"/>
                <a:ext cx="280199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odo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endParaRPr lang="pt-BR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A80B8A36-FDFB-50DD-501D-C8E3A2FC763D}"/>
                  </a:ext>
                </a:extLst>
              </p:cNvPr>
              <p:cNvSpPr txBox="1"/>
              <p:nvPr/>
            </p:nvSpPr>
            <p:spPr>
              <a:xfrm>
                <a:off x="7988152" y="3411849"/>
                <a:ext cx="28019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>
                    <a:effectLst/>
                  </a:rPr>
                  <a:t>1980</a:t>
                </a:r>
                <a:endParaRPr lang="pt-BR" sz="2000" b="1"/>
              </a:p>
            </p:txBody>
          </p:sp>
        </p:grp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8A48BB8B-8727-520B-0674-D05904B600A9}"/>
                </a:ext>
              </a:extLst>
            </p:cNvPr>
            <p:cNvGrpSpPr/>
            <p:nvPr/>
          </p:nvGrpSpPr>
          <p:grpSpPr>
            <a:xfrm>
              <a:off x="1401828" y="1181221"/>
              <a:ext cx="9370980" cy="164463"/>
              <a:chOff x="1372331" y="1181221"/>
              <a:chExt cx="9370980" cy="164463"/>
            </a:xfrm>
            <a:solidFill>
              <a:schemeClr val="tx1"/>
            </a:solidFill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65A992BE-E1DF-A85C-3E20-C68B4B7A8931}"/>
                  </a:ext>
                </a:extLst>
              </p:cNvPr>
              <p:cNvSpPr/>
              <p:nvPr/>
            </p:nvSpPr>
            <p:spPr>
              <a:xfrm>
                <a:off x="1372331" y="1181221"/>
                <a:ext cx="164463" cy="16446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E002ADF4-02CF-ECCF-93DF-F9D8F355B043}"/>
                  </a:ext>
                </a:extLst>
              </p:cNvPr>
              <p:cNvSpPr/>
              <p:nvPr/>
            </p:nvSpPr>
            <p:spPr>
              <a:xfrm>
                <a:off x="4677549" y="1181221"/>
                <a:ext cx="164463" cy="16446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F54282F7-D0F2-BBF5-2924-C6F574221B96}"/>
                  </a:ext>
                </a:extLst>
              </p:cNvPr>
              <p:cNvSpPr/>
              <p:nvPr/>
            </p:nvSpPr>
            <p:spPr>
              <a:xfrm>
                <a:off x="7982767" y="1181221"/>
                <a:ext cx="164463" cy="16446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536CAD31-2D5F-5D91-F712-CD7A2FDD1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62" y="1263452"/>
                <a:ext cx="928874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9D7C935F-B12B-F600-49BC-920702F9169A}"/>
              </a:ext>
            </a:extLst>
          </p:cNvPr>
          <p:cNvGrpSpPr/>
          <p:nvPr/>
        </p:nvGrpSpPr>
        <p:grpSpPr>
          <a:xfrm>
            <a:off x="12639640" y="1942371"/>
            <a:ext cx="3543790" cy="3065674"/>
            <a:chOff x="12639640" y="492677"/>
            <a:chExt cx="3543790" cy="2592745"/>
          </a:xfrm>
        </p:grpSpPr>
        <p:sp>
          <p:nvSpPr>
            <p:cNvPr id="77" name="Balão de Fala: Retângulo 76">
              <a:extLst>
                <a:ext uri="{FF2B5EF4-FFF2-40B4-BE49-F238E27FC236}">
                  <a16:creationId xmlns:a16="http://schemas.microsoft.com/office/drawing/2014/main" id="{9B5B17EF-6422-7FA9-6183-27F2C9955BA7}"/>
                </a:ext>
              </a:extLst>
            </p:cNvPr>
            <p:cNvSpPr/>
            <p:nvPr/>
          </p:nvSpPr>
          <p:spPr>
            <a:xfrm rot="5400000">
              <a:off x="13188138" y="-55821"/>
              <a:ext cx="2446793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18762EE2-C83D-82B0-3D9D-C02143E97CDB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46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rgbClr val="FFFF00"/>
                  </a:solidFill>
                </a:rPr>
                <a:t>O recurso está disponível para a utilização apenas para casos com 3 passos/itens. 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B463A3B-C0BE-5F0E-DECB-CA7C27AF8B90}"/>
              </a:ext>
            </a:extLst>
          </p:cNvPr>
          <p:cNvGrpSpPr/>
          <p:nvPr/>
        </p:nvGrpSpPr>
        <p:grpSpPr>
          <a:xfrm>
            <a:off x="12639638" y="293228"/>
            <a:ext cx="3543790" cy="1373961"/>
            <a:chOff x="12639639" y="382815"/>
            <a:chExt cx="3543790" cy="1373961"/>
          </a:xfrm>
        </p:grpSpPr>
        <p:sp>
          <p:nvSpPr>
            <p:cNvPr id="80" name="Balão de Fala: Retângulo 79">
              <a:extLst>
                <a:ext uri="{FF2B5EF4-FFF2-40B4-BE49-F238E27FC236}">
                  <a16:creationId xmlns:a16="http://schemas.microsoft.com/office/drawing/2014/main" id="{A530CE28-2A3F-D25C-4081-4F93BB954BC6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C2726DBD-EAFB-720A-11F5-221F567BD36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horizontal (</a:t>
              </a:r>
              <a:r>
                <a:rPr lang="pt-BR" sz="1400" b="1" err="1">
                  <a:solidFill>
                    <a:srgbClr val="4A5E85"/>
                  </a:solidFill>
                </a:rPr>
                <a:t>imagen</a:t>
              </a:r>
              <a:r>
                <a:rPr lang="pt-BR" sz="1400" b="1">
                  <a:solidFill>
                    <a:srgbClr val="4A5E85"/>
                  </a:solidFill>
                </a:rPr>
                <a:t> + texto)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29139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3CE8F05-CF34-CED4-3036-1BD36FD8BC2E}"/>
              </a:ext>
            </a:extLst>
          </p:cNvPr>
          <p:cNvGrpSpPr/>
          <p:nvPr/>
        </p:nvGrpSpPr>
        <p:grpSpPr>
          <a:xfrm>
            <a:off x="12639639" y="2051957"/>
            <a:ext cx="3543790" cy="3274025"/>
            <a:chOff x="12639639" y="382817"/>
            <a:chExt cx="3543790" cy="3274025"/>
          </a:xfrm>
        </p:grpSpPr>
        <p:sp>
          <p:nvSpPr>
            <p:cNvPr id="30" name="Balão de Fala: Retângulo 29">
              <a:extLst>
                <a:ext uri="{FF2B5EF4-FFF2-40B4-BE49-F238E27FC236}">
                  <a16:creationId xmlns:a16="http://schemas.microsoft.com/office/drawing/2014/main" id="{30B01D8B-6D15-E443-E060-A3E1FC1FB556}"/>
                </a:ext>
              </a:extLst>
            </p:cNvPr>
            <p:cNvSpPr/>
            <p:nvPr/>
          </p:nvSpPr>
          <p:spPr>
            <a:xfrm rot="5400000">
              <a:off x="12774521" y="247935"/>
              <a:ext cx="3274025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96E196C-D78E-9CAC-ABA6-836B5C5E4FC6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rgbClr val="FFFF00"/>
                  </a:solidFill>
                </a:rPr>
                <a:t>O recurso está disponível para a utilização apenas para casos com 3 passos/itens. 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D44C530-8280-6722-A538-D25E475A2B68}"/>
              </a:ext>
            </a:extLst>
          </p:cNvPr>
          <p:cNvGrpSpPr/>
          <p:nvPr/>
        </p:nvGrpSpPr>
        <p:grpSpPr>
          <a:xfrm>
            <a:off x="12639638" y="532713"/>
            <a:ext cx="3543790" cy="1373961"/>
            <a:chOff x="12639639" y="382815"/>
            <a:chExt cx="3543790" cy="1373961"/>
          </a:xfrm>
        </p:grpSpPr>
        <p:sp>
          <p:nvSpPr>
            <p:cNvPr id="36" name="Balão de Fala: Retângulo 35">
              <a:extLst>
                <a:ext uri="{FF2B5EF4-FFF2-40B4-BE49-F238E27FC236}">
                  <a16:creationId xmlns:a16="http://schemas.microsoft.com/office/drawing/2014/main" id="{3B6C9742-1E0B-1822-4671-05E26DE71F9C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F2CC2DB-FFA0-2416-1E3C-D45DC756A07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horizontal (apenas texto)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1D5A422-4D59-380D-EBF0-23E6EE0A4E3A}"/>
              </a:ext>
            </a:extLst>
          </p:cNvPr>
          <p:cNvGrpSpPr/>
          <p:nvPr/>
        </p:nvGrpSpPr>
        <p:grpSpPr>
          <a:xfrm>
            <a:off x="1401829" y="2210391"/>
            <a:ext cx="9388343" cy="2437217"/>
            <a:chOff x="1401828" y="1259728"/>
            <a:chExt cx="9388343" cy="2437217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BFD76CE9-AE46-A8D6-0BEF-FE468FF9B106}"/>
                </a:ext>
              </a:extLst>
            </p:cNvPr>
            <p:cNvGrpSpPr/>
            <p:nvPr/>
          </p:nvGrpSpPr>
          <p:grpSpPr>
            <a:xfrm>
              <a:off x="1413177" y="1753474"/>
              <a:ext cx="2801990" cy="1943471"/>
              <a:chOff x="1413177" y="1753474"/>
              <a:chExt cx="2801990" cy="1943471"/>
            </a:xfrm>
          </p:grpSpPr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2EADBE24-4DF5-DAAB-9DDD-C7F73BEDC26F}"/>
                  </a:ext>
                </a:extLst>
              </p:cNvPr>
              <p:cNvSpPr txBox="1"/>
              <p:nvPr/>
            </p:nvSpPr>
            <p:spPr>
              <a:xfrm>
                <a:off x="1413177" y="2219617"/>
                <a:ext cx="280199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odo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endParaRPr lang="pt-BR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D0A465C9-06F9-2512-902F-353E76E4473C}"/>
                  </a:ext>
                </a:extLst>
              </p:cNvPr>
              <p:cNvSpPr txBox="1"/>
              <p:nvPr/>
            </p:nvSpPr>
            <p:spPr>
              <a:xfrm>
                <a:off x="1413177" y="1753474"/>
                <a:ext cx="28019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>
                    <a:effectLst/>
                  </a:rPr>
                  <a:t>1980</a:t>
                </a:r>
                <a:endParaRPr lang="pt-BR" sz="2000" b="1"/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9AE0E554-0E36-8CF4-CA89-7D7D69998F82}"/>
                </a:ext>
              </a:extLst>
            </p:cNvPr>
            <p:cNvGrpSpPr/>
            <p:nvPr/>
          </p:nvGrpSpPr>
          <p:grpSpPr>
            <a:xfrm>
              <a:off x="1401828" y="1259728"/>
              <a:ext cx="9370980" cy="164463"/>
              <a:chOff x="1372331" y="1181221"/>
              <a:chExt cx="9370980" cy="164463"/>
            </a:xfrm>
            <a:solidFill>
              <a:schemeClr val="tx1"/>
            </a:solidFill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A9962B8E-EB5C-F2A2-7502-03E262D0678A}"/>
                  </a:ext>
                </a:extLst>
              </p:cNvPr>
              <p:cNvSpPr/>
              <p:nvPr/>
            </p:nvSpPr>
            <p:spPr>
              <a:xfrm>
                <a:off x="1372331" y="1181221"/>
                <a:ext cx="164463" cy="16446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E85DE921-BA1B-A01A-C940-F165676D0B2A}"/>
                  </a:ext>
                </a:extLst>
              </p:cNvPr>
              <p:cNvSpPr/>
              <p:nvPr/>
            </p:nvSpPr>
            <p:spPr>
              <a:xfrm>
                <a:off x="4677549" y="1181221"/>
                <a:ext cx="164463" cy="16446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2D47AE80-A12A-9A9F-B597-00D26357E1AF}"/>
                  </a:ext>
                </a:extLst>
              </p:cNvPr>
              <p:cNvSpPr/>
              <p:nvPr/>
            </p:nvSpPr>
            <p:spPr>
              <a:xfrm>
                <a:off x="7982767" y="1181221"/>
                <a:ext cx="164463" cy="16446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52570CEB-9B3B-4A7B-6A2E-2B5C95C20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62" y="1263452"/>
                <a:ext cx="928874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A9513DB-C9B3-C7BD-2FBB-F29FB8CF1314}"/>
                </a:ext>
              </a:extLst>
            </p:cNvPr>
            <p:cNvSpPr txBox="1"/>
            <p:nvPr/>
          </p:nvSpPr>
          <p:spPr>
            <a:xfrm>
              <a:off x="4700679" y="2219617"/>
              <a:ext cx="280199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odo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DD52EAE-14BE-B84A-1508-6266DE93D0BB}"/>
                </a:ext>
              </a:extLst>
            </p:cNvPr>
            <p:cNvSpPr txBox="1"/>
            <p:nvPr/>
          </p:nvSpPr>
          <p:spPr>
            <a:xfrm>
              <a:off x="4700679" y="1753474"/>
              <a:ext cx="2801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>
                  <a:effectLst/>
                </a:rPr>
                <a:t>1980</a:t>
              </a:r>
              <a:endParaRPr lang="pt-BR" sz="2000" b="1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EEDAE76-EB6B-C270-82AE-35B4151C338F}"/>
                </a:ext>
              </a:extLst>
            </p:cNvPr>
            <p:cNvSpPr txBox="1"/>
            <p:nvPr/>
          </p:nvSpPr>
          <p:spPr>
            <a:xfrm>
              <a:off x="7988181" y="2219617"/>
              <a:ext cx="280199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odo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A042D9F-82A5-3946-A9D0-D5BD145EB900}"/>
                </a:ext>
              </a:extLst>
            </p:cNvPr>
            <p:cNvSpPr txBox="1"/>
            <p:nvPr/>
          </p:nvSpPr>
          <p:spPr>
            <a:xfrm>
              <a:off x="7988181" y="1753474"/>
              <a:ext cx="2801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>
                  <a:effectLst/>
                </a:rPr>
                <a:t>1980</a:t>
              </a:r>
              <a:endParaRPr lang="pt-BR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87534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 descr="Diagrama&#10;&#10;Descrição gerada automaticamente">
            <a:extLst>
              <a:ext uri="{FF2B5EF4-FFF2-40B4-BE49-F238E27FC236}">
                <a16:creationId xmlns:a16="http://schemas.microsoft.com/office/drawing/2014/main" id="{145B1602-97C5-23B2-7587-02160F6707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64D82-EA9A-5288-8D2C-7CCD08DE3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1788" y="3304745"/>
            <a:ext cx="6243580" cy="811987"/>
          </a:xfrm>
        </p:spPr>
        <p:txBody>
          <a:bodyPr/>
          <a:lstStyle/>
          <a:p>
            <a:r>
              <a:rPr lang="pt-BR" dirty="0"/>
              <a:t>Ameaças e vulnerabilidades à Segurança da Informação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318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5244AE-D0EA-E143-D8A8-0FC8007C3D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var(--text-font-family-heading)"/>
              </a:rPr>
              <a:t>Ameaças e vulnerabilidades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698179-75FA-31DD-0837-F079EE085E5A}"/>
              </a:ext>
            </a:extLst>
          </p:cNvPr>
          <p:cNvSpPr txBox="1"/>
          <p:nvPr/>
        </p:nvSpPr>
        <p:spPr>
          <a:xfrm>
            <a:off x="1030703" y="2704403"/>
            <a:ext cx="6098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Informação Valiosa: Empresas dependem de informações valiosas, como patentes de vacinas, para seu valor de mercado.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Ativos Tangíveis e Intangíveis: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Ativos podem ser tangíveis (mensuráveis) ou intangíveis (difíceis de medir).</a:t>
            </a:r>
          </a:p>
        </p:txBody>
      </p:sp>
      <p:pic>
        <p:nvPicPr>
          <p:cNvPr id="8" name="Imagem 7" descr="Uma imagem contendo objeto, verde, plástico&#10;&#10;Descrição gerada automaticamente">
            <a:extLst>
              <a:ext uri="{FF2B5EF4-FFF2-40B4-BE49-F238E27FC236}">
                <a16:creationId xmlns:a16="http://schemas.microsoft.com/office/drawing/2014/main" id="{7CEA0A6C-3BB2-E675-5131-2F7C2A8392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7018" y="2054469"/>
            <a:ext cx="2749062" cy="27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5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5244AE-D0EA-E143-D8A8-0FC8007C3D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var(--text-font-family-heading)"/>
              </a:rPr>
              <a:t>Ameaças e vulnerabilidades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DDE1-3756-C56C-5788-C2C9D0E4A02D}"/>
              </a:ext>
            </a:extLst>
          </p:cNvPr>
          <p:cNvSpPr txBox="1"/>
          <p:nvPr/>
        </p:nvSpPr>
        <p:spPr>
          <a:xfrm>
            <a:off x="1030703" y="179785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Para compreender melhor esses conceitos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57CB361-5E6E-C5E5-01A7-6C7FF444C50F}"/>
              </a:ext>
            </a:extLst>
          </p:cNvPr>
          <p:cNvGrpSpPr/>
          <p:nvPr/>
        </p:nvGrpSpPr>
        <p:grpSpPr>
          <a:xfrm>
            <a:off x="2835858" y="2980070"/>
            <a:ext cx="6520283" cy="3202910"/>
            <a:chOff x="2839236" y="1534451"/>
            <a:chExt cx="6520283" cy="320291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3FFC788-88B8-773E-238F-A2CF800DE235}"/>
                </a:ext>
              </a:extLst>
            </p:cNvPr>
            <p:cNvGrpSpPr/>
            <p:nvPr/>
          </p:nvGrpSpPr>
          <p:grpSpPr>
            <a:xfrm>
              <a:off x="2839236" y="1562876"/>
              <a:ext cx="3121093" cy="3174485"/>
              <a:chOff x="2661436" y="1531126"/>
              <a:chExt cx="3121093" cy="3174485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9E29C9EC-BD40-EBDA-82B1-915B4F25654A}"/>
                  </a:ext>
                </a:extLst>
              </p:cNvPr>
              <p:cNvSpPr/>
              <p:nvPr/>
            </p:nvSpPr>
            <p:spPr>
              <a:xfrm>
                <a:off x="2661436" y="2256867"/>
                <a:ext cx="3121093" cy="2448744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0C40C38-E0CE-4B24-7B6E-8D77811F219C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Ativos intangíveis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2CE49CC-D1F8-AA2B-7ABA-B02C2A0BDED2}"/>
                  </a:ext>
                </a:extLst>
              </p:cNvPr>
              <p:cNvSpPr txBox="1"/>
              <p:nvPr/>
            </p:nvSpPr>
            <p:spPr>
              <a:xfrm>
                <a:off x="2870581" y="3825478"/>
                <a:ext cx="27028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São a imagem de uma organização ou um produto.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8B57FFEB-A11E-8ABA-0617-08D233479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661436" y="1531126"/>
                <a:ext cx="3121093" cy="1686777"/>
              </a:xfrm>
              <a:prstGeom prst="rect">
                <a:avLst/>
              </a:prstGeom>
            </p:spPr>
          </p:pic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58335171-6114-6E82-64D7-E0E68241D2A7}"/>
                </a:ext>
              </a:extLst>
            </p:cNvPr>
            <p:cNvGrpSpPr/>
            <p:nvPr/>
          </p:nvGrpSpPr>
          <p:grpSpPr>
            <a:xfrm>
              <a:off x="6238426" y="1534451"/>
              <a:ext cx="3121093" cy="3202910"/>
              <a:chOff x="2661436" y="1502701"/>
              <a:chExt cx="3121093" cy="3202910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D221AEE9-B5FF-3AF8-5D99-91091E0CC066}"/>
                  </a:ext>
                </a:extLst>
              </p:cNvPr>
              <p:cNvSpPr/>
              <p:nvPr/>
            </p:nvSpPr>
            <p:spPr>
              <a:xfrm>
                <a:off x="2661436" y="2256867"/>
                <a:ext cx="3121093" cy="2448744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301B912-D99B-2040-41CC-50B27E9C92AF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Ativos tangíveis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5CDD440-7A97-A9BC-9CC3-14CDC866A6A4}"/>
                  </a:ext>
                </a:extLst>
              </p:cNvPr>
              <p:cNvSpPr txBox="1"/>
              <p:nvPr/>
            </p:nvSpPr>
            <p:spPr>
              <a:xfrm>
                <a:off x="2870581" y="3825478"/>
                <a:ext cx="27028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São aqueles que conseguimos medir.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996AAD09-5A26-0679-4335-A3CE97470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674800" y="1502701"/>
                <a:ext cx="3094364" cy="17436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4956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5244AE-D0EA-E143-D8A8-0FC8007C3D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var(--text-font-family-heading)"/>
              </a:rPr>
              <a:t>Ameaças e vulnerabilidades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E241F2-A44C-54EC-CFAB-642171FB3D4D}"/>
              </a:ext>
            </a:extLst>
          </p:cNvPr>
          <p:cNvSpPr txBox="1"/>
          <p:nvPr/>
        </p:nvSpPr>
        <p:spPr>
          <a:xfrm>
            <a:off x="1030646" y="1943656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Explicação mais detalhada de cada ativo tangível: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8FA1595-2699-5F17-8124-92DC8A65EF83}"/>
              </a:ext>
            </a:extLst>
          </p:cNvPr>
          <p:cNvGrpSpPr/>
          <p:nvPr/>
        </p:nvGrpSpPr>
        <p:grpSpPr>
          <a:xfrm>
            <a:off x="1039966" y="2769008"/>
            <a:ext cx="10148156" cy="2289690"/>
            <a:chOff x="1019174" y="1676604"/>
            <a:chExt cx="10148156" cy="2289690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93DD9DC-2595-90B8-C557-CA35D25A786A}"/>
                </a:ext>
              </a:extLst>
            </p:cNvPr>
            <p:cNvGrpSpPr/>
            <p:nvPr/>
          </p:nvGrpSpPr>
          <p:grpSpPr>
            <a:xfrm>
              <a:off x="1019174" y="1676604"/>
              <a:ext cx="3121093" cy="2289690"/>
              <a:chOff x="1019174" y="1676604"/>
              <a:chExt cx="3121093" cy="2289690"/>
            </a:xfrm>
          </p:grpSpPr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ECE5AF11-4F10-EC58-2A65-ED1120D8395F}"/>
                  </a:ext>
                </a:extLst>
              </p:cNvPr>
              <p:cNvSpPr/>
              <p:nvPr/>
            </p:nvSpPr>
            <p:spPr>
              <a:xfrm>
                <a:off x="1019174" y="1676604"/>
                <a:ext cx="3121093" cy="228969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6E89675-7037-21CB-144C-3EDAFF997A0A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Ativos tangíveis lógicos </a:t>
                </a:r>
                <a:endParaRPr lang="pt-BR" b="1" dirty="0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E89BFF0-7CEC-A4BD-6E78-D7A12DEBD60E}"/>
                  </a:ext>
                </a:extLst>
              </p:cNvPr>
              <p:cNvSpPr txBox="1"/>
              <p:nvPr/>
            </p:nvSpPr>
            <p:spPr>
              <a:xfrm>
                <a:off x="1228319" y="2630438"/>
                <a:ext cx="270280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São aqueles que envolvem a informação e sua representação em algoritmos. 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67FCE11A-2777-05D6-0402-9D69DFCFA43F}"/>
                </a:ext>
              </a:extLst>
            </p:cNvPr>
            <p:cNvGrpSpPr/>
            <p:nvPr/>
          </p:nvGrpSpPr>
          <p:grpSpPr>
            <a:xfrm>
              <a:off x="4535453" y="1676604"/>
              <a:ext cx="3121093" cy="2289690"/>
              <a:chOff x="4535453" y="1676604"/>
              <a:chExt cx="3121093" cy="2289690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A0A48571-36D3-64BD-A182-BBE5B4BDF578}"/>
                  </a:ext>
                </a:extLst>
              </p:cNvPr>
              <p:cNvSpPr/>
              <p:nvPr/>
            </p:nvSpPr>
            <p:spPr>
              <a:xfrm>
                <a:off x="4535453" y="1676604"/>
                <a:ext cx="3121093" cy="228969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BE1F8024-90E3-06F4-7CEE-7EA7903F2096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Ativos tangíveis físicos </a:t>
                </a:r>
                <a:endParaRPr lang="pt-BR" b="1" dirty="0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C6DE00B-4719-7508-0D1D-B7CBE556917A}"/>
                  </a:ext>
                </a:extLst>
              </p:cNvPr>
              <p:cNvSpPr txBox="1"/>
              <p:nvPr/>
            </p:nvSpPr>
            <p:spPr>
              <a:xfrm>
                <a:off x="4744599" y="2631976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São aqueles que conseguimos tocar, como a usina hidrelétrica de 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</a:rPr>
                  <a:t>I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taipu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</a:rPr>
                  <a:t> Cristo Redentor etc. </a:t>
                </a:r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C7B0BDC1-571C-E5C4-B05D-99C8E82A5236}"/>
                </a:ext>
              </a:extLst>
            </p:cNvPr>
            <p:cNvGrpSpPr/>
            <p:nvPr/>
          </p:nvGrpSpPr>
          <p:grpSpPr>
            <a:xfrm>
              <a:off x="8046237" y="1676604"/>
              <a:ext cx="3121093" cy="2289690"/>
              <a:chOff x="8046237" y="1676604"/>
              <a:chExt cx="3121093" cy="2289690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C043D99-0A3B-B278-DDA1-DB552AF77EF2}"/>
                  </a:ext>
                </a:extLst>
              </p:cNvPr>
              <p:cNvSpPr/>
              <p:nvPr/>
            </p:nvSpPr>
            <p:spPr>
              <a:xfrm>
                <a:off x="8046237" y="1676604"/>
                <a:ext cx="3121093" cy="228969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1AF28EE6-EAA3-B241-664A-58D5B5E7159F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Ativos tangíveis físicos </a:t>
                </a:r>
                <a:endParaRPr lang="pt-BR" b="1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D34C67A-7901-CDF1-19E6-18AE06C526F1}"/>
                  </a:ext>
                </a:extLst>
              </p:cNvPr>
              <p:cNvSpPr txBox="1"/>
              <p:nvPr/>
            </p:nvSpPr>
            <p:spPr>
              <a:xfrm>
                <a:off x="8260880" y="2662512"/>
                <a:ext cx="270280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São aqueles referentes aos colaboradores e prestadores de serviço. 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57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68708E-BD75-245D-BFE6-FCA8DE7A9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9175" y="2586831"/>
            <a:ext cx="5400676" cy="1684337"/>
          </a:xfrm>
        </p:spPr>
        <p:txBody>
          <a:bodyPr/>
          <a:lstStyle/>
          <a:p>
            <a:r>
              <a:rPr lang="pt-BR" dirty="0"/>
              <a:t>Introdução à segurança da informação	</a:t>
            </a:r>
          </a:p>
        </p:txBody>
      </p:sp>
    </p:spTree>
    <p:extLst>
      <p:ext uri="{BB962C8B-B14F-4D97-AF65-F5344CB8AC3E}">
        <p14:creationId xmlns:p14="http://schemas.microsoft.com/office/powerpoint/2010/main" val="60371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5244AE-D0EA-E143-D8A8-0FC8007C3D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var(--text-font-family-heading)"/>
              </a:rPr>
              <a:t>Ameaças e vulnerabilidades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6C74B0A-C729-96B9-292E-082BF7EFBC9D}"/>
              </a:ext>
            </a:extLst>
          </p:cNvPr>
          <p:cNvSpPr txBox="1"/>
          <p:nvPr/>
        </p:nvSpPr>
        <p:spPr>
          <a:xfrm>
            <a:off x="1030645" y="1441450"/>
            <a:ext cx="10142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Os ativos tangíveis e intangíveis se posicionam e se desdobram desta maneira: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6842BF25-C2F0-EF2C-9CAB-9F9931F2C1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595" y="2079523"/>
            <a:ext cx="3878810" cy="399517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06EE633-ED51-D7AA-627B-5B5A19C0AAC0}"/>
              </a:ext>
            </a:extLst>
          </p:cNvPr>
          <p:cNvSpPr txBox="1"/>
          <p:nvPr/>
        </p:nvSpPr>
        <p:spPr>
          <a:xfrm>
            <a:off x="1546891" y="6035661"/>
            <a:ext cx="90982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Fluxograma do posicionamento dos ativos tangíveis e intangíveis.</a:t>
            </a:r>
          </a:p>
        </p:txBody>
      </p:sp>
    </p:spTree>
    <p:extLst>
      <p:ext uri="{BB962C8B-B14F-4D97-AF65-F5344CB8AC3E}">
        <p14:creationId xmlns:p14="http://schemas.microsoft.com/office/powerpoint/2010/main" val="121316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5244AE-D0EA-E143-D8A8-0FC8007C3D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var(--text-font-family-heading)"/>
              </a:rPr>
              <a:t>Ameaças e vulnerabilidades</a:t>
            </a:r>
          </a:p>
          <a:p>
            <a:endParaRPr lang="pt-BR" dirty="0"/>
          </a:p>
        </p:txBody>
      </p:sp>
      <p:graphicFrame>
        <p:nvGraphicFramePr>
          <p:cNvPr id="8" name="CaixaDeTexto 4">
            <a:extLst>
              <a:ext uri="{FF2B5EF4-FFF2-40B4-BE49-F238E27FC236}">
                <a16:creationId xmlns:a16="http://schemas.microsoft.com/office/drawing/2014/main" id="{06173AA4-6F82-2C30-28B9-C33BF63B4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051690"/>
              </p:ext>
            </p:extLst>
          </p:nvPr>
        </p:nvGraphicFramePr>
        <p:xfrm>
          <a:off x="1019176" y="1577986"/>
          <a:ext cx="10153649" cy="4414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51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2ED6DA1-A268-093A-828F-BE68C2454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Tipos de ameaças e vulnerabilidades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4C9627-2AB5-C199-BC63-750359BF53AA}"/>
              </a:ext>
            </a:extLst>
          </p:cNvPr>
          <p:cNvSpPr txBox="1"/>
          <p:nvPr/>
        </p:nvSpPr>
        <p:spPr>
          <a:xfrm>
            <a:off x="1019175" y="1549855"/>
            <a:ext cx="861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A segurança da informação é fundamentada em três aspectos: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DE95813-073E-8105-2C18-494C77AD4CD5}"/>
              </a:ext>
            </a:extLst>
          </p:cNvPr>
          <p:cNvGrpSpPr/>
          <p:nvPr/>
        </p:nvGrpSpPr>
        <p:grpSpPr>
          <a:xfrm>
            <a:off x="3046828" y="2027592"/>
            <a:ext cx="6098344" cy="4305294"/>
            <a:chOff x="3391602" y="1919187"/>
            <a:chExt cx="6098344" cy="4305294"/>
          </a:xfrm>
        </p:grpSpPr>
        <p:pic>
          <p:nvPicPr>
            <p:cNvPr id="6" name="Imagem 5" descr="Diagrama&#10;&#10;Descrição gerada automaticamente">
              <a:extLst>
                <a:ext uri="{FF2B5EF4-FFF2-40B4-BE49-F238E27FC236}">
                  <a16:creationId xmlns:a16="http://schemas.microsoft.com/office/drawing/2014/main" id="{DF69F7A3-1C79-73FD-EB82-90C9AD024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12926" y="1919187"/>
              <a:ext cx="4621407" cy="3997517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98DABC-E4C8-1523-EB03-709C0828E47D}"/>
                </a:ext>
              </a:extLst>
            </p:cNvPr>
            <p:cNvSpPr txBox="1"/>
            <p:nvPr/>
          </p:nvSpPr>
          <p:spPr>
            <a:xfrm>
              <a:off x="3391602" y="5916704"/>
              <a:ext cx="60983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2">
                      <a:lumMod val="25000"/>
                    </a:schemeClr>
                  </a:solidFill>
                </a:rPr>
                <a:t>Diagrama dos três aspectos da segurança da informação.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146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2ED6DA1-A268-093A-828F-BE68C2454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Tipos de ameaças e vulnerabilidades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6D568C-C2D8-C934-8125-043A8823001D}"/>
              </a:ext>
            </a:extLst>
          </p:cNvPr>
          <p:cNvSpPr txBox="1"/>
          <p:nvPr/>
        </p:nvSpPr>
        <p:spPr>
          <a:xfrm>
            <a:off x="1075690" y="2551837"/>
            <a:ext cx="70729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Ameaças ao WhatsApp: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Problemas de invasão no WhatsApp podem ser evitados com senhas e autenticação em duas etapas.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Perda de Confidencialidade e Integridade: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 armazenamento de documentos eletrônicos pode ser protegido com selos de autenticidade, como funções de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hashes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B9EABA59-7553-A792-A2B4-7CA771B37D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4212" y="2039815"/>
            <a:ext cx="2722098" cy="27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72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2ED6DA1-A268-093A-828F-BE68C2454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Tipos de ameaças e vulnerabilidades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857080-587F-D195-5B81-2951771B2D75}"/>
              </a:ext>
            </a:extLst>
          </p:cNvPr>
          <p:cNvSpPr txBox="1"/>
          <p:nvPr/>
        </p:nvSpPr>
        <p:spPr>
          <a:xfrm>
            <a:off x="1030703" y="1432577"/>
            <a:ext cx="10142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Ameaças humanas originam-se de ações humanas, enquanto ameaças não humanas têm causas naturais ou de infraestrutura.</a:t>
            </a:r>
          </a:p>
          <a:p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As ameaças provocadas por seres humanos podem ainda ser classificadas das duas formas a seguir: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AB076C0-AC09-B64E-815C-3718D37788A0}"/>
              </a:ext>
            </a:extLst>
          </p:cNvPr>
          <p:cNvGrpSpPr/>
          <p:nvPr/>
        </p:nvGrpSpPr>
        <p:grpSpPr>
          <a:xfrm>
            <a:off x="2201227" y="3451482"/>
            <a:ext cx="7789545" cy="3105668"/>
            <a:chOff x="2201227" y="1749894"/>
            <a:chExt cx="7789545" cy="3105668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39B12D75-1661-3C78-1A9D-A580A43873B9}"/>
                </a:ext>
              </a:extLst>
            </p:cNvPr>
            <p:cNvSpPr/>
            <p:nvPr/>
          </p:nvSpPr>
          <p:spPr>
            <a:xfrm>
              <a:off x="2201227" y="1749894"/>
              <a:ext cx="7789545" cy="2610192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C51D703-DBDA-A9B6-DED4-BDA1EE208EA5}"/>
                </a:ext>
              </a:extLst>
            </p:cNvPr>
            <p:cNvSpPr txBox="1"/>
            <p:nvPr/>
          </p:nvSpPr>
          <p:spPr>
            <a:xfrm>
              <a:off x="2382989" y="2076956"/>
              <a:ext cx="31210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effectLst/>
                </a:rPr>
                <a:t>Colaboradores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EFCBC3E-2DC7-C1FD-DC7C-64825D3970D6}"/>
                </a:ext>
              </a:extLst>
            </p:cNvPr>
            <p:cNvSpPr txBox="1"/>
            <p:nvPr/>
          </p:nvSpPr>
          <p:spPr>
            <a:xfrm>
              <a:off x="2382988" y="2793459"/>
              <a:ext cx="3121093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rPr>
                <a:t>Ameaças humanas incluem ações maliciosas e incidentes causados por colaboradores mal-intencionados ou mal treinados.</a:t>
              </a:r>
            </a:p>
            <a:p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  <a:p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  <a:p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  <a:p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69E3A64-A650-1C99-6CF7-A01DF75B9AC2}"/>
                </a:ext>
              </a:extLst>
            </p:cNvPr>
            <p:cNvSpPr txBox="1"/>
            <p:nvPr/>
          </p:nvSpPr>
          <p:spPr>
            <a:xfrm>
              <a:off x="6633275" y="2076956"/>
              <a:ext cx="31210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effectLst/>
                </a:rPr>
                <a:t>Hackers</a:t>
              </a:r>
              <a:endParaRPr lang="pt-BR" b="1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600603E-CF26-2BFE-AF24-C7120BEAD786}"/>
                </a:ext>
              </a:extLst>
            </p:cNvPr>
            <p:cNvSpPr txBox="1"/>
            <p:nvPr/>
          </p:nvSpPr>
          <p:spPr>
            <a:xfrm>
              <a:off x="6633274" y="2793459"/>
              <a:ext cx="3121093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rPr>
                <a:t>Hackers exploram vulnerabilidades por motivos diversos, como demonstração de habilidade, desafios ou ganhos financeiros.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ACABB6B-7631-B7D3-3F49-FC50EA12659B}"/>
                </a:ext>
              </a:extLst>
            </p:cNvPr>
            <p:cNvGrpSpPr/>
            <p:nvPr/>
          </p:nvGrpSpPr>
          <p:grpSpPr>
            <a:xfrm>
              <a:off x="5882639" y="1951527"/>
              <a:ext cx="371475" cy="2350855"/>
              <a:chOff x="5882639" y="1951527"/>
              <a:chExt cx="371475" cy="2350855"/>
            </a:xfrm>
          </p:grpSpPr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BF3F1CBC-319C-1D51-94D8-00576D337B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377" y="1951527"/>
                <a:ext cx="0" cy="2350855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4AC2B6E9-E670-FA2C-9FBE-A1CC2C785061}"/>
                  </a:ext>
                </a:extLst>
              </p:cNvPr>
              <p:cNvSpPr/>
              <p:nvPr/>
            </p:nvSpPr>
            <p:spPr>
              <a:xfrm>
                <a:off x="5882639" y="2988043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Sinal de Multiplicação 16">
                <a:extLst>
                  <a:ext uri="{FF2B5EF4-FFF2-40B4-BE49-F238E27FC236}">
                    <a16:creationId xmlns:a16="http://schemas.microsoft.com/office/drawing/2014/main" id="{5F3721DF-18F3-2CB5-F7C0-7B7E09B7AECF}"/>
                  </a:ext>
                </a:extLst>
              </p:cNvPr>
              <p:cNvSpPr/>
              <p:nvPr/>
            </p:nvSpPr>
            <p:spPr>
              <a:xfrm>
                <a:off x="5954553" y="3059957"/>
                <a:ext cx="227646" cy="227646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0378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BD453BE-257B-5A2F-BA95-BC91DD6D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Ataques cibernéticos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D93E34-A500-C75A-9146-E5E7BDEA2D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4BDEAC-7C03-C433-448B-A988A81B932D}"/>
              </a:ext>
            </a:extLst>
          </p:cNvPr>
          <p:cNvSpPr txBox="1"/>
          <p:nvPr/>
        </p:nvSpPr>
        <p:spPr>
          <a:xfrm>
            <a:off x="6096000" y="2722860"/>
            <a:ext cx="50768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Pessoas ou hackers podem realizar ataques por motivos variados.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As ameaças visam danificar a informação, ferir a confidencialidade ou interromper sistemas.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Além de ameaças humanas, eventos naturais ou acidentais podem causar indisponibilidade.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09E328-6EA4-3570-8A2A-4286D697349E}"/>
              </a:ext>
            </a:extLst>
          </p:cNvPr>
          <p:cNvSpPr txBox="1"/>
          <p:nvPr/>
        </p:nvSpPr>
        <p:spPr>
          <a:xfrm>
            <a:off x="1333156" y="4473272"/>
            <a:ext cx="3801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Ameaças cibernéticas são ataques maliciosos que exploram vulnerabilidades.</a:t>
            </a:r>
          </a:p>
        </p:txBody>
      </p:sp>
      <p:pic>
        <p:nvPicPr>
          <p:cNvPr id="9" name="Imagem 8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FF396966-914F-B765-426C-50D415E469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3164" y="2529280"/>
            <a:ext cx="2681533" cy="18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72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BD453BE-257B-5A2F-BA95-BC91DD6D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Ataques cibernéticos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D93E34-A500-C75A-9146-E5E7BDEA2D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Ataques de negação de serviço (DOS)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E74579-084A-C2DD-C954-A4CA35E1902D}"/>
              </a:ext>
            </a:extLst>
          </p:cNvPr>
          <p:cNvSpPr txBox="1"/>
          <p:nvPr/>
        </p:nvSpPr>
        <p:spPr>
          <a:xfrm>
            <a:off x="1030702" y="2645791"/>
            <a:ext cx="75083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Ataques de negação de serviço (DOS) visam tornar sistemas inacessíveis explorando vulnerabilidades.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Exemplos incluem ataques como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pod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syn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flood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udp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flood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flood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Ataques distribuídos (DDOS) envolvem múltiplas fontes coordenando seus ataques, muitas vezes através de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botnets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 coordenação é fundamental para sincronizar os ataques e amplificar seu impacto.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9ACA825-DD30-F0D0-C4E0-68CEDA495228}"/>
              </a:ext>
            </a:extLst>
          </p:cNvPr>
          <p:cNvSpPr/>
          <p:nvPr/>
        </p:nvSpPr>
        <p:spPr>
          <a:xfrm>
            <a:off x="11172825" y="239151"/>
            <a:ext cx="1019175" cy="63163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64E67C10-CACF-E42F-78AF-A807DFDA65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0839" y="3873525"/>
            <a:ext cx="2696308" cy="26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6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BD453BE-257B-5A2F-BA95-BC91DD6D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Ataques cibernéticos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D93E34-A500-C75A-9146-E5E7BDEA2D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Engenharia social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C07071-B84C-10ED-F595-87D2EFACB10E}"/>
              </a:ext>
            </a:extLst>
          </p:cNvPr>
          <p:cNvSpPr txBox="1"/>
          <p:nvPr/>
        </p:nvSpPr>
        <p:spPr>
          <a:xfrm>
            <a:off x="5908431" y="2608617"/>
            <a:ext cx="52643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phishing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é um exemplo comum de ataque de engenharia social, visando ganhos financeiros por meio de fraudes.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Os ataques de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phishing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podem ocorrer por e-mail, SMS, redes sociais e até mesmo por dispositivos físicos, como os "chupa-cabras".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Os fraudadores frequentemente utilizam sofisticação na criação desses dispositivos, tornando-os semelhantes aos usados pelos bancos.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87BE03-E0A0-9530-F6F8-3556D2B4A8E4}"/>
              </a:ext>
            </a:extLst>
          </p:cNvPr>
          <p:cNvSpPr txBox="1"/>
          <p:nvPr/>
        </p:nvSpPr>
        <p:spPr>
          <a:xfrm>
            <a:off x="1019175" y="5079096"/>
            <a:ext cx="4523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 engenharia social explora fraquezas humanas para obter informações, frequentemente visando a confidencialidade.</a:t>
            </a:r>
          </a:p>
        </p:txBody>
      </p:sp>
      <p:pic>
        <p:nvPicPr>
          <p:cNvPr id="11" name="Imagem 10" descr="Interface gráfica do usuário, Ícone&#10;&#10;Descrição gerada automaticamente">
            <a:extLst>
              <a:ext uri="{FF2B5EF4-FFF2-40B4-BE49-F238E27FC236}">
                <a16:creationId xmlns:a16="http://schemas.microsoft.com/office/drawing/2014/main" id="{8FE762D4-14B5-056E-1BD2-0441E255C2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4506" y="2006400"/>
            <a:ext cx="2208005" cy="33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9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BD453BE-257B-5A2F-BA95-BC91DD6D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Ataques cibernéticos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D93E34-A500-C75A-9146-E5E7BDEA2D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Pichação de site</a:t>
            </a:r>
          </a:p>
        </p:txBody>
      </p:sp>
      <p:graphicFrame>
        <p:nvGraphicFramePr>
          <p:cNvPr id="8" name="CaixaDeTexto 5">
            <a:extLst>
              <a:ext uri="{FF2B5EF4-FFF2-40B4-BE49-F238E27FC236}">
                <a16:creationId xmlns:a16="http://schemas.microsoft.com/office/drawing/2014/main" id="{04D91288-6006-ADFE-84BD-B5B19DA84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919534"/>
              </p:ext>
            </p:extLst>
          </p:nvPr>
        </p:nvGraphicFramePr>
        <p:xfrm>
          <a:off x="1019175" y="2497737"/>
          <a:ext cx="10153650" cy="3241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139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BD453BE-257B-5A2F-BA95-BC91DD6D7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Ataques cibernéticos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D93E34-A500-C75A-9146-E5E7BDEA2D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err="1"/>
              <a:t>Botnets</a:t>
            </a:r>
            <a:endParaRPr lang="pt-BR" dirty="0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7F66488A-2F7B-64CC-4FF9-31D08EFC0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935787"/>
              </p:ext>
            </p:extLst>
          </p:nvPr>
        </p:nvGraphicFramePr>
        <p:xfrm>
          <a:off x="1019174" y="2586162"/>
          <a:ext cx="10153650" cy="2794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84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>
            <a:extLst>
              <a:ext uri="{FF2B5EF4-FFF2-40B4-BE49-F238E27FC236}">
                <a16:creationId xmlns:a16="http://schemas.microsoft.com/office/drawing/2014/main" id="{EA8C20F8-EBB9-D039-4F90-653AD2AA4C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BAA6DA1-7BF1-A712-E66C-CDC3F6D07E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Princípios da segurança e o ciclo de vida da informação	</a:t>
            </a:r>
          </a:p>
        </p:txBody>
      </p:sp>
    </p:spTree>
    <p:extLst>
      <p:ext uri="{BB962C8B-B14F-4D97-AF65-F5344CB8AC3E}">
        <p14:creationId xmlns:p14="http://schemas.microsoft.com/office/powerpoint/2010/main" val="2628424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BB6315C-86E3-0A4E-0168-83A942BA1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Outros tipos de ataques cibernéticos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B3FDC0-F87E-F0E0-D28C-7EFA36F6DCF4}"/>
              </a:ext>
            </a:extLst>
          </p:cNvPr>
          <p:cNvSpPr txBox="1"/>
          <p:nvPr/>
        </p:nvSpPr>
        <p:spPr>
          <a:xfrm>
            <a:off x="1030703" y="158052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Outras técnicas utilizadas em ataques cibernéticos: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8DBBC7B-3B43-23AF-007D-7A31F35C2E1F}"/>
              </a:ext>
            </a:extLst>
          </p:cNvPr>
          <p:cNvGrpSpPr/>
          <p:nvPr/>
        </p:nvGrpSpPr>
        <p:grpSpPr>
          <a:xfrm>
            <a:off x="1013141" y="2458268"/>
            <a:ext cx="10148156" cy="1155088"/>
            <a:chOff x="1019174" y="1676604"/>
            <a:chExt cx="10148156" cy="1155088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8B74300-D905-0514-48A0-276EDECCD52D}"/>
                </a:ext>
              </a:extLst>
            </p:cNvPr>
            <p:cNvGrpSpPr/>
            <p:nvPr/>
          </p:nvGrpSpPr>
          <p:grpSpPr>
            <a:xfrm>
              <a:off x="1019174" y="1676604"/>
              <a:ext cx="3121093" cy="1155088"/>
              <a:chOff x="1019174" y="1676604"/>
              <a:chExt cx="3121093" cy="1155088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624F81B2-8D81-4CF3-761E-8714ED0468B9}"/>
                  </a:ext>
                </a:extLst>
              </p:cNvPr>
              <p:cNvSpPr/>
              <p:nvPr/>
            </p:nvSpPr>
            <p:spPr>
              <a:xfrm>
                <a:off x="1019174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75CE9C9-E1C8-21D8-65B9-17E5589A54FF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 err="1">
                    <a:effectLst/>
                  </a:rPr>
                  <a:t>Ip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spoofing</a:t>
                </a:r>
                <a:r>
                  <a:rPr lang="pt-BR" b="1" dirty="0">
                    <a:effectLst/>
                  </a:rPr>
                  <a:t> </a:t>
                </a:r>
                <a:endParaRPr lang="pt-BR" b="1" dirty="0"/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E5D18434-66CF-FA1F-B0FA-4DB953CEAF4A}"/>
                </a:ext>
              </a:extLst>
            </p:cNvPr>
            <p:cNvGrpSpPr/>
            <p:nvPr/>
          </p:nvGrpSpPr>
          <p:grpSpPr>
            <a:xfrm>
              <a:off x="4535453" y="1676604"/>
              <a:ext cx="3121093" cy="1155088"/>
              <a:chOff x="4535453" y="1676604"/>
              <a:chExt cx="3121093" cy="1155088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CBA0418C-4992-D626-A8E1-94BA070D29ED}"/>
                  </a:ext>
                </a:extLst>
              </p:cNvPr>
              <p:cNvSpPr/>
              <p:nvPr/>
            </p:nvSpPr>
            <p:spPr>
              <a:xfrm>
                <a:off x="4535453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4397CCA-5038-B137-70CB-AD2CDE7B1EBD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 err="1">
                    <a:effectLst/>
                  </a:rPr>
                  <a:t>Pharming</a:t>
                </a:r>
                <a:r>
                  <a:rPr lang="pt-BR" b="1" dirty="0">
                    <a:effectLst/>
                  </a:rPr>
                  <a:t> ou </a:t>
                </a:r>
                <a:r>
                  <a:rPr lang="pt-BR" b="1" dirty="0" err="1">
                    <a:effectLst/>
                  </a:rPr>
                  <a:t>dns</a:t>
                </a:r>
                <a:r>
                  <a:rPr lang="pt-BR" b="1" dirty="0">
                    <a:effectLst/>
                  </a:rPr>
                  <a:t> cache </a:t>
                </a:r>
                <a:r>
                  <a:rPr lang="pt-BR" b="1" dirty="0" err="1">
                    <a:effectLst/>
                  </a:rPr>
                  <a:t>poisoning</a:t>
                </a:r>
                <a:r>
                  <a:rPr lang="pt-BR" b="1" dirty="0">
                    <a:effectLst/>
                  </a:rPr>
                  <a:t> </a:t>
                </a:r>
                <a:endParaRPr lang="pt-BR" b="1" dirty="0"/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52718D1-77E8-5CB8-473E-BB0C734A9D7B}"/>
                </a:ext>
              </a:extLst>
            </p:cNvPr>
            <p:cNvGrpSpPr/>
            <p:nvPr/>
          </p:nvGrpSpPr>
          <p:grpSpPr>
            <a:xfrm>
              <a:off x="8046237" y="1676604"/>
              <a:ext cx="3121093" cy="1155088"/>
              <a:chOff x="8046237" y="1676604"/>
              <a:chExt cx="3121093" cy="1155088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85EC103E-29E3-7FB3-1F61-E90C6FCAE1EA}"/>
                  </a:ext>
                </a:extLst>
              </p:cNvPr>
              <p:cNvSpPr/>
              <p:nvPr/>
            </p:nvSpPr>
            <p:spPr>
              <a:xfrm>
                <a:off x="8046237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EFB5173-38E5-D9D0-8443-BF8C90F22FDA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 err="1">
                    <a:effectLst/>
                  </a:rPr>
                  <a:t>Ip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session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hijacking</a:t>
                </a:r>
                <a:endParaRPr lang="pt-BR" b="1" dirty="0"/>
              </a:p>
            </p:txBody>
          </p:sp>
        </p:grp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F83B502-BE85-8AB2-7B5A-925437B51F40}"/>
              </a:ext>
            </a:extLst>
          </p:cNvPr>
          <p:cNvGrpSpPr/>
          <p:nvPr/>
        </p:nvGrpSpPr>
        <p:grpSpPr>
          <a:xfrm>
            <a:off x="1013141" y="3683298"/>
            <a:ext cx="10148156" cy="1155088"/>
            <a:chOff x="1019174" y="1676604"/>
            <a:chExt cx="10148156" cy="1155088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307C2C04-F285-DA83-2394-35E811AACDE3}"/>
                </a:ext>
              </a:extLst>
            </p:cNvPr>
            <p:cNvGrpSpPr/>
            <p:nvPr/>
          </p:nvGrpSpPr>
          <p:grpSpPr>
            <a:xfrm>
              <a:off x="1019174" y="1676604"/>
              <a:ext cx="3121093" cy="1155088"/>
              <a:chOff x="1019174" y="1676604"/>
              <a:chExt cx="3121093" cy="1155088"/>
            </a:xfrm>
          </p:grpSpPr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4033993B-F030-4E83-3B0C-4651C0139EA5}"/>
                  </a:ext>
                </a:extLst>
              </p:cNvPr>
              <p:cNvSpPr/>
              <p:nvPr/>
            </p:nvSpPr>
            <p:spPr>
              <a:xfrm>
                <a:off x="1019174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8E1C353-DA3F-5E3A-7000-A88359CFC889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Quebra de senhas </a:t>
                </a:r>
                <a:endParaRPr lang="pt-BR" b="1" dirty="0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71C71266-77F7-978B-B219-DBDF3A52ADCB}"/>
                </a:ext>
              </a:extLst>
            </p:cNvPr>
            <p:cNvGrpSpPr/>
            <p:nvPr/>
          </p:nvGrpSpPr>
          <p:grpSpPr>
            <a:xfrm>
              <a:off x="4535453" y="1676604"/>
              <a:ext cx="3121093" cy="1155088"/>
              <a:chOff x="4535453" y="1676604"/>
              <a:chExt cx="3121093" cy="1155088"/>
            </a:xfrm>
          </p:grpSpPr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914F10EB-F48B-E01B-4698-CA2849CF3B52}"/>
                  </a:ext>
                </a:extLst>
              </p:cNvPr>
              <p:cNvSpPr/>
              <p:nvPr/>
            </p:nvSpPr>
            <p:spPr>
              <a:xfrm>
                <a:off x="4535453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5EAE195-0F5D-8EE4-26E5-79EF473ACBE5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 err="1">
                    <a:effectLst/>
                  </a:rPr>
                  <a:t>Hash</a:t>
                </a:r>
                <a:r>
                  <a:rPr lang="pt-BR" b="1" dirty="0">
                    <a:effectLst/>
                  </a:rPr>
                  <a:t> </a:t>
                </a:r>
                <a:endParaRPr lang="pt-BR" b="1" dirty="0"/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E7F82D14-541F-D3D7-69A1-59F3A3F894B8}"/>
                </a:ext>
              </a:extLst>
            </p:cNvPr>
            <p:cNvGrpSpPr/>
            <p:nvPr/>
          </p:nvGrpSpPr>
          <p:grpSpPr>
            <a:xfrm>
              <a:off x="8046237" y="1676604"/>
              <a:ext cx="3121093" cy="1155088"/>
              <a:chOff x="8046237" y="1676604"/>
              <a:chExt cx="3121093" cy="1155088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481DFF4E-CF17-985A-7B6D-E5AD6B7B78E8}"/>
                  </a:ext>
                </a:extLst>
              </p:cNvPr>
              <p:cNvSpPr/>
              <p:nvPr/>
            </p:nvSpPr>
            <p:spPr>
              <a:xfrm>
                <a:off x="8046237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906E620-24C3-EE8D-DDEA-C97919AE918A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 err="1">
                    <a:effectLst/>
                  </a:rPr>
                  <a:t>Trashing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dumpster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diving</a:t>
                </a:r>
                <a:endParaRPr lang="pt-BR" b="1" dirty="0"/>
              </a:p>
            </p:txBody>
          </p:sp>
        </p:grpSp>
      </p:grp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4D7A0F46-98F8-769E-70DE-83BAFF07C51A}"/>
              </a:ext>
            </a:extLst>
          </p:cNvPr>
          <p:cNvSpPr/>
          <p:nvPr/>
        </p:nvSpPr>
        <p:spPr>
          <a:xfrm>
            <a:off x="4529420" y="4908463"/>
            <a:ext cx="3121093" cy="1155088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B58720C-7851-C620-8919-B8231A7CAB79}"/>
              </a:ext>
            </a:extLst>
          </p:cNvPr>
          <p:cNvSpPr txBox="1"/>
          <p:nvPr/>
        </p:nvSpPr>
        <p:spPr>
          <a:xfrm>
            <a:off x="4738566" y="5147332"/>
            <a:ext cx="2702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err="1">
                <a:effectLst/>
              </a:rPr>
              <a:t>Wardriving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19488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C74DBB7-4613-B60D-C5E4-4115BC7B0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Outros tipos de ataques cibernéticos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0FBBAA-CB4A-6D81-B870-E25E2EC99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Softwares maliciosos</a:t>
            </a:r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6490991A-15D3-1BD1-B8F3-2196C7ABD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10063"/>
              </p:ext>
            </p:extLst>
          </p:nvPr>
        </p:nvGraphicFramePr>
        <p:xfrm>
          <a:off x="1030646" y="2513898"/>
          <a:ext cx="10142179" cy="3577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146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C74DBB7-4613-B60D-C5E4-4115BC7B0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Outros tipos de ataques cibernéticos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0FBBAA-CB4A-6D81-B870-E25E2EC99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err="1"/>
              <a:t>Ransomware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B4EC04-8208-E04D-F5E7-C9AB0E7F6905}"/>
              </a:ext>
            </a:extLst>
          </p:cNvPr>
          <p:cNvSpPr txBox="1"/>
          <p:nvPr/>
        </p:nvSpPr>
        <p:spPr>
          <a:xfrm>
            <a:off x="6396550" y="2864774"/>
            <a:ext cx="49517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Conhecido pelo ataque do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WannaCry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e sua alta proliferação nos últimos anos.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 ataque é altamente lucrativo para criminosos e causa prejuízos significativos.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Prevenção e backup seguro são essenciais para proteção contra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ransomware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C4E1AC-59AE-5D9F-1125-9F13504E1E4F}"/>
              </a:ext>
            </a:extLst>
          </p:cNvPr>
          <p:cNvSpPr txBox="1"/>
          <p:nvPr/>
        </p:nvSpPr>
        <p:spPr>
          <a:xfrm>
            <a:off x="1645149" y="4722750"/>
            <a:ext cx="36998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Ransomware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é um malware que criptografa dados e exige resgate em troca da chave de descriptografia.</a:t>
            </a:r>
          </a:p>
        </p:txBody>
      </p:sp>
      <p:pic>
        <p:nvPicPr>
          <p:cNvPr id="10" name="Imagem 9" descr="Pessoa posando para foto em frente a computador&#10;&#10;Descrição gerada automaticamente com confiança média">
            <a:extLst>
              <a:ext uri="{FF2B5EF4-FFF2-40B4-BE49-F238E27FC236}">
                <a16:creationId xmlns:a16="http://schemas.microsoft.com/office/drawing/2014/main" id="{6B10B91D-A826-656D-C913-01D29A22CA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9896" y="2800451"/>
            <a:ext cx="3170311" cy="17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76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145B1602-97C5-23B2-7587-02160F6707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64D82-EA9A-5288-8D2C-7CCD08DE3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1788" y="3304745"/>
            <a:ext cx="6243580" cy="811987"/>
          </a:xfrm>
        </p:spPr>
        <p:txBody>
          <a:bodyPr/>
          <a:lstStyle/>
          <a:p>
            <a:r>
              <a:rPr lang="pt-BR" dirty="0"/>
              <a:t>Normas de Segurança da Informação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09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42339C-31A4-241F-576F-5FAF9AFB00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6FD68B8-B4C0-A964-CD6F-680DD2D6A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Normas ISO e Segurança da Informação</a:t>
            </a:r>
          </a:p>
          <a:p>
            <a:endParaRPr lang="pt-BR" dirty="0"/>
          </a:p>
        </p:txBody>
      </p:sp>
      <p:graphicFrame>
        <p:nvGraphicFramePr>
          <p:cNvPr id="8" name="CaixaDeTexto 5">
            <a:extLst>
              <a:ext uri="{FF2B5EF4-FFF2-40B4-BE49-F238E27FC236}">
                <a16:creationId xmlns:a16="http://schemas.microsoft.com/office/drawing/2014/main" id="{1D0D2AFE-1AEC-3BF5-E5B5-FB7755A75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313177"/>
              </p:ext>
            </p:extLst>
          </p:nvPr>
        </p:nvGraphicFramePr>
        <p:xfrm>
          <a:off x="1019173" y="2097858"/>
          <a:ext cx="10153649" cy="4175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947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A01E2AE-336B-2699-FAC7-104A7D62A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718F29A-BC7C-7D42-619D-80164AFC22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Estrutura geral da Norma ISO/IEC 27001</a:t>
            </a:r>
          </a:p>
          <a:p>
            <a:endParaRPr lang="pt-BR" dirty="0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CDB03594-EDCC-7F0A-B823-11AD229D3F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2449532"/>
              </p:ext>
            </p:extLst>
          </p:nvPr>
        </p:nvGraphicFramePr>
        <p:xfrm>
          <a:off x="1019174" y="2518348"/>
          <a:ext cx="10153649" cy="375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7083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DD4846-2E14-F73E-8F7A-6156B2E38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Certificados</a:t>
            </a:r>
          </a:p>
          <a:p>
            <a:endParaRPr lang="pt-BR" dirty="0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9BF6EE40-D33A-AD32-75E5-237CBEACB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723870"/>
              </p:ext>
            </p:extLst>
          </p:nvPr>
        </p:nvGraphicFramePr>
        <p:xfrm>
          <a:off x="1033487" y="1441450"/>
          <a:ext cx="10153650" cy="4414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051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DD4846-2E14-F73E-8F7A-6156B2E38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Certificados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289783-B633-96C2-7B7C-6C196D0DD8AC}"/>
              </a:ext>
            </a:extLst>
          </p:cNvPr>
          <p:cNvSpPr txBox="1"/>
          <p:nvPr/>
        </p:nvSpPr>
        <p:spPr>
          <a:xfrm>
            <a:off x="1019175" y="1735241"/>
            <a:ext cx="7998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As descrições do controle estão estruturadas da seguinte forma: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07F46A6-AA06-6CCB-DD00-B6F85E4B7744}"/>
              </a:ext>
            </a:extLst>
          </p:cNvPr>
          <p:cNvGrpSpPr/>
          <p:nvPr/>
        </p:nvGrpSpPr>
        <p:grpSpPr>
          <a:xfrm>
            <a:off x="1019175" y="2945988"/>
            <a:ext cx="10148156" cy="2525033"/>
            <a:chOff x="1019174" y="1676603"/>
            <a:chExt cx="10148156" cy="2525033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DCDDEB85-1E30-D732-32D3-D4F32661501C}"/>
                </a:ext>
              </a:extLst>
            </p:cNvPr>
            <p:cNvGrpSpPr/>
            <p:nvPr/>
          </p:nvGrpSpPr>
          <p:grpSpPr>
            <a:xfrm>
              <a:off x="1019174" y="1676603"/>
              <a:ext cx="3121093" cy="2464663"/>
              <a:chOff x="1019174" y="1676603"/>
              <a:chExt cx="3121093" cy="2464663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05A6A339-E87D-4A74-E3B8-261301D58050}"/>
                  </a:ext>
                </a:extLst>
              </p:cNvPr>
              <p:cNvSpPr/>
              <p:nvPr/>
            </p:nvSpPr>
            <p:spPr>
              <a:xfrm>
                <a:off x="1019174" y="1676603"/>
                <a:ext cx="3121093" cy="246466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1E72958-5250-66D4-1921-F156CA7A0658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Controle </a:t>
                </a:r>
                <a:endParaRPr lang="pt-BR" b="1" dirty="0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470661A-2366-26DE-F1A9-D7278010E619}"/>
                  </a:ext>
                </a:extLst>
              </p:cNvPr>
              <p:cNvSpPr txBox="1"/>
              <p:nvPr/>
            </p:nvSpPr>
            <p:spPr>
              <a:xfrm>
                <a:off x="1228319" y="2630438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Define a declaração específica do controle, para atender ao objetivo de controle.</a:t>
                </a: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52F0948B-7E04-B45F-04B3-A2D79A560A49}"/>
                </a:ext>
              </a:extLst>
            </p:cNvPr>
            <p:cNvGrpSpPr/>
            <p:nvPr/>
          </p:nvGrpSpPr>
          <p:grpSpPr>
            <a:xfrm>
              <a:off x="4535453" y="1676603"/>
              <a:ext cx="3121093" cy="2525033"/>
              <a:chOff x="4535453" y="1676603"/>
              <a:chExt cx="3121093" cy="2525033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3297B1B-F504-9967-0BD5-3A67DF4A5A33}"/>
                  </a:ext>
                </a:extLst>
              </p:cNvPr>
              <p:cNvSpPr/>
              <p:nvPr/>
            </p:nvSpPr>
            <p:spPr>
              <a:xfrm>
                <a:off x="4535453" y="1676603"/>
                <a:ext cx="3121093" cy="246466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A51A3DE-E9EE-D0B1-879C-0FC8BD84DC03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Diretrizes para implementação </a:t>
                </a:r>
                <a:endParaRPr lang="pt-BR" b="1" dirty="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D49AE67-2C17-1D40-F2EB-9CCAEECF7E71}"/>
                  </a:ext>
                </a:extLst>
              </p:cNvPr>
              <p:cNvSpPr txBox="1"/>
              <p:nvPr/>
            </p:nvSpPr>
            <p:spPr>
              <a:xfrm>
                <a:off x="4744599" y="2631976"/>
                <a:ext cx="270280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Apresenta informações mais detalhadas para apoiar a implementação do controle e alcançar o objetivo do controle.</a:t>
                </a: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9C521682-6985-7D41-E6C9-E6C4FE0F7F10}"/>
                </a:ext>
              </a:extLst>
            </p:cNvPr>
            <p:cNvGrpSpPr/>
            <p:nvPr/>
          </p:nvGrpSpPr>
          <p:grpSpPr>
            <a:xfrm>
              <a:off x="8046237" y="1676603"/>
              <a:ext cx="3121093" cy="2464663"/>
              <a:chOff x="8046237" y="1676603"/>
              <a:chExt cx="3121093" cy="2464663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9CB44E9-2B7F-8453-590A-C803790E78DE}"/>
                  </a:ext>
                </a:extLst>
              </p:cNvPr>
              <p:cNvSpPr/>
              <p:nvPr/>
            </p:nvSpPr>
            <p:spPr>
              <a:xfrm>
                <a:off x="8046237" y="1676603"/>
                <a:ext cx="3121093" cy="246466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87FB6E1-AA15-A528-54DB-802410391258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Informações adicionais </a:t>
                </a:r>
                <a:endParaRPr lang="pt-BR" b="1" dirty="0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61CE878-C2E0-8861-86B7-EE1B0A7E2CF3}"/>
                  </a:ext>
                </a:extLst>
              </p:cNvPr>
              <p:cNvSpPr txBox="1"/>
              <p:nvPr/>
            </p:nvSpPr>
            <p:spPr>
              <a:xfrm>
                <a:off x="8260880" y="2662512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Apresenta mais dados que podem ser considerados, como questões legais e referências normativas.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534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F27FF31-5AF3-848F-B68C-344B7CB1C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Tendências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B51285-3062-9530-91B3-286B22DC98FD}"/>
              </a:ext>
            </a:extLst>
          </p:cNvPr>
          <p:cNvSpPr txBox="1"/>
          <p:nvPr/>
        </p:nvSpPr>
        <p:spPr>
          <a:xfrm>
            <a:off x="1019175" y="2551837"/>
            <a:ext cx="71294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 estudo das normas técnicas não se limita apenas ao aprendizado dessas normas aqui apresentadas.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Um caminho que pode ser seguido é analisar também outras normas de sistemas de gestão, tais como: qualidade, meio ambiente, conhecimento, ativos, educação etc.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14E013C-F472-8F1D-C129-8DBACBF234C9}"/>
              </a:ext>
            </a:extLst>
          </p:cNvPr>
          <p:cNvSpPr/>
          <p:nvPr/>
        </p:nvSpPr>
        <p:spPr>
          <a:xfrm>
            <a:off x="11172825" y="239151"/>
            <a:ext cx="1019175" cy="63163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3D14A5EA-9FD9-E38B-3F5B-96939ABD059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0163" y="4067012"/>
            <a:ext cx="2551837" cy="25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04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2DB3F8E-CA4E-424A-8708-D3CCB5DD5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26C2E3-58EF-6E68-0A54-2D680F5211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Benefícios da Norma ISO/IEC 27001</a:t>
            </a:r>
          </a:p>
          <a:p>
            <a:endParaRPr lang="pt-BR" dirty="0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191E1385-0FCE-A895-44CF-B0150E346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0744455"/>
              </p:ext>
            </p:extLst>
          </p:nvPr>
        </p:nvGraphicFramePr>
        <p:xfrm>
          <a:off x="1019174" y="2461847"/>
          <a:ext cx="10153651" cy="3811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33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E5FBC30-1344-AF7A-84DA-4F480435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var(--text-font-family-heading)"/>
              </a:rPr>
              <a:t>Dado e informação</a:t>
            </a:r>
          </a:p>
          <a:p>
            <a:endParaRPr lang="pt-BR" dirty="0"/>
          </a:p>
        </p:txBody>
      </p:sp>
      <p:graphicFrame>
        <p:nvGraphicFramePr>
          <p:cNvPr id="9" name="CaixaDeTexto 2">
            <a:extLst>
              <a:ext uri="{FF2B5EF4-FFF2-40B4-BE49-F238E27FC236}">
                <a16:creationId xmlns:a16="http://schemas.microsoft.com/office/drawing/2014/main" id="{C36789AE-539D-A2B4-3D00-48F2279652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867138"/>
              </p:ext>
            </p:extLst>
          </p:nvPr>
        </p:nvGraphicFramePr>
        <p:xfrm>
          <a:off x="1030702" y="1767062"/>
          <a:ext cx="10153650" cy="4211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302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145B1602-97C5-23B2-7587-02160F6707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64D82-EA9A-5288-8D2C-7CCD08DE3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1788" y="3304745"/>
            <a:ext cx="6243580" cy="811987"/>
          </a:xfrm>
        </p:spPr>
        <p:txBody>
          <a:bodyPr/>
          <a:lstStyle/>
          <a:p>
            <a:r>
              <a:rPr lang="pt-BR" dirty="0"/>
              <a:t>Boas práticas em Segurança da</a:t>
            </a:r>
          </a:p>
          <a:p>
            <a:r>
              <a:rPr lang="pt-BR" dirty="0"/>
              <a:t>Informação</a:t>
            </a:r>
          </a:p>
        </p:txBody>
      </p:sp>
    </p:spTree>
    <p:extLst>
      <p:ext uri="{BB962C8B-B14F-4D97-AF65-F5344CB8AC3E}">
        <p14:creationId xmlns:p14="http://schemas.microsoft.com/office/powerpoint/2010/main" val="1660821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B9D099-0427-503E-00E3-900DF5406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0" dirty="0">
                <a:effectLst/>
                <a:latin typeface="var(--text-font-family-heading)"/>
              </a:rPr>
              <a:t>Primeiros passos</a:t>
            </a:r>
          </a:p>
          <a:p>
            <a:br>
              <a:rPr lang="pt-BR" b="0" i="0" dirty="0">
                <a:solidFill>
                  <a:srgbClr val="5C7080"/>
                </a:solidFill>
                <a:effectLst/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D8957D-16C8-B8BA-D643-5391BE5D121C}"/>
              </a:ext>
            </a:extLst>
          </p:cNvPr>
          <p:cNvSpPr txBox="1"/>
          <p:nvPr/>
        </p:nvSpPr>
        <p:spPr>
          <a:xfrm>
            <a:off x="1030703" y="174964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ções que ajudam a garantir a segurança da informação: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D0611C-6DBC-CE1B-C1FB-AB1D91982910}"/>
              </a:ext>
            </a:extLst>
          </p:cNvPr>
          <p:cNvSpPr txBox="1"/>
          <p:nvPr/>
        </p:nvSpPr>
        <p:spPr>
          <a:xfrm>
            <a:off x="1030703" y="2312988"/>
            <a:ext cx="7129463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Nunca compartilhar senhas;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Sempre utilizar antivírus e mantê-lo atualizado;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Observar se os sites acessados são confiáveis;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Nunca abrir links ou fazer download de arquivos enviados por e-mails não confiáveis ou de remetentes desconhecidos;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Baixar programas apenas de fornecedores oficiais;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Fazer backup de arquivos regularmente;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Habilitar o firewall do sistema operacional;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Manter o sistema sempre atualizado.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8019945-23B7-C88B-6F6A-F12C370B237E}"/>
              </a:ext>
            </a:extLst>
          </p:cNvPr>
          <p:cNvSpPr/>
          <p:nvPr/>
        </p:nvSpPr>
        <p:spPr>
          <a:xfrm>
            <a:off x="11172825" y="239151"/>
            <a:ext cx="1019175" cy="63163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E2B878CB-2C40-9E69-8E14-E54C9FAAE7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8938" y="4283381"/>
            <a:ext cx="2433062" cy="24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38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EF0EE06-8EDC-BE84-6670-9414C9482B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Gerenciamento de senhas</a:t>
            </a:r>
          </a:p>
        </p:txBody>
      </p:sp>
      <p:graphicFrame>
        <p:nvGraphicFramePr>
          <p:cNvPr id="6" name="CaixaDeTexto 3">
            <a:extLst>
              <a:ext uri="{FF2B5EF4-FFF2-40B4-BE49-F238E27FC236}">
                <a16:creationId xmlns:a16="http://schemas.microsoft.com/office/drawing/2014/main" id="{BC17A313-AA72-0ABD-9C8E-F2AD2C000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0501951"/>
              </p:ext>
            </p:extLst>
          </p:nvPr>
        </p:nvGraphicFramePr>
        <p:xfrm>
          <a:off x="1019174" y="1704594"/>
          <a:ext cx="10153650" cy="4414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824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9A5423-03E0-53A8-B158-0FA800445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Treinamento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5517A9-EBA9-C527-3BBD-826970A9A3D8}"/>
              </a:ext>
            </a:extLst>
          </p:cNvPr>
          <p:cNvSpPr txBox="1"/>
          <p:nvPr/>
        </p:nvSpPr>
        <p:spPr>
          <a:xfrm>
            <a:off x="5767754" y="2136338"/>
            <a:ext cx="54050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Conscientização contínua é crucial, pois os cibercriminosos estão em constante evolução.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 ISO/IEC 27002 oferece diretrizes abrangentes para a segurança da informação.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 treinamento aborda vários aspectos, incluindo políticas, organização, controle de acesso e continuidade do negócio.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9CF272-1D6D-5CB0-1D4D-F988F00C211C}"/>
              </a:ext>
            </a:extLst>
          </p:cNvPr>
          <p:cNvSpPr txBox="1"/>
          <p:nvPr/>
        </p:nvSpPr>
        <p:spPr>
          <a:xfrm>
            <a:off x="1019175" y="4633408"/>
            <a:ext cx="4069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Treinamento em segurança é essencial para combater ameaças cibernéticas, como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phishing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6DB8CF8-88E5-F007-E07D-D8A20BC33D9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8846" y="1691787"/>
            <a:ext cx="2889738" cy="288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66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9A5423-03E0-53A8-B158-0FA800445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Treinamento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AFC2DB-F1E8-ED6A-39B1-C2FA7F2D4A3A}"/>
              </a:ext>
            </a:extLst>
          </p:cNvPr>
          <p:cNvSpPr txBox="1"/>
          <p:nvPr/>
        </p:nvSpPr>
        <p:spPr>
          <a:xfrm>
            <a:off x="1019175" y="1693331"/>
            <a:ext cx="10153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Com o objetivo de apoiar as organizações a desenvolverem um programa eficaz de treinamento em conscientização de segurança, são sugeridas as seguintes recomendações baseadas na ISO/IEC 27002:</a:t>
            </a:r>
          </a:p>
          <a:p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9ADD280-A244-BF2C-6177-DC7FEA0BA443}"/>
              </a:ext>
            </a:extLst>
          </p:cNvPr>
          <p:cNvGrpSpPr/>
          <p:nvPr/>
        </p:nvGrpSpPr>
        <p:grpSpPr>
          <a:xfrm>
            <a:off x="1019175" y="2907467"/>
            <a:ext cx="10148156" cy="1155088"/>
            <a:chOff x="1019174" y="1676604"/>
            <a:chExt cx="10148156" cy="1155088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CF46E1E-3409-8759-2B9D-F398C4F59D37}"/>
                </a:ext>
              </a:extLst>
            </p:cNvPr>
            <p:cNvGrpSpPr/>
            <p:nvPr/>
          </p:nvGrpSpPr>
          <p:grpSpPr>
            <a:xfrm>
              <a:off x="1019174" y="1676604"/>
              <a:ext cx="3121093" cy="1155088"/>
              <a:chOff x="1019174" y="1676604"/>
              <a:chExt cx="3121093" cy="1155088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F45D2A32-3D0C-54A4-46E2-B493EB78F6CB}"/>
                  </a:ext>
                </a:extLst>
              </p:cNvPr>
              <p:cNvSpPr/>
              <p:nvPr/>
            </p:nvSpPr>
            <p:spPr>
              <a:xfrm>
                <a:off x="1019174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247CC31-7C61-6709-4C16-F10F4A31B922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Obrigatoriedade do envolvimento da diretoria </a:t>
                </a:r>
                <a:endParaRPr lang="pt-BR" b="1" dirty="0"/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07EE63A4-CC77-65E2-CAF9-686D24F8B997}"/>
                </a:ext>
              </a:extLst>
            </p:cNvPr>
            <p:cNvGrpSpPr/>
            <p:nvPr/>
          </p:nvGrpSpPr>
          <p:grpSpPr>
            <a:xfrm>
              <a:off x="4535453" y="1676604"/>
              <a:ext cx="3121093" cy="1155088"/>
              <a:chOff x="4535453" y="1676604"/>
              <a:chExt cx="3121093" cy="1155088"/>
            </a:xfrm>
          </p:grpSpPr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26B994C3-FD96-3471-41C0-5D42010EBF3E}"/>
                  </a:ext>
                </a:extLst>
              </p:cNvPr>
              <p:cNvSpPr/>
              <p:nvPr/>
            </p:nvSpPr>
            <p:spPr>
              <a:xfrm>
                <a:off x="4535453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2351253-0682-623D-22D5-0136135AF274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Envolvimento de toda a organização </a:t>
                </a:r>
                <a:endParaRPr lang="pt-BR" b="1" dirty="0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A5763372-BCCC-5334-E541-FB8DFAB57E03}"/>
                </a:ext>
              </a:extLst>
            </p:cNvPr>
            <p:cNvGrpSpPr/>
            <p:nvPr/>
          </p:nvGrpSpPr>
          <p:grpSpPr>
            <a:xfrm>
              <a:off x="8046237" y="1676604"/>
              <a:ext cx="3121093" cy="1155088"/>
              <a:chOff x="8046237" y="1676604"/>
              <a:chExt cx="3121093" cy="1155088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5979095A-F1BA-EC22-E650-B1DEC2EBBE4C}"/>
                  </a:ext>
                </a:extLst>
              </p:cNvPr>
              <p:cNvSpPr/>
              <p:nvPr/>
            </p:nvSpPr>
            <p:spPr>
              <a:xfrm>
                <a:off x="8046237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B682064-A134-7470-DBC0-34E9F781EF9A}"/>
                  </a:ext>
                </a:extLst>
              </p:cNvPr>
              <p:cNvSpPr txBox="1"/>
              <p:nvPr/>
            </p:nvSpPr>
            <p:spPr>
              <a:xfrm>
                <a:off x="8148637" y="1775435"/>
                <a:ext cx="301869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Criação de conteúdo para treinamento e conscientização de segurança</a:t>
                </a:r>
                <a:endParaRPr lang="pt-BR" b="1" dirty="0"/>
              </a:p>
            </p:txBody>
          </p:sp>
        </p:grp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D8E1AC2-098E-8C10-A5A0-B3966D9E134F}"/>
              </a:ext>
            </a:extLst>
          </p:cNvPr>
          <p:cNvGrpSpPr/>
          <p:nvPr/>
        </p:nvGrpSpPr>
        <p:grpSpPr>
          <a:xfrm>
            <a:off x="1024669" y="4261572"/>
            <a:ext cx="10148156" cy="1155088"/>
            <a:chOff x="1019174" y="1676604"/>
            <a:chExt cx="10148156" cy="1155088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1148803-657E-ABF5-FDB3-50364E7DD398}"/>
                </a:ext>
              </a:extLst>
            </p:cNvPr>
            <p:cNvGrpSpPr/>
            <p:nvPr/>
          </p:nvGrpSpPr>
          <p:grpSpPr>
            <a:xfrm>
              <a:off x="1019174" y="1676604"/>
              <a:ext cx="3121093" cy="1155088"/>
              <a:chOff x="1019174" y="1676604"/>
              <a:chExt cx="3121093" cy="1155088"/>
            </a:xfrm>
          </p:grpSpPr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257DCC6F-27B5-12C4-69F9-A4E81BA29D60}"/>
                  </a:ext>
                </a:extLst>
              </p:cNvPr>
              <p:cNvSpPr/>
              <p:nvPr/>
            </p:nvSpPr>
            <p:spPr>
              <a:xfrm>
                <a:off x="1019174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8CCA208-1A65-FF7E-A81A-7504C9A01EA9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Diversidade de treinamento </a:t>
                </a:r>
                <a:endParaRPr lang="pt-BR" b="1" dirty="0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84F1D02A-6A8E-21B9-A261-57E3DDDFFE72}"/>
                </a:ext>
              </a:extLst>
            </p:cNvPr>
            <p:cNvGrpSpPr/>
            <p:nvPr/>
          </p:nvGrpSpPr>
          <p:grpSpPr>
            <a:xfrm>
              <a:off x="4535453" y="1676604"/>
              <a:ext cx="3121093" cy="1155088"/>
              <a:chOff x="4535453" y="1676604"/>
              <a:chExt cx="3121093" cy="1155088"/>
            </a:xfrm>
          </p:grpSpPr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316AA913-95D8-101C-FF45-9D2D03EF1C63}"/>
                  </a:ext>
                </a:extLst>
              </p:cNvPr>
              <p:cNvSpPr/>
              <p:nvPr/>
            </p:nvSpPr>
            <p:spPr>
              <a:xfrm>
                <a:off x="4535453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99B56979-A9FC-A785-61AB-5D6C02537A8D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Exercícios de simulação  </a:t>
                </a:r>
                <a:endParaRPr lang="pt-BR" b="1" dirty="0"/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A3F42B3B-109E-5B30-8582-2E75E0845435}"/>
                </a:ext>
              </a:extLst>
            </p:cNvPr>
            <p:cNvGrpSpPr/>
            <p:nvPr/>
          </p:nvGrpSpPr>
          <p:grpSpPr>
            <a:xfrm>
              <a:off x="8046237" y="1676604"/>
              <a:ext cx="3121093" cy="1155088"/>
              <a:chOff x="8046237" y="1676604"/>
              <a:chExt cx="3121093" cy="1155088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C8EF172E-A2E0-B760-1799-CA1D6DA95BE3}"/>
                  </a:ext>
                </a:extLst>
              </p:cNvPr>
              <p:cNvSpPr/>
              <p:nvPr/>
            </p:nvSpPr>
            <p:spPr>
              <a:xfrm>
                <a:off x="8046237" y="1676604"/>
                <a:ext cx="3121093" cy="115508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B1D6EB6-5C0B-138B-1FB9-0FA788232BA7}"/>
                  </a:ext>
                </a:extLst>
              </p:cNvPr>
              <p:cNvSpPr txBox="1"/>
              <p:nvPr/>
            </p:nvSpPr>
            <p:spPr>
              <a:xfrm>
                <a:off x="8202010" y="1792483"/>
                <a:ext cx="291194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Periodicidade na realização do treinamento de conscientização de </a:t>
                </a:r>
                <a:r>
                  <a:rPr lang="pt-BR" b="1" dirty="0" err="1">
                    <a:effectLst/>
                  </a:rPr>
                  <a:t>seguraça</a:t>
                </a:r>
                <a:r>
                  <a:rPr lang="pt-BR" b="1" dirty="0">
                    <a:effectLst/>
                  </a:rPr>
                  <a:t> </a:t>
                </a:r>
                <a:endParaRPr lang="pt-BR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9715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7CEB8B4-85D9-AA13-06AF-738864C6B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Mecanismos de Proteção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9185FF-C897-D574-297B-E077CAF7930F}"/>
              </a:ext>
            </a:extLst>
          </p:cNvPr>
          <p:cNvSpPr txBox="1"/>
          <p:nvPr/>
        </p:nvSpPr>
        <p:spPr>
          <a:xfrm>
            <a:off x="1019175" y="1348999"/>
            <a:ext cx="1015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Trata-se do </a:t>
            </a:r>
            <a:r>
              <a:rPr lang="pt-BR" b="1" i="0" dirty="0">
                <a:solidFill>
                  <a:schemeClr val="bg2">
                    <a:lumMod val="25000"/>
                  </a:schemeClr>
                </a:solidFill>
                <a:effectLst/>
              </a:rPr>
              <a:t>conjunto de ações e recursos</a:t>
            </a: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 que visa a </a:t>
            </a:r>
            <a:r>
              <a:rPr lang="pt-BR" b="1" i="0" dirty="0">
                <a:solidFill>
                  <a:schemeClr val="bg2">
                    <a:lumMod val="25000"/>
                  </a:schemeClr>
                </a:solidFill>
                <a:effectLst/>
              </a:rPr>
              <a:t>proteger um sistema ou uma organização</a:t>
            </a: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. Esses mecanismos são definidos considerando o ponto de vista da organização e dos sistemas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505AB31-9FFA-2126-8265-E266554B9D74}"/>
              </a:ext>
            </a:extLst>
          </p:cNvPr>
          <p:cNvGrpSpPr/>
          <p:nvPr/>
        </p:nvGrpSpPr>
        <p:grpSpPr>
          <a:xfrm>
            <a:off x="2830138" y="2382838"/>
            <a:ext cx="6526003" cy="4067452"/>
            <a:chOff x="2833516" y="1534451"/>
            <a:chExt cx="6526003" cy="4067452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0FFB792D-42D9-354D-5C4F-59DC818B0259}"/>
                </a:ext>
              </a:extLst>
            </p:cNvPr>
            <p:cNvGrpSpPr/>
            <p:nvPr/>
          </p:nvGrpSpPr>
          <p:grpSpPr>
            <a:xfrm>
              <a:off x="2833516" y="1534451"/>
              <a:ext cx="3265862" cy="4067452"/>
              <a:chOff x="2655716" y="1502701"/>
              <a:chExt cx="3265862" cy="4067452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5DABBFBE-178C-0A8A-0E48-2177CFA394C5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CD95203-4C05-FC41-886D-4D1038DCADBD}"/>
                  </a:ext>
                </a:extLst>
              </p:cNvPr>
              <p:cNvSpPr txBox="1"/>
              <p:nvPr/>
            </p:nvSpPr>
            <p:spPr>
              <a:xfrm>
                <a:off x="2661437" y="3375014"/>
                <a:ext cx="31210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Do ponto de vista da organização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3B91159-977C-6263-0F02-9DC24872BF4C}"/>
                  </a:ext>
                </a:extLst>
              </p:cNvPr>
              <p:cNvSpPr txBox="1"/>
              <p:nvPr/>
            </p:nvSpPr>
            <p:spPr>
              <a:xfrm>
                <a:off x="2661436" y="4000493"/>
                <a:ext cx="312109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Referem-se às restrições de comportamento de seus membros e de possíveis atacantes por meio de mecanismos como portas, fechaduras, chaves e paredes.</a:t>
                </a: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AD0B19BD-0AB8-B9D3-1417-387EE0596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655716" y="1502701"/>
                <a:ext cx="3265862" cy="1743627"/>
              </a:xfrm>
              <a:prstGeom prst="rect">
                <a:avLst/>
              </a:prstGeom>
            </p:spPr>
          </p:pic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BB8730B7-D1DD-DF0F-B644-FFEAFA8C49C7}"/>
                </a:ext>
              </a:extLst>
            </p:cNvPr>
            <p:cNvGrpSpPr/>
            <p:nvPr/>
          </p:nvGrpSpPr>
          <p:grpSpPr>
            <a:xfrm>
              <a:off x="6099377" y="1534451"/>
              <a:ext cx="3260142" cy="3913740"/>
              <a:chOff x="2522387" y="1502701"/>
              <a:chExt cx="3260142" cy="3913740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08472ABA-F8E0-5231-B28B-B6D3D063693A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D6A565A-20F4-BF04-2902-4CFAD9200E15}"/>
                  </a:ext>
                </a:extLst>
              </p:cNvPr>
              <p:cNvSpPr txBox="1"/>
              <p:nvPr/>
            </p:nvSpPr>
            <p:spPr>
              <a:xfrm>
                <a:off x="2661435" y="3375014"/>
                <a:ext cx="27874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Do ponto de vista dos sistemas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0DDF06A-3B47-D834-7D00-1423EEBAAEC9}"/>
                  </a:ext>
                </a:extLst>
              </p:cNvPr>
              <p:cNvSpPr txBox="1"/>
              <p:nvPr/>
            </p:nvSpPr>
            <p:spPr>
              <a:xfrm>
                <a:off x="2661437" y="4091517"/>
                <a:ext cx="312109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A política de segurança aborda restrições de funções e de fluxo, entre elas, restrições de acesso por sistemas externos e adversários.</a:t>
                </a:r>
              </a:p>
            </p:txBody>
          </p:sp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215E5095-3F14-0969-9732-37998899C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22387" y="1502701"/>
                <a:ext cx="3260141" cy="17436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56587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7CEB8B4-85D9-AA13-06AF-738864C6B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Mecanismos de Proteção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3B65B7F-9A47-A4F4-1BFC-CF621A05C610}"/>
              </a:ext>
            </a:extLst>
          </p:cNvPr>
          <p:cNvSpPr txBox="1"/>
          <p:nvPr/>
        </p:nvSpPr>
        <p:spPr>
          <a:xfrm>
            <a:off x="991469" y="1594968"/>
            <a:ext cx="1015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 seguir estão alguns exemplos de princípios que se aplicam aos mecanismos de proteção:</a:t>
            </a:r>
          </a:p>
          <a:p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2C0E9D6-55FA-0D1B-61A0-C7E2ED5F339A}"/>
              </a:ext>
            </a:extLst>
          </p:cNvPr>
          <p:cNvGrpSpPr/>
          <p:nvPr/>
        </p:nvGrpSpPr>
        <p:grpSpPr>
          <a:xfrm>
            <a:off x="1019175" y="2755440"/>
            <a:ext cx="10148156" cy="3273616"/>
            <a:chOff x="1019175" y="2312988"/>
            <a:chExt cx="10148156" cy="3273616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68C022C3-5840-9BAC-05A0-168DCF84508A}"/>
                </a:ext>
              </a:extLst>
            </p:cNvPr>
            <p:cNvGrpSpPr/>
            <p:nvPr/>
          </p:nvGrpSpPr>
          <p:grpSpPr>
            <a:xfrm>
              <a:off x="1019175" y="2312988"/>
              <a:ext cx="10148156" cy="931657"/>
              <a:chOff x="1019174" y="1676603"/>
              <a:chExt cx="10148156" cy="931657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DF7C0665-19EF-9843-3BD5-113249E8B91F}"/>
                  </a:ext>
                </a:extLst>
              </p:cNvPr>
              <p:cNvGrpSpPr/>
              <p:nvPr/>
            </p:nvGrpSpPr>
            <p:grpSpPr>
              <a:xfrm>
                <a:off x="1019174" y="1676603"/>
                <a:ext cx="3121093" cy="931657"/>
                <a:chOff x="1019174" y="1676603"/>
                <a:chExt cx="3121093" cy="931657"/>
              </a:xfrm>
            </p:grpSpPr>
            <p:sp>
              <p:nvSpPr>
                <p:cNvPr id="27" name="Retângulo: Cantos Arredondados 26">
                  <a:extLst>
                    <a:ext uri="{FF2B5EF4-FFF2-40B4-BE49-F238E27FC236}">
                      <a16:creationId xmlns:a16="http://schemas.microsoft.com/office/drawing/2014/main" id="{9124A1E7-53BF-AC69-37A4-98105F486B68}"/>
                    </a:ext>
                  </a:extLst>
                </p:cNvPr>
                <p:cNvSpPr/>
                <p:nvPr/>
              </p:nvSpPr>
              <p:spPr>
                <a:xfrm>
                  <a:off x="1019174" y="1676603"/>
                  <a:ext cx="3121093" cy="931657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43953D59-374A-C665-6A92-4C01F194E0E2}"/>
                    </a:ext>
                  </a:extLst>
                </p:cNvPr>
                <p:cNvSpPr txBox="1"/>
                <p:nvPr/>
              </p:nvSpPr>
              <p:spPr>
                <a:xfrm>
                  <a:off x="1228319" y="1913935"/>
                  <a:ext cx="2702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Economia de mecanismo </a:t>
                  </a:r>
                  <a:endParaRPr lang="pt-BR" b="1" dirty="0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F07B2D47-2A41-9A2C-DDC2-7EB3069EABD7}"/>
                  </a:ext>
                </a:extLst>
              </p:cNvPr>
              <p:cNvGrpSpPr/>
              <p:nvPr/>
            </p:nvGrpSpPr>
            <p:grpSpPr>
              <a:xfrm>
                <a:off x="4535453" y="1676603"/>
                <a:ext cx="3121093" cy="931657"/>
                <a:chOff x="4535453" y="1676603"/>
                <a:chExt cx="3121093" cy="931657"/>
              </a:xfrm>
            </p:grpSpPr>
            <p:sp>
              <p:nvSpPr>
                <p:cNvPr id="24" name="Retângulo: Cantos Arredondados 23">
                  <a:extLst>
                    <a:ext uri="{FF2B5EF4-FFF2-40B4-BE49-F238E27FC236}">
                      <a16:creationId xmlns:a16="http://schemas.microsoft.com/office/drawing/2014/main" id="{16008924-1C5E-EEE4-FE1A-6D2DFC38C840}"/>
                    </a:ext>
                  </a:extLst>
                </p:cNvPr>
                <p:cNvSpPr/>
                <p:nvPr/>
              </p:nvSpPr>
              <p:spPr>
                <a:xfrm>
                  <a:off x="4535453" y="1676603"/>
                  <a:ext cx="3121093" cy="931657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6BCB60AA-99D6-2B53-A0BC-C87110869B7D}"/>
                    </a:ext>
                  </a:extLst>
                </p:cNvPr>
                <p:cNvSpPr txBox="1"/>
                <p:nvPr/>
              </p:nvSpPr>
              <p:spPr>
                <a:xfrm>
                  <a:off x="4744599" y="1915473"/>
                  <a:ext cx="2702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/>
                    <a:t>Padrões à prova de falhas </a:t>
                  </a:r>
                </a:p>
              </p:txBody>
            </p:sp>
          </p:grp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317D226C-0448-4D01-1DCA-8652DD3F064E}"/>
                  </a:ext>
                </a:extLst>
              </p:cNvPr>
              <p:cNvGrpSpPr/>
              <p:nvPr/>
            </p:nvGrpSpPr>
            <p:grpSpPr>
              <a:xfrm>
                <a:off x="8046237" y="1676603"/>
                <a:ext cx="3121093" cy="931657"/>
                <a:chOff x="8046237" y="1676603"/>
                <a:chExt cx="3121093" cy="931657"/>
              </a:xfrm>
            </p:grpSpPr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35E51BED-5DCC-EA0D-48CC-E8AC1FA8981F}"/>
                    </a:ext>
                  </a:extLst>
                </p:cNvPr>
                <p:cNvSpPr/>
                <p:nvPr/>
              </p:nvSpPr>
              <p:spPr>
                <a:xfrm>
                  <a:off x="8046237" y="1676603"/>
                  <a:ext cx="3121093" cy="931657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F7D16AD3-72B1-AC62-8CBF-E4E197E5FAD2}"/>
                    </a:ext>
                  </a:extLst>
                </p:cNvPr>
                <p:cNvSpPr txBox="1"/>
                <p:nvPr/>
              </p:nvSpPr>
              <p:spPr>
                <a:xfrm>
                  <a:off x="8260880" y="1946009"/>
                  <a:ext cx="2702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Mediação completa </a:t>
                  </a:r>
                  <a:endParaRPr lang="pt-BR" b="1" dirty="0"/>
                </a:p>
              </p:txBody>
            </p:sp>
          </p:grp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74D870F4-7915-E1A9-EFB0-7DA9D4394E61}"/>
                </a:ext>
              </a:extLst>
            </p:cNvPr>
            <p:cNvGrpSpPr/>
            <p:nvPr/>
          </p:nvGrpSpPr>
          <p:grpSpPr>
            <a:xfrm>
              <a:off x="2777314" y="4654947"/>
              <a:ext cx="6637372" cy="931657"/>
              <a:chOff x="1019174" y="1676603"/>
              <a:chExt cx="6637372" cy="931657"/>
            </a:xfrm>
          </p:grpSpPr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CCA6BA36-2AD3-7A5E-3E7C-D164A2A1EDE2}"/>
                  </a:ext>
                </a:extLst>
              </p:cNvPr>
              <p:cNvGrpSpPr/>
              <p:nvPr/>
            </p:nvGrpSpPr>
            <p:grpSpPr>
              <a:xfrm>
                <a:off x="1019174" y="1676603"/>
                <a:ext cx="3121093" cy="931657"/>
                <a:chOff x="1019174" y="1676603"/>
                <a:chExt cx="3121093" cy="931657"/>
              </a:xfrm>
            </p:grpSpPr>
            <p:sp>
              <p:nvSpPr>
                <p:cNvPr id="38" name="Retângulo: Cantos Arredondados 37">
                  <a:extLst>
                    <a:ext uri="{FF2B5EF4-FFF2-40B4-BE49-F238E27FC236}">
                      <a16:creationId xmlns:a16="http://schemas.microsoft.com/office/drawing/2014/main" id="{EDF7DED2-8500-1989-344C-9D7F03156B5C}"/>
                    </a:ext>
                  </a:extLst>
                </p:cNvPr>
                <p:cNvSpPr/>
                <p:nvPr/>
              </p:nvSpPr>
              <p:spPr>
                <a:xfrm>
                  <a:off x="1019174" y="1676603"/>
                  <a:ext cx="3121093" cy="931657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EAF039DF-9008-971B-EBF5-2FD8F75159C7}"/>
                    </a:ext>
                  </a:extLst>
                </p:cNvPr>
                <p:cNvSpPr txBox="1"/>
                <p:nvPr/>
              </p:nvSpPr>
              <p:spPr>
                <a:xfrm>
                  <a:off x="1228319" y="1819265"/>
                  <a:ext cx="270280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/>
                    <a:t>Compartilhamento mínimo </a:t>
                  </a:r>
                </a:p>
              </p:txBody>
            </p:sp>
          </p:grpSp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4E164A16-D7B2-E087-AA81-991823EC8699}"/>
                  </a:ext>
                </a:extLst>
              </p:cNvPr>
              <p:cNvGrpSpPr/>
              <p:nvPr/>
            </p:nvGrpSpPr>
            <p:grpSpPr>
              <a:xfrm>
                <a:off x="4535453" y="1676603"/>
                <a:ext cx="3121093" cy="931657"/>
                <a:chOff x="4535453" y="1676603"/>
                <a:chExt cx="3121093" cy="931657"/>
              </a:xfrm>
            </p:grpSpPr>
            <p:sp>
              <p:nvSpPr>
                <p:cNvPr id="36" name="Retângulo: Cantos Arredondados 35">
                  <a:extLst>
                    <a:ext uri="{FF2B5EF4-FFF2-40B4-BE49-F238E27FC236}">
                      <a16:creationId xmlns:a16="http://schemas.microsoft.com/office/drawing/2014/main" id="{D50AC707-3275-55AC-77A5-A416FD0189AC}"/>
                    </a:ext>
                  </a:extLst>
                </p:cNvPr>
                <p:cNvSpPr/>
                <p:nvPr/>
              </p:nvSpPr>
              <p:spPr>
                <a:xfrm>
                  <a:off x="4535453" y="1676603"/>
                  <a:ext cx="3121093" cy="931657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1023DF05-28D5-33DE-9518-4ED21D23FDE9}"/>
                    </a:ext>
                  </a:extLst>
                </p:cNvPr>
                <p:cNvSpPr txBox="1"/>
                <p:nvPr/>
              </p:nvSpPr>
              <p:spPr>
                <a:xfrm>
                  <a:off x="4744599" y="1915473"/>
                  <a:ext cx="2702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/>
                    <a:t>Aceitação psicológica </a:t>
                  </a:r>
                </a:p>
              </p:txBody>
            </p:sp>
          </p:grp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C1102CDC-3B75-24F6-702C-FD3AB778A923}"/>
                </a:ext>
              </a:extLst>
            </p:cNvPr>
            <p:cNvGrpSpPr/>
            <p:nvPr/>
          </p:nvGrpSpPr>
          <p:grpSpPr>
            <a:xfrm>
              <a:off x="1019175" y="3485958"/>
              <a:ext cx="10148156" cy="931657"/>
              <a:chOff x="1019174" y="1676603"/>
              <a:chExt cx="10148156" cy="931657"/>
            </a:xfrm>
          </p:grpSpPr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086451BC-D8E8-CA0E-D36A-BF2DA6EC90A7}"/>
                  </a:ext>
                </a:extLst>
              </p:cNvPr>
              <p:cNvGrpSpPr/>
              <p:nvPr/>
            </p:nvGrpSpPr>
            <p:grpSpPr>
              <a:xfrm>
                <a:off x="1019174" y="1676603"/>
                <a:ext cx="3121093" cy="931657"/>
                <a:chOff x="1019174" y="1676603"/>
                <a:chExt cx="3121093" cy="931657"/>
              </a:xfrm>
            </p:grpSpPr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70A37E4C-8A21-C97A-F6AE-0A33AED86B91}"/>
                    </a:ext>
                  </a:extLst>
                </p:cNvPr>
                <p:cNvSpPr/>
                <p:nvPr/>
              </p:nvSpPr>
              <p:spPr>
                <a:xfrm>
                  <a:off x="1019174" y="1676603"/>
                  <a:ext cx="3121093" cy="931657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0EF9F392-B356-6E9B-A246-5A913C0C21CF}"/>
                    </a:ext>
                  </a:extLst>
                </p:cNvPr>
                <p:cNvSpPr txBox="1"/>
                <p:nvPr/>
              </p:nvSpPr>
              <p:spPr>
                <a:xfrm>
                  <a:off x="1228319" y="1913935"/>
                  <a:ext cx="2702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Projeto aberto </a:t>
                  </a:r>
                  <a:endParaRPr lang="pt-BR" b="1" dirty="0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E315A2B2-F3E7-6A35-D576-ED074C232972}"/>
                  </a:ext>
                </a:extLst>
              </p:cNvPr>
              <p:cNvGrpSpPr/>
              <p:nvPr/>
            </p:nvGrpSpPr>
            <p:grpSpPr>
              <a:xfrm>
                <a:off x="4535453" y="1676603"/>
                <a:ext cx="3121093" cy="931657"/>
                <a:chOff x="4535453" y="1676603"/>
                <a:chExt cx="3121093" cy="931657"/>
              </a:xfrm>
            </p:grpSpPr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id="{837EF5F9-DA0C-31EA-1D37-5F59396C6F67}"/>
                    </a:ext>
                  </a:extLst>
                </p:cNvPr>
                <p:cNvSpPr/>
                <p:nvPr/>
              </p:nvSpPr>
              <p:spPr>
                <a:xfrm>
                  <a:off x="4535453" y="1676603"/>
                  <a:ext cx="3121093" cy="931657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BBF06098-6D4D-D648-0069-D30F9A2C87A0}"/>
                    </a:ext>
                  </a:extLst>
                </p:cNvPr>
                <p:cNvSpPr txBox="1"/>
                <p:nvPr/>
              </p:nvSpPr>
              <p:spPr>
                <a:xfrm>
                  <a:off x="4744599" y="1915473"/>
                  <a:ext cx="2702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/>
                    <a:t>Separação de privilégio </a:t>
                  </a:r>
                </a:p>
              </p:txBody>
            </p:sp>
          </p:grpSp>
          <p:grpSp>
            <p:nvGrpSpPr>
              <p:cNvPr id="43" name="Agrupar 42">
                <a:extLst>
                  <a:ext uri="{FF2B5EF4-FFF2-40B4-BE49-F238E27FC236}">
                    <a16:creationId xmlns:a16="http://schemas.microsoft.com/office/drawing/2014/main" id="{A6062D83-9C4D-8682-58AA-03DAE586CD65}"/>
                  </a:ext>
                </a:extLst>
              </p:cNvPr>
              <p:cNvGrpSpPr/>
              <p:nvPr/>
            </p:nvGrpSpPr>
            <p:grpSpPr>
              <a:xfrm>
                <a:off x="8046237" y="1676603"/>
                <a:ext cx="3121093" cy="931657"/>
                <a:chOff x="8046237" y="1676603"/>
                <a:chExt cx="3121093" cy="931657"/>
              </a:xfrm>
            </p:grpSpPr>
            <p:sp>
              <p:nvSpPr>
                <p:cNvPr id="44" name="Retângulo: Cantos Arredondados 43">
                  <a:extLst>
                    <a:ext uri="{FF2B5EF4-FFF2-40B4-BE49-F238E27FC236}">
                      <a16:creationId xmlns:a16="http://schemas.microsoft.com/office/drawing/2014/main" id="{7CFE1485-81A0-F099-95D9-1A23EF9A30CC}"/>
                    </a:ext>
                  </a:extLst>
                </p:cNvPr>
                <p:cNvSpPr/>
                <p:nvPr/>
              </p:nvSpPr>
              <p:spPr>
                <a:xfrm>
                  <a:off x="8046237" y="1676603"/>
                  <a:ext cx="3121093" cy="931657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CaixaDeTexto 44">
                  <a:extLst>
                    <a:ext uri="{FF2B5EF4-FFF2-40B4-BE49-F238E27FC236}">
                      <a16:creationId xmlns:a16="http://schemas.microsoft.com/office/drawing/2014/main" id="{88B7848B-6601-2625-016A-D7E0D85EDB3F}"/>
                    </a:ext>
                  </a:extLst>
                </p:cNvPr>
                <p:cNvSpPr txBox="1"/>
                <p:nvPr/>
              </p:nvSpPr>
              <p:spPr>
                <a:xfrm>
                  <a:off x="8260880" y="1946009"/>
                  <a:ext cx="2702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Privilégio mínimo </a:t>
                  </a:r>
                  <a:endParaRPr lang="pt-BR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4926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491B2EC-598E-FCF5-BED9-6BE3C3884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Controle de acesso</a:t>
            </a:r>
          </a:p>
        </p:txBody>
      </p:sp>
      <p:graphicFrame>
        <p:nvGraphicFramePr>
          <p:cNvPr id="6" name="CaixaDeTexto 3">
            <a:extLst>
              <a:ext uri="{FF2B5EF4-FFF2-40B4-BE49-F238E27FC236}">
                <a16:creationId xmlns:a16="http://schemas.microsoft.com/office/drawing/2014/main" id="{BA23F567-74B1-FB36-70D8-97DFB4D2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181327"/>
              </p:ext>
            </p:extLst>
          </p:nvPr>
        </p:nvGraphicFramePr>
        <p:xfrm>
          <a:off x="1019175" y="1662391"/>
          <a:ext cx="10142123" cy="383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226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2778C14-99DF-9433-124F-C993E8535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Controle de acesso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E8D592-E833-2F0F-F441-BF4382073DF9}"/>
              </a:ext>
            </a:extLst>
          </p:cNvPr>
          <p:cNvSpPr txBox="1"/>
          <p:nvPr/>
        </p:nvSpPr>
        <p:spPr>
          <a:xfrm>
            <a:off x="1019175" y="189551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Existem </a:t>
            </a:r>
            <a:r>
              <a:rPr lang="pt-BR" b="1" i="0" dirty="0">
                <a:solidFill>
                  <a:schemeClr val="bg2">
                    <a:lumMod val="25000"/>
                  </a:schemeClr>
                </a:solidFill>
                <a:effectLst/>
              </a:rPr>
              <a:t>três tipos de sistemas de controle de acesso</a:t>
            </a: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CC3896E-C22D-2DA3-5579-B314E3713212}"/>
              </a:ext>
            </a:extLst>
          </p:cNvPr>
          <p:cNvGrpSpPr/>
          <p:nvPr/>
        </p:nvGrpSpPr>
        <p:grpSpPr>
          <a:xfrm>
            <a:off x="1019175" y="2930216"/>
            <a:ext cx="10148156" cy="1651309"/>
            <a:chOff x="1019174" y="1676603"/>
            <a:chExt cx="10148156" cy="1651309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6DF3E1A4-AB0D-1A0F-D1B9-721D8C4D94CA}"/>
                </a:ext>
              </a:extLst>
            </p:cNvPr>
            <p:cNvGrpSpPr/>
            <p:nvPr/>
          </p:nvGrpSpPr>
          <p:grpSpPr>
            <a:xfrm>
              <a:off x="1019174" y="1676603"/>
              <a:ext cx="3121093" cy="1651309"/>
              <a:chOff x="1019174" y="1676603"/>
              <a:chExt cx="3121093" cy="1651309"/>
            </a:xfrm>
          </p:grpSpPr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932F1FE3-612E-06A6-F060-DBEE365E01E7}"/>
                  </a:ext>
                </a:extLst>
              </p:cNvPr>
              <p:cNvSpPr/>
              <p:nvPr/>
            </p:nvSpPr>
            <p:spPr>
              <a:xfrm>
                <a:off x="1019174" y="1676603"/>
                <a:ext cx="3121093" cy="1651309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304B953-D476-3C97-5F11-B42E2F666889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Controle de acesso discricionário ou  </a:t>
                </a:r>
                <a:r>
                  <a:rPr lang="pt-BR" b="1" dirty="0" err="1">
                    <a:effectLst/>
                  </a:rPr>
                  <a:t>discretionary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acess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control</a:t>
                </a:r>
                <a:r>
                  <a:rPr lang="pt-BR" b="1" dirty="0">
                    <a:effectLst/>
                  </a:rPr>
                  <a:t> (DAC) </a:t>
                </a:r>
                <a:endParaRPr lang="pt-BR" b="1" dirty="0"/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6983AC1-A68F-A946-1774-FCE6E4F2E957}"/>
                </a:ext>
              </a:extLst>
            </p:cNvPr>
            <p:cNvGrpSpPr/>
            <p:nvPr/>
          </p:nvGrpSpPr>
          <p:grpSpPr>
            <a:xfrm>
              <a:off x="4535453" y="1676603"/>
              <a:ext cx="3121093" cy="1651309"/>
              <a:chOff x="4535453" y="1676603"/>
              <a:chExt cx="3121093" cy="1651309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4D53C4F7-5DEF-B207-8D95-A5C244DA8398}"/>
                  </a:ext>
                </a:extLst>
              </p:cNvPr>
              <p:cNvSpPr/>
              <p:nvPr/>
            </p:nvSpPr>
            <p:spPr>
              <a:xfrm>
                <a:off x="4535453" y="1676603"/>
                <a:ext cx="3121093" cy="1651309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C5EB499-4631-0FD3-2327-6F368FB6759E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Controle de acesso obrigatório ou </a:t>
                </a:r>
                <a:r>
                  <a:rPr lang="pt-BR" b="1" dirty="0" err="1">
                    <a:effectLst/>
                  </a:rPr>
                  <a:t>mandatory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access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control</a:t>
                </a:r>
                <a:r>
                  <a:rPr lang="pt-BR" b="1" dirty="0">
                    <a:effectLst/>
                  </a:rPr>
                  <a:t> (MAC) </a:t>
                </a:r>
                <a:endParaRPr lang="pt-BR" b="1" dirty="0"/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FB9F779E-7017-95DB-89BB-B1A6EB52866F}"/>
                </a:ext>
              </a:extLst>
            </p:cNvPr>
            <p:cNvGrpSpPr/>
            <p:nvPr/>
          </p:nvGrpSpPr>
          <p:grpSpPr>
            <a:xfrm>
              <a:off x="8046237" y="1676603"/>
              <a:ext cx="3121093" cy="1651309"/>
              <a:chOff x="8046237" y="1676603"/>
              <a:chExt cx="3121093" cy="1651309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65110A93-18B4-810D-AE74-6992A4E9238B}"/>
                  </a:ext>
                </a:extLst>
              </p:cNvPr>
              <p:cNvSpPr/>
              <p:nvPr/>
            </p:nvSpPr>
            <p:spPr>
              <a:xfrm>
                <a:off x="8046237" y="1676603"/>
                <a:ext cx="3121093" cy="1651309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F0E124-3F62-E2DF-F019-74812DCCC985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Controle de acesso baseado em função ou role-</a:t>
                </a:r>
                <a:r>
                  <a:rPr lang="pt-BR" b="1" dirty="0" err="1">
                    <a:effectLst/>
                  </a:rPr>
                  <a:t>based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acess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control</a:t>
                </a:r>
                <a:r>
                  <a:rPr lang="pt-BR" b="1" dirty="0">
                    <a:effectLst/>
                  </a:rPr>
                  <a:t> (RBAC)</a:t>
                </a:r>
                <a:endParaRPr lang="pt-BR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5375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991BBBA-EA49-407E-2C92-D56BD64B2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Controle de acesso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B07B7-FCD9-D913-3A42-F3012FE96AC8}"/>
              </a:ext>
            </a:extLst>
          </p:cNvPr>
          <p:cNvSpPr txBox="1"/>
          <p:nvPr/>
        </p:nvSpPr>
        <p:spPr>
          <a:xfrm>
            <a:off x="1019175" y="194365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5C7080"/>
                </a:solidFill>
                <a:effectLst/>
              </a:rPr>
              <a:t>Os objetivos dos controles de acesso são garantir: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133C7D8-91BA-2BC9-1D01-0542997D59B3}"/>
              </a:ext>
            </a:extLst>
          </p:cNvPr>
          <p:cNvGrpSpPr/>
          <p:nvPr/>
        </p:nvGrpSpPr>
        <p:grpSpPr>
          <a:xfrm>
            <a:off x="2777314" y="2855726"/>
            <a:ext cx="6637372" cy="2911227"/>
            <a:chOff x="1019175" y="2855726"/>
            <a:chExt cx="6637372" cy="291122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D541E90-44A9-FC3C-F666-D63C660599D5}"/>
                </a:ext>
              </a:extLst>
            </p:cNvPr>
            <p:cNvGrpSpPr/>
            <p:nvPr/>
          </p:nvGrpSpPr>
          <p:grpSpPr>
            <a:xfrm>
              <a:off x="1019175" y="2855726"/>
              <a:ext cx="6637372" cy="2449322"/>
              <a:chOff x="1019174" y="1676604"/>
              <a:chExt cx="6637372" cy="2449322"/>
            </a:xfrm>
          </p:grpSpPr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80A5D0DE-A7E5-2DC8-6CE0-B3C94D49BC63}"/>
                  </a:ext>
                </a:extLst>
              </p:cNvPr>
              <p:cNvGrpSpPr/>
              <p:nvPr/>
            </p:nvGrpSpPr>
            <p:grpSpPr>
              <a:xfrm>
                <a:off x="1019174" y="1676604"/>
                <a:ext cx="3121093" cy="1146548"/>
                <a:chOff x="1019174" y="1676604"/>
                <a:chExt cx="3121093" cy="1146548"/>
              </a:xfrm>
            </p:grpSpPr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582523F7-8BE4-C623-49C8-DF87BA92E150}"/>
                    </a:ext>
                  </a:extLst>
                </p:cNvPr>
                <p:cNvSpPr/>
                <p:nvPr/>
              </p:nvSpPr>
              <p:spPr>
                <a:xfrm>
                  <a:off x="1019174" y="1676604"/>
                  <a:ext cx="3121093" cy="1146548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BE8E9446-9B2F-6C63-2017-E2C48AA083B9}"/>
                    </a:ext>
                  </a:extLst>
                </p:cNvPr>
                <p:cNvSpPr txBox="1"/>
                <p:nvPr/>
              </p:nvSpPr>
              <p:spPr>
                <a:xfrm>
                  <a:off x="1216790" y="1713859"/>
                  <a:ext cx="2702801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600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O acesso aos recursos apenas por usuários autorizados.</a:t>
                  </a:r>
                </a:p>
                <a:p>
                  <a:endPara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endParaRPr>
                </a:p>
              </p:txBody>
            </p:sp>
          </p:grp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74030735-3117-DEB1-EC0C-B9EE9B362BB6}"/>
                  </a:ext>
                </a:extLst>
              </p:cNvPr>
              <p:cNvGrpSpPr/>
              <p:nvPr/>
            </p:nvGrpSpPr>
            <p:grpSpPr>
              <a:xfrm>
                <a:off x="4535453" y="1676604"/>
                <a:ext cx="3121093" cy="1146548"/>
                <a:chOff x="4535453" y="1676604"/>
                <a:chExt cx="3121093" cy="1146548"/>
              </a:xfrm>
            </p:grpSpPr>
            <p:sp>
              <p:nvSpPr>
                <p:cNvPr id="12" name="Retângulo: Cantos Arredondados 11">
                  <a:extLst>
                    <a:ext uri="{FF2B5EF4-FFF2-40B4-BE49-F238E27FC236}">
                      <a16:creationId xmlns:a16="http://schemas.microsoft.com/office/drawing/2014/main" id="{4196C54F-A80B-0D7D-C4E9-12C80A5172D7}"/>
                    </a:ext>
                  </a:extLst>
                </p:cNvPr>
                <p:cNvSpPr/>
                <p:nvPr/>
              </p:nvSpPr>
              <p:spPr>
                <a:xfrm>
                  <a:off x="4535453" y="1676604"/>
                  <a:ext cx="3121093" cy="1146548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9EA47959-345C-AE6D-27D5-82DB8C1C0FCF}"/>
                    </a:ext>
                  </a:extLst>
                </p:cNvPr>
                <p:cNvSpPr txBox="1"/>
                <p:nvPr/>
              </p:nvSpPr>
              <p:spPr>
                <a:xfrm>
                  <a:off x="4733070" y="1715397"/>
                  <a:ext cx="2702801" cy="10772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600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A correspondência entre os recursos necessários e as atividades dos usuários.</a:t>
                  </a:r>
                </a:p>
                <a:p>
                  <a:endPara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endParaRPr>
                </a:p>
              </p:txBody>
            </p:sp>
          </p:grpSp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3E01C837-575D-5D9C-8FCC-4B73DCC8F207}"/>
                  </a:ext>
                </a:extLst>
              </p:cNvPr>
              <p:cNvGrpSpPr/>
              <p:nvPr/>
            </p:nvGrpSpPr>
            <p:grpSpPr>
              <a:xfrm>
                <a:off x="1099278" y="2979378"/>
                <a:ext cx="3121093" cy="1146548"/>
                <a:chOff x="1099278" y="2979378"/>
                <a:chExt cx="3121093" cy="1146548"/>
              </a:xfrm>
            </p:grpSpPr>
            <p:sp>
              <p:nvSpPr>
                <p:cNvPr id="9" name="Retângulo: Cantos Arredondados 8">
                  <a:extLst>
                    <a:ext uri="{FF2B5EF4-FFF2-40B4-BE49-F238E27FC236}">
                      <a16:creationId xmlns:a16="http://schemas.microsoft.com/office/drawing/2014/main" id="{AEB6C65D-1513-2506-E07E-81C19F4E94C9}"/>
                    </a:ext>
                  </a:extLst>
                </p:cNvPr>
                <p:cNvSpPr/>
                <p:nvPr/>
              </p:nvSpPr>
              <p:spPr>
                <a:xfrm>
                  <a:off x="1099278" y="2979378"/>
                  <a:ext cx="3121093" cy="1146548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5C12900C-3665-F89D-1203-BE854A017BFB}"/>
                    </a:ext>
                  </a:extLst>
                </p:cNvPr>
                <p:cNvSpPr txBox="1"/>
                <p:nvPr/>
              </p:nvSpPr>
              <p:spPr>
                <a:xfrm>
                  <a:off x="1302392" y="3048707"/>
                  <a:ext cx="2702801" cy="10772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600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O monitoramento e a restrição do acesso a recursos críticos.</a:t>
                  </a:r>
                </a:p>
                <a:p>
                  <a:endPara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endParaRPr>
                </a:p>
              </p:txBody>
            </p:sp>
          </p:grpSp>
        </p:grp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26DBCAC3-2AD6-750D-7E30-EB32B861F426}"/>
                </a:ext>
              </a:extLst>
            </p:cNvPr>
            <p:cNvSpPr/>
            <p:nvPr/>
          </p:nvSpPr>
          <p:spPr>
            <a:xfrm>
              <a:off x="4535454" y="4158500"/>
              <a:ext cx="3121093" cy="1146548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1F93099-816D-A770-3617-982FC3BBBE01}"/>
                </a:ext>
              </a:extLst>
            </p:cNvPr>
            <p:cNvSpPr txBox="1"/>
            <p:nvPr/>
          </p:nvSpPr>
          <p:spPr>
            <a:xfrm>
              <a:off x="4733071" y="4197293"/>
              <a:ext cx="2702801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rPr>
                <a:t>Execução de transações compatíveis com as funções e responsabilidades dos usuários.</a:t>
              </a:r>
            </a:p>
            <a:p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  <a:p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92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7C86D7F-1605-012D-E6D6-16CA93DA1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var(--text-font-family-heading)"/>
              </a:rPr>
              <a:t>Ciclo de vida da informação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BDAF6C-D1D6-2332-3B6E-C6535597A4C2}"/>
              </a:ext>
            </a:extLst>
          </p:cNvPr>
          <p:cNvSpPr txBox="1"/>
          <p:nvPr/>
        </p:nvSpPr>
        <p:spPr>
          <a:xfrm>
            <a:off x="1019175" y="167930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A informação possui o seguinte ciclo de vida: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2CFD513-B38D-03BD-F392-3F14AB4CE203}"/>
              </a:ext>
            </a:extLst>
          </p:cNvPr>
          <p:cNvGrpSpPr/>
          <p:nvPr/>
        </p:nvGrpSpPr>
        <p:grpSpPr>
          <a:xfrm>
            <a:off x="1019175" y="2982072"/>
            <a:ext cx="12090738" cy="935151"/>
            <a:chOff x="1019175" y="2982072"/>
            <a:chExt cx="12090738" cy="935151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817A678-7CA2-8C69-FD5A-37E196007636}"/>
                </a:ext>
              </a:extLst>
            </p:cNvPr>
            <p:cNvGrpSpPr/>
            <p:nvPr/>
          </p:nvGrpSpPr>
          <p:grpSpPr>
            <a:xfrm>
              <a:off x="1019175" y="2982072"/>
              <a:ext cx="9388343" cy="893856"/>
              <a:chOff x="1401828" y="1259728"/>
              <a:chExt cx="9388343" cy="893856"/>
            </a:xfrm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EED9376-E7B9-45BF-56F8-1637EAF89117}"/>
                  </a:ext>
                </a:extLst>
              </p:cNvPr>
              <p:cNvSpPr txBox="1"/>
              <p:nvPr/>
            </p:nvSpPr>
            <p:spPr>
              <a:xfrm>
                <a:off x="1413177" y="1753474"/>
                <a:ext cx="28019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 dirty="0">
                    <a:effectLst/>
                  </a:rPr>
                  <a:t>Criação</a:t>
                </a:r>
              </a:p>
            </p:txBody>
          </p:sp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4BEFAC55-3CAF-D6B7-6BD6-EC8A0CED1AC2}"/>
                  </a:ext>
                </a:extLst>
              </p:cNvPr>
              <p:cNvGrpSpPr/>
              <p:nvPr/>
            </p:nvGrpSpPr>
            <p:grpSpPr>
              <a:xfrm>
                <a:off x="1401828" y="1259728"/>
                <a:ext cx="9370980" cy="164463"/>
                <a:chOff x="1372331" y="1181221"/>
                <a:chExt cx="9370980" cy="164463"/>
              </a:xfrm>
              <a:solidFill>
                <a:schemeClr val="tx1"/>
              </a:solidFill>
            </p:grpSpPr>
            <p:sp>
              <p:nvSpPr>
                <p:cNvPr id="13" name="Elipse 12">
                  <a:extLst>
                    <a:ext uri="{FF2B5EF4-FFF2-40B4-BE49-F238E27FC236}">
                      <a16:creationId xmlns:a16="http://schemas.microsoft.com/office/drawing/2014/main" id="{BB0DACE0-8F1C-BB28-CD24-110DD50C2235}"/>
                    </a:ext>
                  </a:extLst>
                </p:cNvPr>
                <p:cNvSpPr/>
                <p:nvPr/>
              </p:nvSpPr>
              <p:spPr>
                <a:xfrm>
                  <a:off x="1372331" y="1181221"/>
                  <a:ext cx="164463" cy="16446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41A9A544-39E2-F5A0-8C43-E07C6E92B514}"/>
                    </a:ext>
                  </a:extLst>
                </p:cNvPr>
                <p:cNvSpPr/>
                <p:nvPr/>
              </p:nvSpPr>
              <p:spPr>
                <a:xfrm>
                  <a:off x="4677549" y="1181221"/>
                  <a:ext cx="164463" cy="16446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3FA86673-F9AB-D0BF-3054-904DA25B0C41}"/>
                    </a:ext>
                  </a:extLst>
                </p:cNvPr>
                <p:cNvSpPr/>
                <p:nvPr/>
              </p:nvSpPr>
              <p:spPr>
                <a:xfrm>
                  <a:off x="7982767" y="1181221"/>
                  <a:ext cx="164463" cy="16446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6" name="Conector reto 15">
                  <a:extLst>
                    <a:ext uri="{FF2B5EF4-FFF2-40B4-BE49-F238E27FC236}">
                      <a16:creationId xmlns:a16="http://schemas.microsoft.com/office/drawing/2014/main" id="{7250A448-9F55-37B7-8859-2F81C8E6B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4562" y="1263452"/>
                  <a:ext cx="928874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C01B27C-0E60-6D77-EBBB-1FFA6C03E933}"/>
                  </a:ext>
                </a:extLst>
              </p:cNvPr>
              <p:cNvSpPr txBox="1"/>
              <p:nvPr/>
            </p:nvSpPr>
            <p:spPr>
              <a:xfrm>
                <a:off x="4700679" y="1753474"/>
                <a:ext cx="28019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 dirty="0">
                    <a:effectLst/>
                  </a:rPr>
                  <a:t>Transporte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F3F96E0-F899-71C8-3A95-6E71FA6A3037}"/>
                  </a:ext>
                </a:extLst>
              </p:cNvPr>
              <p:cNvSpPr txBox="1"/>
              <p:nvPr/>
            </p:nvSpPr>
            <p:spPr>
              <a:xfrm>
                <a:off x="7988181" y="1753474"/>
                <a:ext cx="28019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 dirty="0">
                    <a:effectLst/>
                  </a:rPr>
                  <a:t>Manuseio</a:t>
                </a:r>
                <a:endParaRPr lang="pt-BR" sz="1400" b="1" dirty="0"/>
              </a:p>
            </p:txBody>
          </p:sp>
        </p:grp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ACA2A09-FFEC-E649-5276-5FE106291300}"/>
                </a:ext>
              </a:extLst>
            </p:cNvPr>
            <p:cNvSpPr/>
            <p:nvPr/>
          </p:nvSpPr>
          <p:spPr>
            <a:xfrm>
              <a:off x="10307923" y="2993871"/>
              <a:ext cx="164463" cy="16446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CBCC5F4-8463-A388-79A4-D658EEEDEA96}"/>
                </a:ext>
              </a:extLst>
            </p:cNvPr>
            <p:cNvSpPr txBox="1"/>
            <p:nvPr/>
          </p:nvSpPr>
          <p:spPr>
            <a:xfrm>
              <a:off x="10307923" y="3517113"/>
              <a:ext cx="2801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 dirty="0">
                  <a:effectLst/>
                </a:rPr>
                <a:t>Descarte</a:t>
              </a:r>
              <a:endParaRPr lang="pt-B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5144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991BBBA-EA49-407E-2C92-D56BD64B2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Controle de acesso</a:t>
            </a:r>
          </a:p>
          <a:p>
            <a:endParaRPr lang="pt-BR" dirty="0"/>
          </a:p>
        </p:txBody>
      </p:sp>
      <p:graphicFrame>
        <p:nvGraphicFramePr>
          <p:cNvPr id="22" name="CaixaDeTexto 15">
            <a:extLst>
              <a:ext uri="{FF2B5EF4-FFF2-40B4-BE49-F238E27FC236}">
                <a16:creationId xmlns:a16="http://schemas.microsoft.com/office/drawing/2014/main" id="{166290D3-D021-C4C0-07FE-0B6F6ACE6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796040"/>
              </p:ext>
            </p:extLst>
          </p:nvPr>
        </p:nvGraphicFramePr>
        <p:xfrm>
          <a:off x="1019175" y="2271320"/>
          <a:ext cx="10153650" cy="2919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533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23513E6-1A27-40E2-1564-0B947390C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Política contra vírus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3DCB2F-9089-1D27-6623-526789215F8C}"/>
              </a:ext>
            </a:extLst>
          </p:cNvPr>
          <p:cNvSpPr txBox="1"/>
          <p:nvPr/>
        </p:nvSpPr>
        <p:spPr>
          <a:xfrm>
            <a:off x="1019175" y="2273201"/>
            <a:ext cx="83646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Política contra vírus é essencial para proteger sistemas.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Vírus são programas maliciosos que se replicam e danificam computadores.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Existem diversas categorias de vírus com objetivos variados.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 política visa prevenir, detectar e mitigar ameaças de vírus.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AD608-4441-7353-4DC3-663A9CDC8B59}"/>
              </a:ext>
            </a:extLst>
          </p:cNvPr>
          <p:cNvSpPr/>
          <p:nvPr/>
        </p:nvSpPr>
        <p:spPr>
          <a:xfrm>
            <a:off x="11172825" y="239151"/>
            <a:ext cx="1019175" cy="63163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A04A354-2E81-A184-F6BD-92B0E641F8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7630" y="4196861"/>
            <a:ext cx="2358684" cy="23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06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23513E6-1A27-40E2-1564-0B947390C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Política contra vírus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B03BC1-9708-CF74-AAB3-D11FED4D60E8}"/>
              </a:ext>
            </a:extLst>
          </p:cNvPr>
          <p:cNvSpPr txBox="1"/>
          <p:nvPr/>
        </p:nvSpPr>
        <p:spPr>
          <a:xfrm>
            <a:off x="1030703" y="162590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Principais tipos de vírus de computador: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FDFD3AD-6D43-2053-0943-D1BE68A62779}"/>
              </a:ext>
            </a:extLst>
          </p:cNvPr>
          <p:cNvGrpSpPr/>
          <p:nvPr/>
        </p:nvGrpSpPr>
        <p:grpSpPr>
          <a:xfrm>
            <a:off x="1019175" y="2554782"/>
            <a:ext cx="10083582" cy="874218"/>
            <a:chOff x="1019175" y="2668031"/>
            <a:chExt cx="10083582" cy="87421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0821775-F470-6C6F-ABF0-F56474D536EB}"/>
                </a:ext>
              </a:extLst>
            </p:cNvPr>
            <p:cNvGrpSpPr/>
            <p:nvPr/>
          </p:nvGrpSpPr>
          <p:grpSpPr>
            <a:xfrm>
              <a:off x="1019175" y="2668031"/>
              <a:ext cx="7491779" cy="857251"/>
              <a:chOff x="1019174" y="1676603"/>
              <a:chExt cx="10148156" cy="739792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93A3CE60-48CE-74C7-97AB-E33D5F9CE1B3}"/>
                  </a:ext>
                </a:extLst>
              </p:cNvPr>
              <p:cNvGrpSpPr/>
              <p:nvPr/>
            </p:nvGrpSpPr>
            <p:grpSpPr>
              <a:xfrm>
                <a:off x="1019174" y="1676603"/>
                <a:ext cx="3121093" cy="739792"/>
                <a:chOff x="1019174" y="1676603"/>
                <a:chExt cx="3121093" cy="739792"/>
              </a:xfrm>
            </p:grpSpPr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5D27B120-0B08-4EC8-C109-2519B4174A86}"/>
                    </a:ext>
                  </a:extLst>
                </p:cNvPr>
                <p:cNvSpPr/>
                <p:nvPr/>
              </p:nvSpPr>
              <p:spPr>
                <a:xfrm>
                  <a:off x="1019174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B67F3E80-9DF9-9EAA-97E4-32D224C1383A}"/>
                    </a:ext>
                  </a:extLst>
                </p:cNvPr>
                <p:cNvSpPr txBox="1"/>
                <p:nvPr/>
              </p:nvSpPr>
              <p:spPr>
                <a:xfrm>
                  <a:off x="1228319" y="1913935"/>
                  <a:ext cx="2702801" cy="318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Vírus de arquivo</a:t>
                  </a:r>
                </a:p>
              </p:txBody>
            </p:sp>
          </p:grp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DA2A5028-BBDF-7690-C64B-9AB7C6124189}"/>
                  </a:ext>
                </a:extLst>
              </p:cNvPr>
              <p:cNvGrpSpPr/>
              <p:nvPr/>
            </p:nvGrpSpPr>
            <p:grpSpPr>
              <a:xfrm>
                <a:off x="4535453" y="1676603"/>
                <a:ext cx="3121093" cy="739792"/>
                <a:chOff x="4535453" y="1676603"/>
                <a:chExt cx="3121093" cy="739792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1CF8ACB7-FA30-9C24-FB8F-1A3686826639}"/>
                    </a:ext>
                  </a:extLst>
                </p:cNvPr>
                <p:cNvSpPr/>
                <p:nvPr/>
              </p:nvSpPr>
              <p:spPr>
                <a:xfrm>
                  <a:off x="4535453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9EDDA2DD-0024-D591-5D91-1102CFF529F8}"/>
                    </a:ext>
                  </a:extLst>
                </p:cNvPr>
                <p:cNvSpPr txBox="1"/>
                <p:nvPr/>
              </p:nvSpPr>
              <p:spPr>
                <a:xfrm>
                  <a:off x="4744599" y="1915473"/>
                  <a:ext cx="2702801" cy="318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Vírus de boot</a:t>
                  </a:r>
                </a:p>
              </p:txBody>
            </p:sp>
          </p:grpSp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D4E6EE2B-B047-28BA-2CAC-CFD39D83F5AA}"/>
                  </a:ext>
                </a:extLst>
              </p:cNvPr>
              <p:cNvGrpSpPr/>
              <p:nvPr/>
            </p:nvGrpSpPr>
            <p:grpSpPr>
              <a:xfrm>
                <a:off x="8046237" y="1676603"/>
                <a:ext cx="3121093" cy="739792"/>
                <a:chOff x="8046237" y="1676603"/>
                <a:chExt cx="3121093" cy="739792"/>
              </a:xfrm>
            </p:grpSpPr>
            <p:sp>
              <p:nvSpPr>
                <p:cNvPr id="12" name="Retângulo: Cantos Arredondados 11">
                  <a:extLst>
                    <a:ext uri="{FF2B5EF4-FFF2-40B4-BE49-F238E27FC236}">
                      <a16:creationId xmlns:a16="http://schemas.microsoft.com/office/drawing/2014/main" id="{9BC98404-1CEF-9B20-B18B-74C04520EAE0}"/>
                    </a:ext>
                  </a:extLst>
                </p:cNvPr>
                <p:cNvSpPr/>
                <p:nvPr/>
              </p:nvSpPr>
              <p:spPr>
                <a:xfrm>
                  <a:off x="8046237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F4FC7B4-2D84-FBD2-4B2F-275D125611EF}"/>
                    </a:ext>
                  </a:extLst>
                </p:cNvPr>
                <p:cNvSpPr txBox="1"/>
                <p:nvPr/>
              </p:nvSpPr>
              <p:spPr>
                <a:xfrm>
                  <a:off x="8260880" y="1946009"/>
                  <a:ext cx="2702801" cy="318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Vírus de macro</a:t>
                  </a:r>
                </a:p>
              </p:txBody>
            </p:sp>
          </p:grpSp>
        </p:grp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B924D2AE-A5D9-7032-4408-1ABF18889339}"/>
                </a:ext>
              </a:extLst>
            </p:cNvPr>
            <p:cNvSpPr/>
            <p:nvPr/>
          </p:nvSpPr>
          <p:spPr>
            <a:xfrm>
              <a:off x="8798640" y="2684998"/>
              <a:ext cx="2304117" cy="857251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1E69EBC-8D23-78DE-DF39-7631D4F8ADAE}"/>
                </a:ext>
              </a:extLst>
            </p:cNvPr>
            <p:cNvSpPr txBox="1"/>
            <p:nvPr/>
          </p:nvSpPr>
          <p:spPr>
            <a:xfrm>
              <a:off x="8957098" y="2997179"/>
              <a:ext cx="19953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effectLst/>
                </a:rPr>
                <a:t>Código-fonte vírus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A042A63-5203-57A7-52B8-844D9A778254}"/>
              </a:ext>
            </a:extLst>
          </p:cNvPr>
          <p:cNvGrpSpPr/>
          <p:nvPr/>
        </p:nvGrpSpPr>
        <p:grpSpPr>
          <a:xfrm>
            <a:off x="1030703" y="3578954"/>
            <a:ext cx="10083582" cy="874218"/>
            <a:chOff x="1019175" y="2668031"/>
            <a:chExt cx="10083582" cy="874218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C95BE136-DEA2-610E-E054-9568544BD6EA}"/>
                </a:ext>
              </a:extLst>
            </p:cNvPr>
            <p:cNvGrpSpPr/>
            <p:nvPr/>
          </p:nvGrpSpPr>
          <p:grpSpPr>
            <a:xfrm>
              <a:off x="1019175" y="2668031"/>
              <a:ext cx="7491779" cy="857251"/>
              <a:chOff x="1019174" y="1676603"/>
              <a:chExt cx="10148156" cy="739792"/>
            </a:xfrm>
          </p:grpSpPr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5C8C1181-B1B4-5088-8945-CC803C9DEB45}"/>
                  </a:ext>
                </a:extLst>
              </p:cNvPr>
              <p:cNvGrpSpPr/>
              <p:nvPr/>
            </p:nvGrpSpPr>
            <p:grpSpPr>
              <a:xfrm>
                <a:off x="1019174" y="1676603"/>
                <a:ext cx="3121093" cy="739792"/>
                <a:chOff x="1019174" y="1676603"/>
                <a:chExt cx="3121093" cy="739792"/>
              </a:xfrm>
            </p:grpSpPr>
            <p:sp>
              <p:nvSpPr>
                <p:cNvPr id="32" name="Retângulo: Cantos Arredondados 31">
                  <a:extLst>
                    <a:ext uri="{FF2B5EF4-FFF2-40B4-BE49-F238E27FC236}">
                      <a16:creationId xmlns:a16="http://schemas.microsoft.com/office/drawing/2014/main" id="{F8BCE5B5-82E5-CB14-D787-E2245D341063}"/>
                    </a:ext>
                  </a:extLst>
                </p:cNvPr>
                <p:cNvSpPr/>
                <p:nvPr/>
              </p:nvSpPr>
              <p:spPr>
                <a:xfrm>
                  <a:off x="1019174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FF802746-9F31-C5C1-39CE-5BFB399DFE6E}"/>
                    </a:ext>
                  </a:extLst>
                </p:cNvPr>
                <p:cNvSpPr txBox="1"/>
                <p:nvPr/>
              </p:nvSpPr>
              <p:spPr>
                <a:xfrm>
                  <a:off x="1228319" y="1913935"/>
                  <a:ext cx="2702801" cy="318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Mutante</a:t>
                  </a:r>
                </a:p>
              </p:txBody>
            </p:sp>
          </p:grp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DE58851E-EB1F-78C7-44B8-A27119A20936}"/>
                  </a:ext>
                </a:extLst>
              </p:cNvPr>
              <p:cNvGrpSpPr/>
              <p:nvPr/>
            </p:nvGrpSpPr>
            <p:grpSpPr>
              <a:xfrm>
                <a:off x="4535453" y="1676603"/>
                <a:ext cx="3121093" cy="739792"/>
                <a:chOff x="4535453" y="1676603"/>
                <a:chExt cx="3121093" cy="739792"/>
              </a:xfrm>
            </p:grpSpPr>
            <p:sp>
              <p:nvSpPr>
                <p:cNvPr id="30" name="Retângulo: Cantos Arredondados 29">
                  <a:extLst>
                    <a:ext uri="{FF2B5EF4-FFF2-40B4-BE49-F238E27FC236}">
                      <a16:creationId xmlns:a16="http://schemas.microsoft.com/office/drawing/2014/main" id="{D776A51F-4456-1A45-215B-68F349C209B9}"/>
                    </a:ext>
                  </a:extLst>
                </p:cNvPr>
                <p:cNvSpPr/>
                <p:nvPr/>
              </p:nvSpPr>
              <p:spPr>
                <a:xfrm>
                  <a:off x="4535453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5308AFA4-64E8-6379-8F5E-1E15F551AEA2}"/>
                    </a:ext>
                  </a:extLst>
                </p:cNvPr>
                <p:cNvSpPr txBox="1"/>
                <p:nvPr/>
              </p:nvSpPr>
              <p:spPr>
                <a:xfrm>
                  <a:off x="4744599" y="1915473"/>
                  <a:ext cx="2702801" cy="318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Polimórfico</a:t>
                  </a:r>
                </a:p>
              </p:txBody>
            </p:sp>
          </p:grpSp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4BD94C41-1C3A-303F-128D-EF95F4CAD0D8}"/>
                  </a:ext>
                </a:extLst>
              </p:cNvPr>
              <p:cNvGrpSpPr/>
              <p:nvPr/>
            </p:nvGrpSpPr>
            <p:grpSpPr>
              <a:xfrm>
                <a:off x="8046237" y="1676603"/>
                <a:ext cx="3121093" cy="739792"/>
                <a:chOff x="8046237" y="1676603"/>
                <a:chExt cx="3121093" cy="739792"/>
              </a:xfrm>
            </p:grpSpPr>
            <p:sp>
              <p:nvSpPr>
                <p:cNvPr id="28" name="Retângulo: Cantos Arredondados 27">
                  <a:extLst>
                    <a:ext uri="{FF2B5EF4-FFF2-40B4-BE49-F238E27FC236}">
                      <a16:creationId xmlns:a16="http://schemas.microsoft.com/office/drawing/2014/main" id="{9FBDEC91-2321-953E-7474-3C07B2F0E726}"/>
                    </a:ext>
                  </a:extLst>
                </p:cNvPr>
                <p:cNvSpPr/>
                <p:nvPr/>
              </p:nvSpPr>
              <p:spPr>
                <a:xfrm>
                  <a:off x="8046237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2A3E4EC5-6132-4B7F-E11C-A742D5D2FE70}"/>
                    </a:ext>
                  </a:extLst>
                </p:cNvPr>
                <p:cNvSpPr txBox="1"/>
                <p:nvPr/>
              </p:nvSpPr>
              <p:spPr>
                <a:xfrm>
                  <a:off x="8255383" y="1814774"/>
                  <a:ext cx="2702801" cy="5577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Cavalo de Troia (trojan)</a:t>
                  </a:r>
                </a:p>
              </p:txBody>
            </p:sp>
          </p:grpSp>
        </p:grp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DFB3937B-F15F-79AA-EA1A-6180CB3114FC}"/>
                </a:ext>
              </a:extLst>
            </p:cNvPr>
            <p:cNvSpPr/>
            <p:nvPr/>
          </p:nvSpPr>
          <p:spPr>
            <a:xfrm>
              <a:off x="8798640" y="2684998"/>
              <a:ext cx="2304117" cy="857251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E1E8FAE-790C-DBA1-8C98-6562D94A579A}"/>
                </a:ext>
              </a:extLst>
            </p:cNvPr>
            <p:cNvSpPr txBox="1"/>
            <p:nvPr/>
          </p:nvSpPr>
          <p:spPr>
            <a:xfrm>
              <a:off x="8957098" y="2997179"/>
              <a:ext cx="19953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effectLst/>
                </a:rPr>
                <a:t>Vírus </a:t>
              </a:r>
              <a:r>
                <a:rPr lang="pt-BR" b="1" i="1" dirty="0" err="1">
                  <a:effectLst/>
                </a:rPr>
                <a:t>multipartite</a:t>
              </a:r>
              <a:endParaRPr lang="pt-BR" b="1" i="1" dirty="0">
                <a:effectLst/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7F49ACE4-47F1-35B1-5CCB-23C4A97E3E43}"/>
              </a:ext>
            </a:extLst>
          </p:cNvPr>
          <p:cNvGrpSpPr/>
          <p:nvPr/>
        </p:nvGrpSpPr>
        <p:grpSpPr>
          <a:xfrm>
            <a:off x="1019175" y="4620660"/>
            <a:ext cx="10083582" cy="874218"/>
            <a:chOff x="1019175" y="2668031"/>
            <a:chExt cx="10083582" cy="874218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42059134-124E-76C6-630C-D94FE3CFA1E2}"/>
                </a:ext>
              </a:extLst>
            </p:cNvPr>
            <p:cNvGrpSpPr/>
            <p:nvPr/>
          </p:nvGrpSpPr>
          <p:grpSpPr>
            <a:xfrm>
              <a:off x="1019175" y="2668031"/>
              <a:ext cx="7491779" cy="857251"/>
              <a:chOff x="1019174" y="1676603"/>
              <a:chExt cx="10148156" cy="739792"/>
            </a:xfrm>
          </p:grpSpPr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A8DF9526-0822-663E-85E1-DD503A1065CF}"/>
                  </a:ext>
                </a:extLst>
              </p:cNvPr>
              <p:cNvGrpSpPr/>
              <p:nvPr/>
            </p:nvGrpSpPr>
            <p:grpSpPr>
              <a:xfrm>
                <a:off x="1019174" y="1676603"/>
                <a:ext cx="3121093" cy="739792"/>
                <a:chOff x="1019174" y="1676603"/>
                <a:chExt cx="3121093" cy="739792"/>
              </a:xfrm>
            </p:grpSpPr>
            <p:sp>
              <p:nvSpPr>
                <p:cNvPr id="45" name="Retângulo: Cantos Arredondados 44">
                  <a:extLst>
                    <a:ext uri="{FF2B5EF4-FFF2-40B4-BE49-F238E27FC236}">
                      <a16:creationId xmlns:a16="http://schemas.microsoft.com/office/drawing/2014/main" id="{772BF66E-1CD6-08F4-1088-03CBF12A714F}"/>
                    </a:ext>
                  </a:extLst>
                </p:cNvPr>
                <p:cNvSpPr/>
                <p:nvPr/>
              </p:nvSpPr>
              <p:spPr>
                <a:xfrm>
                  <a:off x="1019174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B83FB8AA-2C16-0DAF-C403-8A7CEAC46DB8}"/>
                    </a:ext>
                  </a:extLst>
                </p:cNvPr>
                <p:cNvSpPr txBox="1"/>
                <p:nvPr/>
              </p:nvSpPr>
              <p:spPr>
                <a:xfrm>
                  <a:off x="1228319" y="1913935"/>
                  <a:ext cx="2702801" cy="318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Vírus </a:t>
                  </a:r>
                  <a:r>
                    <a:rPr lang="pt-BR" b="1" i="1" dirty="0" err="1">
                      <a:effectLst/>
                    </a:rPr>
                    <a:t>stealth</a:t>
                  </a:r>
                  <a:endParaRPr lang="pt-BR" b="1" i="1" dirty="0">
                    <a:effectLst/>
                  </a:endParaRPr>
                </a:p>
              </p:txBody>
            </p: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0E6F85FD-3A64-2F78-569D-5FB979C2A2C7}"/>
                  </a:ext>
                </a:extLst>
              </p:cNvPr>
              <p:cNvGrpSpPr/>
              <p:nvPr/>
            </p:nvGrpSpPr>
            <p:grpSpPr>
              <a:xfrm>
                <a:off x="4535453" y="1676603"/>
                <a:ext cx="3121093" cy="739792"/>
                <a:chOff x="4535453" y="1676603"/>
                <a:chExt cx="3121093" cy="739792"/>
              </a:xfrm>
            </p:grpSpPr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id="{67F335D8-C4FC-31E3-5342-761640A286DF}"/>
                    </a:ext>
                  </a:extLst>
                </p:cNvPr>
                <p:cNvSpPr/>
                <p:nvPr/>
              </p:nvSpPr>
              <p:spPr>
                <a:xfrm>
                  <a:off x="4535453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2ED7251-1912-CEDE-E4E0-B0E77F74C20F}"/>
                    </a:ext>
                  </a:extLst>
                </p:cNvPr>
                <p:cNvSpPr txBox="1"/>
                <p:nvPr/>
              </p:nvSpPr>
              <p:spPr>
                <a:xfrm>
                  <a:off x="4760214" y="1820478"/>
                  <a:ext cx="2702801" cy="5577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Vírus de encapsulamento</a:t>
                  </a:r>
                </a:p>
              </p:txBody>
            </p:sp>
          </p:grpSp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48CBE50B-EED3-EDA5-A684-7642A0022CFF}"/>
                  </a:ext>
                </a:extLst>
              </p:cNvPr>
              <p:cNvGrpSpPr/>
              <p:nvPr/>
            </p:nvGrpSpPr>
            <p:grpSpPr>
              <a:xfrm>
                <a:off x="8046237" y="1676603"/>
                <a:ext cx="3121093" cy="739792"/>
                <a:chOff x="8046237" y="1676603"/>
                <a:chExt cx="3121093" cy="739792"/>
              </a:xfrm>
            </p:grpSpPr>
            <p:sp>
              <p:nvSpPr>
                <p:cNvPr id="41" name="Retângulo: Cantos Arredondados 40">
                  <a:extLst>
                    <a:ext uri="{FF2B5EF4-FFF2-40B4-BE49-F238E27FC236}">
                      <a16:creationId xmlns:a16="http://schemas.microsoft.com/office/drawing/2014/main" id="{564E5D75-627E-6566-BE6E-3C2976685456}"/>
                    </a:ext>
                  </a:extLst>
                </p:cNvPr>
                <p:cNvSpPr/>
                <p:nvPr/>
              </p:nvSpPr>
              <p:spPr>
                <a:xfrm>
                  <a:off x="8046237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A4C669E6-E5CB-36A4-3FB5-53FB3BE9F098}"/>
                    </a:ext>
                  </a:extLst>
                </p:cNvPr>
                <p:cNvSpPr txBox="1"/>
                <p:nvPr/>
              </p:nvSpPr>
              <p:spPr>
                <a:xfrm>
                  <a:off x="8255383" y="1814774"/>
                  <a:ext cx="2702801" cy="318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1" dirty="0">
                      <a:effectLst/>
                    </a:rPr>
                    <a:t>Vírus criptografado</a:t>
                  </a:r>
                </a:p>
              </p:txBody>
            </p:sp>
          </p:grpSp>
        </p:grp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F0FF5B3D-9F57-AC3D-79A2-5D9C7055D08D}"/>
                </a:ext>
              </a:extLst>
            </p:cNvPr>
            <p:cNvSpPr/>
            <p:nvPr/>
          </p:nvSpPr>
          <p:spPr>
            <a:xfrm>
              <a:off x="8798640" y="2684998"/>
              <a:ext cx="2304117" cy="857251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3B89C4F-4F77-24A1-A56A-F897739671E0}"/>
                </a:ext>
              </a:extLst>
            </p:cNvPr>
            <p:cNvSpPr txBox="1"/>
            <p:nvPr/>
          </p:nvSpPr>
          <p:spPr>
            <a:xfrm>
              <a:off x="8968626" y="2911990"/>
              <a:ext cx="19953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effectLst/>
                </a:rPr>
                <a:t>Vírus blindado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376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23513E6-1A27-40E2-1564-0B947390C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Política contra vírus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B03BC1-9708-CF74-AAB3-D11FED4D60E8}"/>
              </a:ext>
            </a:extLst>
          </p:cNvPr>
          <p:cNvSpPr txBox="1"/>
          <p:nvPr/>
        </p:nvSpPr>
        <p:spPr>
          <a:xfrm>
            <a:off x="1030703" y="144145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 Orientações: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73477E1-58AC-E58D-71AF-71BFD872DAF3}"/>
              </a:ext>
            </a:extLst>
          </p:cNvPr>
          <p:cNvGrpSpPr/>
          <p:nvPr/>
        </p:nvGrpSpPr>
        <p:grpSpPr>
          <a:xfrm>
            <a:off x="1019175" y="2312988"/>
            <a:ext cx="10201091" cy="3555934"/>
            <a:chOff x="1019175" y="2312988"/>
            <a:chExt cx="10201091" cy="3555934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4E9C8E7-947F-E1B4-C458-8B4009C7DC26}"/>
                </a:ext>
              </a:extLst>
            </p:cNvPr>
            <p:cNvGrpSpPr/>
            <p:nvPr/>
          </p:nvGrpSpPr>
          <p:grpSpPr>
            <a:xfrm>
              <a:off x="1019175" y="2384499"/>
              <a:ext cx="427095" cy="1477033"/>
              <a:chOff x="357164" y="835955"/>
              <a:chExt cx="454941" cy="1477033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C2F0113E-48D5-D196-7A09-5B3CD18FDEC2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958DDC50-5C9F-A941-138D-B11DEF5F5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10220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Seta: para a Direita 48">
                <a:extLst>
                  <a:ext uri="{FF2B5EF4-FFF2-40B4-BE49-F238E27FC236}">
                    <a16:creationId xmlns:a16="http://schemas.microsoft.com/office/drawing/2014/main" id="{8935DC7D-E930-599C-8800-C26F864998FB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CA62A181-3ACC-88E4-1829-933A1C381141}"/>
                </a:ext>
              </a:extLst>
            </p:cNvPr>
            <p:cNvSpPr/>
            <p:nvPr/>
          </p:nvSpPr>
          <p:spPr>
            <a:xfrm>
              <a:off x="1661529" y="2312988"/>
              <a:ext cx="9511296" cy="526452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6D310DA-E538-37F6-7DD5-08B5F0C5088E}"/>
                </a:ext>
              </a:extLst>
            </p:cNvPr>
            <p:cNvSpPr txBox="1"/>
            <p:nvPr/>
          </p:nvSpPr>
          <p:spPr>
            <a:xfrm>
              <a:off x="1661529" y="2406937"/>
              <a:ext cx="954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effectLst/>
                </a:rPr>
                <a:t>Computadores na rede institucional precisam de antivírus atualizado e verificações regulares.</a:t>
              </a:r>
              <a:endParaRPr lang="pt-BR" sz="1600" dirty="0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CB87E165-49D1-D1C8-9FAE-41FE49B7491A}"/>
                </a:ext>
              </a:extLst>
            </p:cNvPr>
            <p:cNvGrpSpPr/>
            <p:nvPr/>
          </p:nvGrpSpPr>
          <p:grpSpPr>
            <a:xfrm>
              <a:off x="1019175" y="2980663"/>
              <a:ext cx="427095" cy="1477033"/>
              <a:chOff x="357164" y="835955"/>
              <a:chExt cx="454941" cy="1477033"/>
            </a:xfrm>
          </p:grpSpPr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745A4B1-67BB-B901-2C83-EB6F275195F9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E1DF7DDF-58B5-EFE3-344D-584EE77D0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10220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Seta: para a Direita 55">
                <a:extLst>
                  <a:ext uri="{FF2B5EF4-FFF2-40B4-BE49-F238E27FC236}">
                    <a16:creationId xmlns:a16="http://schemas.microsoft.com/office/drawing/2014/main" id="{D212EB4B-4412-2F1C-0F8A-1AA1811A60F7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F90CA6FB-A0C3-DEE7-B191-7B6D64BCE46E}"/>
                </a:ext>
              </a:extLst>
            </p:cNvPr>
            <p:cNvSpPr/>
            <p:nvPr/>
          </p:nvSpPr>
          <p:spPr>
            <a:xfrm>
              <a:off x="1661529" y="2909152"/>
              <a:ext cx="9511296" cy="526452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9FC4504-B8C4-C86C-1FB5-49C2B99594AA}"/>
                </a:ext>
              </a:extLst>
            </p:cNvPr>
            <p:cNvSpPr txBox="1"/>
            <p:nvPr/>
          </p:nvSpPr>
          <p:spPr>
            <a:xfrm>
              <a:off x="1661529" y="2887362"/>
              <a:ext cx="954718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effectLst/>
                </a:rPr>
                <a:t>Recomenda-se programar atualizações regulares dos servidores antivírus centralizados nos computadores da rede.</a:t>
              </a:r>
              <a:endParaRPr lang="pt-BR" sz="1600" dirty="0"/>
            </a:p>
          </p:txBody>
        </p: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BFE50A22-AA20-2A7C-9735-4E3F3BA49512}"/>
                </a:ext>
              </a:extLst>
            </p:cNvPr>
            <p:cNvGrpSpPr/>
            <p:nvPr/>
          </p:nvGrpSpPr>
          <p:grpSpPr>
            <a:xfrm>
              <a:off x="1030703" y="3601064"/>
              <a:ext cx="427095" cy="1477033"/>
              <a:chOff x="357164" y="835955"/>
              <a:chExt cx="454941" cy="1477033"/>
            </a:xfrm>
          </p:grpSpPr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CF147B5F-875C-199B-3905-231261387336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B19742D2-489C-EFC9-2432-F79B6BFDB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10220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Seta: para a Direita 62">
                <a:extLst>
                  <a:ext uri="{FF2B5EF4-FFF2-40B4-BE49-F238E27FC236}">
                    <a16:creationId xmlns:a16="http://schemas.microsoft.com/office/drawing/2014/main" id="{F09A89A9-6F1B-B83B-9184-EF4C3AC0F02C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623F886B-B5F9-8F8C-A65D-44DBDDF35C9F}"/>
                </a:ext>
              </a:extLst>
            </p:cNvPr>
            <p:cNvSpPr/>
            <p:nvPr/>
          </p:nvSpPr>
          <p:spPr>
            <a:xfrm>
              <a:off x="1673057" y="3529553"/>
              <a:ext cx="9511296" cy="526452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9A559CA-EC69-2529-BA5A-227D84BCAE83}"/>
                </a:ext>
              </a:extLst>
            </p:cNvPr>
            <p:cNvSpPr txBox="1"/>
            <p:nvPr/>
          </p:nvSpPr>
          <p:spPr>
            <a:xfrm>
              <a:off x="1673057" y="3623502"/>
              <a:ext cx="954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effectLst/>
                </a:rPr>
                <a:t>É essencial verificar arquivos recebidos eletronicamente quanto a vírus imediatamente após o recebimento.</a:t>
              </a:r>
              <a:endParaRPr lang="pt-BR" sz="1600" dirty="0"/>
            </a:p>
          </p:txBody>
        </p:sp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ABC82E2A-49D0-923E-B725-524BBDA8A912}"/>
                </a:ext>
              </a:extLst>
            </p:cNvPr>
            <p:cNvGrpSpPr/>
            <p:nvPr/>
          </p:nvGrpSpPr>
          <p:grpSpPr>
            <a:xfrm>
              <a:off x="1030703" y="4196698"/>
              <a:ext cx="427095" cy="1477033"/>
              <a:chOff x="357164" y="835955"/>
              <a:chExt cx="454941" cy="1477033"/>
            </a:xfrm>
          </p:grpSpPr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D03B24C6-C80B-0398-F689-5E8173E93872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FFBC200E-1765-0342-67D5-2B1F60B949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10220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Seta: para a Direita 69">
                <a:extLst>
                  <a:ext uri="{FF2B5EF4-FFF2-40B4-BE49-F238E27FC236}">
                    <a16:creationId xmlns:a16="http://schemas.microsoft.com/office/drawing/2014/main" id="{C172C146-6658-ADB0-0B16-8F721EDE67FC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DADEB340-9A99-D059-3123-37F73F8DB884}"/>
                </a:ext>
              </a:extLst>
            </p:cNvPr>
            <p:cNvSpPr/>
            <p:nvPr/>
          </p:nvSpPr>
          <p:spPr>
            <a:xfrm>
              <a:off x="1673057" y="4125187"/>
              <a:ext cx="9511296" cy="526452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E0CAEB49-5ADF-8334-5A79-4C037C27BFC8}"/>
                </a:ext>
              </a:extLst>
            </p:cNvPr>
            <p:cNvSpPr txBox="1"/>
            <p:nvPr/>
          </p:nvSpPr>
          <p:spPr>
            <a:xfrm>
              <a:off x="1673057" y="4125422"/>
              <a:ext cx="954718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effectLst/>
                </a:rPr>
                <a:t>Dispositivos de armazenamento, como </a:t>
              </a:r>
              <a:r>
                <a:rPr lang="pt-BR" sz="1600" dirty="0" err="1">
                  <a:effectLst/>
                </a:rPr>
                <a:t>pendrives</a:t>
              </a:r>
              <a:r>
                <a:rPr lang="pt-BR" sz="1600" dirty="0">
                  <a:effectLst/>
                </a:rPr>
                <a:t> e HDs externos, devem ser verificados quanto a vírus antes de serem usados.</a:t>
              </a:r>
              <a:endParaRPr lang="pt-BR" sz="1600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082F1BB2-FAEE-CA6E-E836-A107AF682BAB}"/>
                </a:ext>
              </a:extLst>
            </p:cNvPr>
            <p:cNvGrpSpPr/>
            <p:nvPr/>
          </p:nvGrpSpPr>
          <p:grpSpPr>
            <a:xfrm>
              <a:off x="1030726" y="4793581"/>
              <a:ext cx="427095" cy="911681"/>
              <a:chOff x="357164" y="835955"/>
              <a:chExt cx="454941" cy="911681"/>
            </a:xfrm>
          </p:grpSpPr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C7365EAC-9A7B-1EE9-75EE-8909E64E1998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8FA79EA9-4348-A5E1-CE16-6D185043F8B7}"/>
                  </a:ext>
                </a:extLst>
              </p:cNvPr>
              <p:cNvCxnSpPr>
                <a:cxnSpLocks/>
                <a:endCxn id="82" idx="4"/>
              </p:cNvCxnSpPr>
              <p:nvPr/>
            </p:nvCxnSpPr>
            <p:spPr>
              <a:xfrm>
                <a:off x="575288" y="1349853"/>
                <a:ext cx="9347" cy="3977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Seta: para a Direita 76">
                <a:extLst>
                  <a:ext uri="{FF2B5EF4-FFF2-40B4-BE49-F238E27FC236}">
                    <a16:creationId xmlns:a16="http://schemas.microsoft.com/office/drawing/2014/main" id="{64D82FFA-E262-A1A8-60A5-9F19C1850177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04FE635C-91C5-A02C-7ABB-FCBAD1A7B8B6}"/>
                </a:ext>
              </a:extLst>
            </p:cNvPr>
            <p:cNvSpPr/>
            <p:nvPr/>
          </p:nvSpPr>
          <p:spPr>
            <a:xfrm>
              <a:off x="1673080" y="4722070"/>
              <a:ext cx="9511296" cy="526452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AAF24C5A-F086-90E1-9308-86BB17C88421}"/>
                </a:ext>
              </a:extLst>
            </p:cNvPr>
            <p:cNvSpPr txBox="1"/>
            <p:nvPr/>
          </p:nvSpPr>
          <p:spPr>
            <a:xfrm>
              <a:off x="1673080" y="4816019"/>
              <a:ext cx="954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effectLst/>
                </a:rPr>
                <a:t>Não inicie computadores ou servidores a partir de dispositivos externos de fontes desconhecidas.</a:t>
              </a:r>
              <a:endParaRPr lang="pt-BR" sz="1600" dirty="0"/>
            </a:p>
          </p:txBody>
        </p: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C021BD2-6EE6-06BF-FA6D-31F797D2B7C2}"/>
                </a:ext>
              </a:extLst>
            </p:cNvPr>
            <p:cNvGrpSpPr/>
            <p:nvPr/>
          </p:nvGrpSpPr>
          <p:grpSpPr>
            <a:xfrm>
              <a:off x="1030726" y="5413981"/>
              <a:ext cx="427095" cy="454941"/>
              <a:chOff x="357164" y="835955"/>
              <a:chExt cx="454941" cy="4549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041898CC-5050-63C2-0680-721CE6C97475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Seta: para a Direita 83">
                <a:extLst>
                  <a:ext uri="{FF2B5EF4-FFF2-40B4-BE49-F238E27FC236}">
                    <a16:creationId xmlns:a16="http://schemas.microsoft.com/office/drawing/2014/main" id="{07CDCE60-159B-4762-BC3C-57F8315142CC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7581A737-D595-ACFB-E70A-57DEEAC114CD}"/>
                </a:ext>
              </a:extLst>
            </p:cNvPr>
            <p:cNvSpPr/>
            <p:nvPr/>
          </p:nvSpPr>
          <p:spPr>
            <a:xfrm>
              <a:off x="1673080" y="5342470"/>
              <a:ext cx="9511296" cy="526452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7E5C66DA-C4A9-F20A-5117-A5DDA4E11D34}"/>
                </a:ext>
              </a:extLst>
            </p:cNvPr>
            <p:cNvSpPr txBox="1"/>
            <p:nvPr/>
          </p:nvSpPr>
          <p:spPr>
            <a:xfrm>
              <a:off x="1673080" y="5436419"/>
              <a:ext cx="954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effectLst/>
                </a:rPr>
                <a:t>Carregue software antivírus em todos os computadores e servidores para monitorar e prevenir ataques de vírus.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74378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C1F60A9-8644-776E-4C03-E1028182C6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Sistemas de backup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A843F6-D92A-5A64-EF61-9451960945F5}"/>
              </a:ext>
            </a:extLst>
          </p:cNvPr>
          <p:cNvSpPr txBox="1"/>
          <p:nvPr/>
        </p:nvSpPr>
        <p:spPr>
          <a:xfrm>
            <a:off x="5331656" y="2413337"/>
            <a:ext cx="58411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Deve haver uma política de backup com responsáveis, periodicidade e locais de armazenamento definidos.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Testes regulares garantem a restauração eficaz dos dados.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Uma boa política de backup minimiza problemas em caso de perda de dados.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8CB9D-302D-A702-1C79-E0EFE23C04DE}"/>
              </a:ext>
            </a:extLst>
          </p:cNvPr>
          <p:cNvSpPr txBox="1"/>
          <p:nvPr/>
        </p:nvSpPr>
        <p:spPr>
          <a:xfrm>
            <a:off x="1150033" y="3974981"/>
            <a:ext cx="3379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Backup é a cópia de segurança de dados para evitar perdas.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1F534126-6A38-4962-5AAD-717825C93A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8193" y="1878887"/>
            <a:ext cx="2343441" cy="23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C1F60A9-8644-776E-4C03-E1028182C6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Sistemas de backup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66111B-2632-6829-2504-844135510C82}"/>
              </a:ext>
            </a:extLst>
          </p:cNvPr>
          <p:cNvSpPr txBox="1"/>
          <p:nvPr/>
        </p:nvSpPr>
        <p:spPr>
          <a:xfrm>
            <a:off x="1019175" y="190386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Existem alguns tipos de sistemas de backups: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AE51B5C-2F53-15AD-5A74-4AE8BE8D9D3D}"/>
              </a:ext>
            </a:extLst>
          </p:cNvPr>
          <p:cNvGrpSpPr/>
          <p:nvPr/>
        </p:nvGrpSpPr>
        <p:grpSpPr>
          <a:xfrm>
            <a:off x="1024669" y="3104950"/>
            <a:ext cx="10148156" cy="1128459"/>
            <a:chOff x="1019174" y="1676603"/>
            <a:chExt cx="10148156" cy="112845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8BC2D499-AED3-9A41-286D-2EBBF4F5F820}"/>
                </a:ext>
              </a:extLst>
            </p:cNvPr>
            <p:cNvGrpSpPr/>
            <p:nvPr/>
          </p:nvGrpSpPr>
          <p:grpSpPr>
            <a:xfrm>
              <a:off x="1019174" y="1676603"/>
              <a:ext cx="3121093" cy="1128459"/>
              <a:chOff x="1019174" y="1676603"/>
              <a:chExt cx="3121093" cy="1128459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D84A2E84-BCC3-D5EF-C44C-80862C76E4F3}"/>
                  </a:ext>
                </a:extLst>
              </p:cNvPr>
              <p:cNvSpPr/>
              <p:nvPr/>
            </p:nvSpPr>
            <p:spPr>
              <a:xfrm>
                <a:off x="1019174" y="1676603"/>
                <a:ext cx="3121093" cy="1128459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52BA837-E108-A415-4A8E-98A258ADF170}"/>
                  </a:ext>
                </a:extLst>
              </p:cNvPr>
              <p:cNvSpPr txBox="1"/>
              <p:nvPr/>
            </p:nvSpPr>
            <p:spPr>
              <a:xfrm>
                <a:off x="1228319" y="2029349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Backup completo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FA0FE0EB-F71B-0379-A99E-B6A7BCF1E54F}"/>
                </a:ext>
              </a:extLst>
            </p:cNvPr>
            <p:cNvGrpSpPr/>
            <p:nvPr/>
          </p:nvGrpSpPr>
          <p:grpSpPr>
            <a:xfrm>
              <a:off x="4535453" y="1676603"/>
              <a:ext cx="3121093" cy="1128459"/>
              <a:chOff x="4535453" y="1676603"/>
              <a:chExt cx="3121093" cy="1128459"/>
            </a:xfrm>
          </p:grpSpPr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9BFA30CC-6100-9F68-4C7E-1E0BA450954C}"/>
                  </a:ext>
                </a:extLst>
              </p:cNvPr>
              <p:cNvSpPr/>
              <p:nvPr/>
            </p:nvSpPr>
            <p:spPr>
              <a:xfrm>
                <a:off x="4535453" y="1676603"/>
                <a:ext cx="3121093" cy="1128459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C2E4C04-86D3-CC31-E618-85AD54161710}"/>
                  </a:ext>
                </a:extLst>
              </p:cNvPr>
              <p:cNvSpPr txBox="1"/>
              <p:nvPr/>
            </p:nvSpPr>
            <p:spPr>
              <a:xfrm>
                <a:off x="4744599" y="2030887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Backup incremental</a:t>
                </a:r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48E7373-0C8D-3CE3-2F69-5FED23C04892}"/>
                </a:ext>
              </a:extLst>
            </p:cNvPr>
            <p:cNvGrpSpPr/>
            <p:nvPr/>
          </p:nvGrpSpPr>
          <p:grpSpPr>
            <a:xfrm>
              <a:off x="8046237" y="1676603"/>
              <a:ext cx="3121093" cy="1128459"/>
              <a:chOff x="8046237" y="1676603"/>
              <a:chExt cx="3121093" cy="1128459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92924D50-6EBC-8CE1-410E-8A49B8A81604}"/>
                  </a:ext>
                </a:extLst>
              </p:cNvPr>
              <p:cNvSpPr/>
              <p:nvPr/>
            </p:nvSpPr>
            <p:spPr>
              <a:xfrm>
                <a:off x="8046237" y="1676603"/>
                <a:ext cx="3121093" cy="1128459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0E674C4-EB17-9A08-368B-8D7A1E6567F8}"/>
                  </a:ext>
                </a:extLst>
              </p:cNvPr>
              <p:cNvSpPr txBox="1"/>
              <p:nvPr/>
            </p:nvSpPr>
            <p:spPr>
              <a:xfrm>
                <a:off x="8260880" y="2061423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Backup diferencial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242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15964BE-2F5F-04DB-3AE3-C727DDB9C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0ED282-2560-4D51-4B7E-899ACAF93BB0}"/>
              </a:ext>
            </a:extLst>
          </p:cNvPr>
          <p:cNvSpPr txBox="1"/>
          <p:nvPr/>
        </p:nvSpPr>
        <p:spPr>
          <a:xfrm>
            <a:off x="1019175" y="1666657"/>
            <a:ext cx="1015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Criptografia consiste no ato de codificar dados para que apenas pessoas autorizadas consigam ter acesso às informações. Pode ser classificada em três tipos: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65A89A2-BB4F-6467-4043-7A768BE48D36}"/>
              </a:ext>
            </a:extLst>
          </p:cNvPr>
          <p:cNvGrpSpPr/>
          <p:nvPr/>
        </p:nvGrpSpPr>
        <p:grpSpPr>
          <a:xfrm>
            <a:off x="1093753" y="3123024"/>
            <a:ext cx="10004493" cy="1871573"/>
            <a:chOff x="1104117" y="1288010"/>
            <a:chExt cx="10004493" cy="1871573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8C87704-3DB9-0676-FA2D-8E307BBD5925}"/>
                </a:ext>
              </a:extLst>
            </p:cNvPr>
            <p:cNvGrpSpPr/>
            <p:nvPr/>
          </p:nvGrpSpPr>
          <p:grpSpPr>
            <a:xfrm>
              <a:off x="1104117" y="1291775"/>
              <a:ext cx="3121093" cy="1867808"/>
              <a:chOff x="2873374" y="795787"/>
              <a:chExt cx="3121093" cy="1867808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713F2429-DA4E-F9EB-B370-BE3B359B7073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186780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FFD8945-737D-B3B4-4466-0E90CF0CD687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Criptografia de chave simétrica</a:t>
                </a:r>
              </a:p>
            </p:txBody>
          </p:sp>
          <p:pic>
            <p:nvPicPr>
              <p:cNvPr id="20" name="Imagem 19" descr="Chave com preenchimento sólido">
                <a:extLst>
                  <a:ext uri="{FF2B5EF4-FFF2-40B4-BE49-F238E27FC236}">
                    <a16:creationId xmlns:a16="http://schemas.microsoft.com/office/drawing/2014/main" id="{D6B0F5C4-3382-9671-E4B6-B7CF07C00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082519" y="1079501"/>
                <a:ext cx="635345" cy="635345"/>
              </a:xfrm>
              <a:prstGeom prst="rect">
                <a:avLst/>
              </a:prstGeom>
            </p:spPr>
          </p:pic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A8B700EE-7C77-BDB3-BFB9-FA75B3963264}"/>
                </a:ext>
              </a:extLst>
            </p:cNvPr>
            <p:cNvGrpSpPr/>
            <p:nvPr/>
          </p:nvGrpSpPr>
          <p:grpSpPr>
            <a:xfrm>
              <a:off x="4545817" y="1291775"/>
              <a:ext cx="3121093" cy="1867808"/>
              <a:chOff x="2873374" y="795787"/>
              <a:chExt cx="3121093" cy="1867808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0B96A1EB-4834-A602-20AE-96442328C34B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186780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B4445AA-BCB2-83B9-8AF2-9E28E91EAA37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Função </a:t>
                </a:r>
                <a:r>
                  <a:rPr lang="pt-BR" b="1" dirty="0" err="1">
                    <a:effectLst/>
                  </a:rPr>
                  <a:t>Hash</a:t>
                </a:r>
                <a:endParaRPr lang="pt-BR" b="1" dirty="0">
                  <a:effectLst/>
                </a:endParaRPr>
              </a:p>
            </p:txBody>
          </p:sp>
          <p:pic>
            <p:nvPicPr>
              <p:cNvPr id="16" name="Imagem 15" descr="Chave com preenchimento sólido">
                <a:extLst>
                  <a:ext uri="{FF2B5EF4-FFF2-40B4-BE49-F238E27FC236}">
                    <a16:creationId xmlns:a16="http://schemas.microsoft.com/office/drawing/2014/main" id="{3A510518-ED78-2DB1-9A48-ABF6F7722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082519" y="1075736"/>
                <a:ext cx="635345" cy="635345"/>
              </a:xfrm>
              <a:prstGeom prst="rect">
                <a:avLst/>
              </a:prstGeom>
            </p:spPr>
          </p:pic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0EFA29A-3BC1-2114-3D19-FB95823419F9}"/>
                </a:ext>
              </a:extLst>
            </p:cNvPr>
            <p:cNvGrpSpPr/>
            <p:nvPr/>
          </p:nvGrpSpPr>
          <p:grpSpPr>
            <a:xfrm>
              <a:off x="7987517" y="1288010"/>
              <a:ext cx="3121093" cy="1867808"/>
              <a:chOff x="2873374" y="795787"/>
              <a:chExt cx="3121093" cy="1867808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7F2FE2FA-3528-E465-CE78-6631B641A2A3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186780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0A899D1-5845-5D9C-203E-29ED508E12B3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Criptografia de chaves assimétricas</a:t>
                </a:r>
              </a:p>
            </p:txBody>
          </p:sp>
          <p:pic>
            <p:nvPicPr>
              <p:cNvPr id="12" name="Imagem 11" descr="Chave com preenchimento sólido">
                <a:extLst>
                  <a:ext uri="{FF2B5EF4-FFF2-40B4-BE49-F238E27FC236}">
                    <a16:creationId xmlns:a16="http://schemas.microsoft.com/office/drawing/2014/main" id="{7B524A96-183F-38F3-01E3-AC7D8827A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082519" y="1079501"/>
                <a:ext cx="635345" cy="6353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008319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15964BE-2F5F-04DB-3AE3-C727DDB9C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E432D1AC-5C0F-C876-E89C-CB6ABC1AB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Criptografia de chave simétrica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DB2009-BCA9-2BC8-CDE7-EEB469B2CF0A}"/>
              </a:ext>
            </a:extLst>
          </p:cNvPr>
          <p:cNvSpPr txBox="1"/>
          <p:nvPr/>
        </p:nvSpPr>
        <p:spPr>
          <a:xfrm>
            <a:off x="1019175" y="2665136"/>
            <a:ext cx="71294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 criptografia de chave simétrica envolve uma única chave para criptografar e descriptografar mensagens.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AES é um exemplo comum de algoritmo de criptografia de chave simétrica.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Outros tipos incluem DES, RC2, IDEA,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Blowfish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Stream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cipher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8FAAE4A9-7824-D57B-BC24-A2B3DC173F8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4006" y="2067755"/>
            <a:ext cx="3129256" cy="312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21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15964BE-2F5F-04DB-3AE3-C727DDB9C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E432D1AC-5C0F-C876-E89C-CB6ABC1AB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Criptografia de chave simétrica</a:t>
            </a:r>
          </a:p>
          <a:p>
            <a:endParaRPr lang="pt-BR" dirty="0"/>
          </a:p>
        </p:txBody>
      </p:sp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8830BB11-73B8-D2A6-8C7E-04BDF65F3C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174" y="2827285"/>
            <a:ext cx="10153651" cy="25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4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15964BE-2F5F-04DB-3AE3-C727DDB9C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E432D1AC-5C0F-C876-E89C-CB6ABC1AB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Criptografia de chave assimétrica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00407B-8D5E-6E30-AD23-62D18ED6B5AB}"/>
              </a:ext>
            </a:extLst>
          </p:cNvPr>
          <p:cNvSpPr txBox="1"/>
          <p:nvPr/>
        </p:nvSpPr>
        <p:spPr>
          <a:xfrm>
            <a:off x="1019175" y="2789648"/>
            <a:ext cx="89342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 criptografia de chave assimétrica envolve duas chaves: uma privada e uma pública.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 chave pública é compartilhada, enquanto a chave privada é mantida em segredo.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 RSA é um algoritmo comum usado nesse método.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É mais seguro do que a criptografia de chave simétrica. Veja a ilustração fornecida.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2B438C0-0828-A29B-1C86-12AD9B4D4403}"/>
              </a:ext>
            </a:extLst>
          </p:cNvPr>
          <p:cNvSpPr/>
          <p:nvPr/>
        </p:nvSpPr>
        <p:spPr>
          <a:xfrm>
            <a:off x="11172825" y="239151"/>
            <a:ext cx="1019175" cy="63163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78B9C95C-F3F2-BA0A-EDC6-E1CEDB5080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47488" y="4582673"/>
            <a:ext cx="2844512" cy="20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5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497F83-2AC7-B0B9-6AB3-0DABD514B6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var(--text-font-family-heading)"/>
              </a:rPr>
              <a:t>Ciclo de vida da informação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F75B95-C0AA-EA23-DA5B-1A2DC82F03DA}"/>
              </a:ext>
            </a:extLst>
          </p:cNvPr>
          <p:cNvSpPr txBox="1"/>
          <p:nvPr/>
        </p:nvSpPr>
        <p:spPr>
          <a:xfrm>
            <a:off x="1019175" y="1692759"/>
            <a:ext cx="1015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Durante todas essas etapas, a informação deve ser protegida. Seu vazamento em quaisquer etapas pode provocar problemas em vários aspectos.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90FBF3-3C78-F16F-9791-802DECF56E6B}"/>
              </a:ext>
            </a:extLst>
          </p:cNvPr>
          <p:cNvGrpSpPr/>
          <p:nvPr/>
        </p:nvGrpSpPr>
        <p:grpSpPr>
          <a:xfrm>
            <a:off x="1170739" y="2805076"/>
            <a:ext cx="9850521" cy="4052924"/>
            <a:chOff x="1200936" y="1527710"/>
            <a:chExt cx="9850521" cy="4052924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ECE6865-3742-8F1C-AB8F-9DBAF10FF88A}"/>
                </a:ext>
              </a:extLst>
            </p:cNvPr>
            <p:cNvGrpSpPr/>
            <p:nvPr/>
          </p:nvGrpSpPr>
          <p:grpSpPr>
            <a:xfrm>
              <a:off x="1200936" y="1534451"/>
              <a:ext cx="3121093" cy="4046183"/>
              <a:chOff x="2661436" y="1502701"/>
              <a:chExt cx="3121093" cy="4046183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660756CD-B9A8-F035-3D8D-3CA246AF0522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254913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574B424-60CE-BBB0-5DCC-A8BC314C34CC}"/>
                  </a:ext>
                </a:extLst>
              </p:cNvPr>
              <p:cNvSpPr txBox="1"/>
              <p:nvPr/>
            </p:nvSpPr>
            <p:spPr>
              <a:xfrm>
                <a:off x="2870581" y="3486781"/>
                <a:ext cx="2702801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Transportadora com transporte inadequado de dados devido à falta de segurança.</a:t>
                </a: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  <p:pic>
            <p:nvPicPr>
              <p:cNvPr id="21" name="Imagem 20">
                <a:extLst>
                  <a:ext uri="{FF2B5EF4-FFF2-40B4-BE49-F238E27FC236}">
                    <a16:creationId xmlns:a16="http://schemas.microsoft.com/office/drawing/2014/main" id="{FBF928FE-7F2E-4A5C-3132-EB11C074F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661436" y="1502701"/>
                <a:ext cx="3121092" cy="1743627"/>
              </a:xfrm>
              <a:prstGeom prst="rect">
                <a:avLst/>
              </a:prstGeom>
            </p:spPr>
          </p:pic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F9A636F8-73D0-B96E-406E-49160DAD746B}"/>
                </a:ext>
              </a:extLst>
            </p:cNvPr>
            <p:cNvGrpSpPr/>
            <p:nvPr/>
          </p:nvGrpSpPr>
          <p:grpSpPr>
            <a:xfrm>
              <a:off x="4600126" y="1534451"/>
              <a:ext cx="3121093" cy="3799962"/>
              <a:chOff x="2661436" y="1502701"/>
              <a:chExt cx="3121093" cy="3799962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2B08D9D7-167A-9DAA-61B1-B82C68C69172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254913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FF0E31B-2C31-1D8E-845F-78777613ADBA}"/>
                  </a:ext>
                </a:extLst>
              </p:cNvPr>
              <p:cNvSpPr txBox="1"/>
              <p:nvPr/>
            </p:nvSpPr>
            <p:spPr>
              <a:xfrm>
                <a:off x="2870581" y="3486781"/>
                <a:ext cx="2702801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Laptop desprotegido em manutenção, sujeito a roubo de dados sensíveis.</a:t>
                </a: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377A3938-8F74-DFB4-3A03-671AA1B33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661436" y="1502701"/>
                <a:ext cx="3121092" cy="1743627"/>
              </a:xfrm>
              <a:prstGeom prst="rect">
                <a:avLst/>
              </a:prstGeom>
            </p:spPr>
          </p:pic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06FB5BD3-6595-4A61-9A10-4106C5911AC9}"/>
                </a:ext>
              </a:extLst>
            </p:cNvPr>
            <p:cNvGrpSpPr/>
            <p:nvPr/>
          </p:nvGrpSpPr>
          <p:grpSpPr>
            <a:xfrm>
              <a:off x="7930364" y="1527710"/>
              <a:ext cx="3121093" cy="4046183"/>
              <a:chOff x="2661436" y="1502701"/>
              <a:chExt cx="3121093" cy="4046183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A96B09B8-88D6-6A39-F500-7B34A8DE4DBC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254913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C8A1C33-CB6A-6678-9792-B9C05F2AFEF8}"/>
                  </a:ext>
                </a:extLst>
              </p:cNvPr>
              <p:cNvSpPr txBox="1"/>
              <p:nvPr/>
            </p:nvSpPr>
            <p:spPr>
              <a:xfrm>
                <a:off x="2870581" y="3486781"/>
                <a:ext cx="2702801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Roubo de laptop e disco rígido com dados sensíveis de veteranos devido a manuseio inadequado.</a:t>
                </a: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64198759-4F16-2A7B-3248-0C6F8CDC8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661436" y="1502701"/>
                <a:ext cx="3121092" cy="17436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1404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15964BE-2F5F-04DB-3AE3-C727DDB9C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E432D1AC-5C0F-C876-E89C-CB6ABC1AB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Criptografia de chave assimétrica</a:t>
            </a:r>
          </a:p>
          <a:p>
            <a:endParaRPr lang="pt-BR" dirty="0"/>
          </a:p>
        </p:txBody>
      </p:sp>
      <p:pic>
        <p:nvPicPr>
          <p:cNvPr id="6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04E58B5-FF42-893E-1F4F-4019863A61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174" y="2472499"/>
            <a:ext cx="10153651" cy="313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259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15964BE-2F5F-04DB-3AE3-C727DDB9C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E432D1AC-5C0F-C876-E89C-CB6ABC1AB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Hash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23" name="CaixaDeTexto 3">
            <a:extLst>
              <a:ext uri="{FF2B5EF4-FFF2-40B4-BE49-F238E27FC236}">
                <a16:creationId xmlns:a16="http://schemas.microsoft.com/office/drawing/2014/main" id="{1577B5D3-CD14-2539-BA2F-C476FDA021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549148"/>
              </p:ext>
            </p:extLst>
          </p:nvPr>
        </p:nvGraphicFramePr>
        <p:xfrm>
          <a:off x="1019175" y="2327276"/>
          <a:ext cx="10153650" cy="3646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4385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15964BE-2F5F-04DB-3AE3-C727DDB9C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E432D1AC-5C0F-C876-E89C-CB6ABC1AB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Hash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F7AB3631-85D1-3C86-A0F6-9B2DFE40C03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175" y="2733687"/>
            <a:ext cx="10153650" cy="16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209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DD51AC5-6408-C3D0-4630-A856781AD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Certificado digital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E10DFC-CB07-8063-3AFD-E73EDF757CD7}"/>
              </a:ext>
            </a:extLst>
          </p:cNvPr>
          <p:cNvSpPr txBox="1"/>
          <p:nvPr/>
        </p:nvSpPr>
        <p:spPr>
          <a:xfrm>
            <a:off x="1019175" y="1989822"/>
            <a:ext cx="1015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O </a:t>
            </a:r>
            <a:r>
              <a:rPr lang="pt-BR" b="1" i="0" dirty="0">
                <a:solidFill>
                  <a:schemeClr val="bg2">
                    <a:lumMod val="25000"/>
                  </a:schemeClr>
                </a:solidFill>
                <a:effectLst/>
              </a:rPr>
              <a:t>certificado digital</a:t>
            </a: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 é um </a:t>
            </a:r>
            <a:r>
              <a:rPr lang="pt-BR" b="1" i="0" dirty="0">
                <a:solidFill>
                  <a:schemeClr val="bg2">
                    <a:lumMod val="25000"/>
                  </a:schemeClr>
                </a:solidFill>
                <a:effectLst/>
              </a:rPr>
              <a:t>documento eletrônico</a:t>
            </a: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 que </a:t>
            </a:r>
            <a:r>
              <a:rPr lang="pt-BR" b="1" i="0" dirty="0">
                <a:solidFill>
                  <a:schemeClr val="bg2">
                    <a:lumMod val="25000"/>
                  </a:schemeClr>
                </a:solidFill>
                <a:effectLst/>
              </a:rPr>
              <a:t>identifica pessoas e instituições</a:t>
            </a: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, provando identidades e permitindo o acesso a serviços informatizados que garantam: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9C4CA73-F9AA-F3E2-CE8B-68C3EF99D955}"/>
              </a:ext>
            </a:extLst>
          </p:cNvPr>
          <p:cNvGrpSpPr/>
          <p:nvPr/>
        </p:nvGrpSpPr>
        <p:grpSpPr>
          <a:xfrm>
            <a:off x="1093753" y="3235565"/>
            <a:ext cx="10004493" cy="1871573"/>
            <a:chOff x="1104117" y="1288010"/>
            <a:chExt cx="10004493" cy="1871573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57B7481C-B7C6-7A86-91B1-220D8496A3D8}"/>
                </a:ext>
              </a:extLst>
            </p:cNvPr>
            <p:cNvGrpSpPr/>
            <p:nvPr/>
          </p:nvGrpSpPr>
          <p:grpSpPr>
            <a:xfrm>
              <a:off x="1104117" y="1291775"/>
              <a:ext cx="3121093" cy="1867808"/>
              <a:chOff x="2873374" y="795787"/>
              <a:chExt cx="3121093" cy="1867808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4842418A-E016-8B0D-1E2A-92A83B628F9C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186780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5A960B7-1C77-7E48-A895-9676DC19B92D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Autenticidade</a:t>
                </a:r>
              </a:p>
            </p:txBody>
          </p:sp>
          <p:pic>
            <p:nvPicPr>
              <p:cNvPr id="18" name="Imagem 19" descr="Canudo de diploma com preenchimento sólido">
                <a:extLst>
                  <a:ext uri="{FF2B5EF4-FFF2-40B4-BE49-F238E27FC236}">
                    <a16:creationId xmlns:a16="http://schemas.microsoft.com/office/drawing/2014/main" id="{87246615-1775-9C53-60B3-FC693E168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082519" y="1079501"/>
                <a:ext cx="635345" cy="635345"/>
              </a:xfrm>
              <a:prstGeom prst="rect">
                <a:avLst/>
              </a:prstGeom>
            </p:spPr>
          </p:pic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2D2138BB-5D2B-A0E1-C2A1-F4CBAE6BCAF1}"/>
                </a:ext>
              </a:extLst>
            </p:cNvPr>
            <p:cNvGrpSpPr/>
            <p:nvPr/>
          </p:nvGrpSpPr>
          <p:grpSpPr>
            <a:xfrm>
              <a:off x="4545817" y="1291775"/>
              <a:ext cx="3121093" cy="1867808"/>
              <a:chOff x="2873374" y="795787"/>
              <a:chExt cx="3121093" cy="1867808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BA957D4F-B6E7-5022-2CA0-56A742C7B902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186780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9A2BE74-4FFA-4404-185B-001126F1CA89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Integridade</a:t>
                </a:r>
              </a:p>
            </p:txBody>
          </p:sp>
          <p:pic>
            <p:nvPicPr>
              <p:cNvPr id="15" name="Gráfico 14" descr="Diploma Roll">
                <a:extLst>
                  <a:ext uri="{FF2B5EF4-FFF2-40B4-BE49-F238E27FC236}">
                    <a16:creationId xmlns:a16="http://schemas.microsoft.com/office/drawing/2014/main" id="{865F8E0C-3BF9-4A86-1A92-8A40A9A15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82519" y="1075736"/>
                <a:ext cx="635345" cy="635345"/>
              </a:xfrm>
              <a:prstGeom prst="rect">
                <a:avLst/>
              </a:prstGeom>
            </p:spPr>
          </p:pic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D09CA0C1-E9C1-7860-FDDD-360103ED8B04}"/>
                </a:ext>
              </a:extLst>
            </p:cNvPr>
            <p:cNvGrpSpPr/>
            <p:nvPr/>
          </p:nvGrpSpPr>
          <p:grpSpPr>
            <a:xfrm>
              <a:off x="7987517" y="1288010"/>
              <a:ext cx="3121093" cy="1867808"/>
              <a:chOff x="2873374" y="795787"/>
              <a:chExt cx="3121093" cy="1867808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3520B0B7-619B-F397-E1F0-870C12852156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186780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4759B56-6250-4AAD-803A-A88E45AA86EC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Não repúdio</a:t>
                </a:r>
              </a:p>
            </p:txBody>
          </p:sp>
          <p:pic>
            <p:nvPicPr>
              <p:cNvPr id="12" name="Gráfico 11" descr="Diploma Roll">
                <a:extLst>
                  <a:ext uri="{FF2B5EF4-FFF2-40B4-BE49-F238E27FC236}">
                    <a16:creationId xmlns:a16="http://schemas.microsoft.com/office/drawing/2014/main" id="{565D469A-6116-F7D2-5791-EE6D5495C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82519" y="1079501"/>
                <a:ext cx="635345" cy="6353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540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DD51AC5-6408-C3D0-4630-A856781AD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Certificado digital</a:t>
            </a:r>
          </a:p>
        </p:txBody>
      </p:sp>
      <p:graphicFrame>
        <p:nvGraphicFramePr>
          <p:cNvPr id="7" name="CaixaDeTexto 3">
            <a:extLst>
              <a:ext uri="{FF2B5EF4-FFF2-40B4-BE49-F238E27FC236}">
                <a16:creationId xmlns:a16="http://schemas.microsoft.com/office/drawing/2014/main" id="{61D2E00F-9E19-5AA1-7BA7-770246260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786159"/>
              </p:ext>
            </p:extLst>
          </p:nvPr>
        </p:nvGraphicFramePr>
        <p:xfrm>
          <a:off x="1030702" y="2018103"/>
          <a:ext cx="10142123" cy="3397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5576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DD51AC5-6408-C3D0-4630-A856781AD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Certificado digital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4C3B08-8BCE-34FE-156F-B94CF5AE87B8}"/>
              </a:ext>
            </a:extLst>
          </p:cNvPr>
          <p:cNvSpPr txBox="1"/>
          <p:nvPr/>
        </p:nvSpPr>
        <p:spPr>
          <a:xfrm>
            <a:off x="1030703" y="144145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Utilização de certificado digital: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4B4D257-11FF-1DD7-4568-E0D66A53D04E}"/>
              </a:ext>
            </a:extLst>
          </p:cNvPr>
          <p:cNvGrpSpPr/>
          <p:nvPr/>
        </p:nvGrpSpPr>
        <p:grpSpPr>
          <a:xfrm>
            <a:off x="2201227" y="2472565"/>
            <a:ext cx="7789545" cy="3467442"/>
            <a:chOff x="2201227" y="1114084"/>
            <a:chExt cx="7789545" cy="3467442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B361C7D-6222-C932-C489-B0DA53040640}"/>
                </a:ext>
              </a:extLst>
            </p:cNvPr>
            <p:cNvSpPr/>
            <p:nvPr/>
          </p:nvSpPr>
          <p:spPr>
            <a:xfrm>
              <a:off x="2201227" y="1114084"/>
              <a:ext cx="7789545" cy="3467442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3CAE47F-339F-B9EB-9A84-538907FA30F4}"/>
                </a:ext>
              </a:extLst>
            </p:cNvPr>
            <p:cNvSpPr txBox="1"/>
            <p:nvPr/>
          </p:nvSpPr>
          <p:spPr>
            <a:xfrm>
              <a:off x="2382989" y="1441146"/>
              <a:ext cx="31210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effectLst/>
                </a:rPr>
                <a:t>Bancos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BD19CC7-0003-6EA8-9C5D-0761C46C3DE7}"/>
                </a:ext>
              </a:extLst>
            </p:cNvPr>
            <p:cNvSpPr txBox="1"/>
            <p:nvPr/>
          </p:nvSpPr>
          <p:spPr>
            <a:xfrm>
              <a:off x="2382988" y="2157649"/>
              <a:ext cx="3121093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rPr>
                <a:t>Os bancos possuem certificado para autenticar-se perante o cliente, assegurando que o acesso está realmente ocorrendo com o servidor deles (aqui cabe lembrar o nome dessa característica de segurança da informação: autenticidade).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66533D88-0E9C-F1A4-64E6-0C944BC186A8}"/>
                </a:ext>
              </a:extLst>
            </p:cNvPr>
            <p:cNvGrpSpPr/>
            <p:nvPr/>
          </p:nvGrpSpPr>
          <p:grpSpPr>
            <a:xfrm>
              <a:off x="5882639" y="1315717"/>
              <a:ext cx="371475" cy="3122933"/>
              <a:chOff x="4700587" y="1534451"/>
              <a:chExt cx="371475" cy="3122933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855524B8-1682-CEAB-21B9-BCA33A0D73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325" y="1534451"/>
                <a:ext cx="0" cy="3122933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337B44AF-C780-D6B0-FE17-3EED5727345A}"/>
                  </a:ext>
                </a:extLst>
              </p:cNvPr>
              <p:cNvSpPr/>
              <p:nvPr/>
            </p:nvSpPr>
            <p:spPr>
              <a:xfrm>
                <a:off x="4700587" y="2910180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Seta: para a Direita 14">
                <a:extLst>
                  <a:ext uri="{FF2B5EF4-FFF2-40B4-BE49-F238E27FC236}">
                    <a16:creationId xmlns:a16="http://schemas.microsoft.com/office/drawing/2014/main" id="{5F4F057F-3F0E-8999-8165-0E4EA560E7DC}"/>
                  </a:ext>
                </a:extLst>
              </p:cNvPr>
              <p:cNvSpPr/>
              <p:nvPr/>
            </p:nvSpPr>
            <p:spPr>
              <a:xfrm>
                <a:off x="4802981" y="3028691"/>
                <a:ext cx="185735" cy="134452"/>
              </a:xfrm>
              <a:prstGeom prst="rightArrow">
                <a:avLst>
                  <a:gd name="adj1" fmla="val 50000"/>
                  <a:gd name="adj2" fmla="val 7914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D9FF758-B38C-7FED-7385-23374125AD6B}"/>
                </a:ext>
              </a:extLst>
            </p:cNvPr>
            <p:cNvSpPr txBox="1"/>
            <p:nvPr/>
          </p:nvSpPr>
          <p:spPr>
            <a:xfrm>
              <a:off x="6633275" y="1441146"/>
              <a:ext cx="31210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effectLst/>
                </a:rPr>
                <a:t>Cliente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9094313-3787-5495-485B-8D59F35307FD}"/>
                </a:ext>
              </a:extLst>
            </p:cNvPr>
            <p:cNvSpPr txBox="1"/>
            <p:nvPr/>
          </p:nvSpPr>
          <p:spPr>
            <a:xfrm>
              <a:off x="6633274" y="2157649"/>
              <a:ext cx="3121093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rPr>
                <a:t>Em contrapartida, o cliente, ao solicitar um serviço, como, por exemplo, acesso ao extrato da conta corrente, pode utilizar o seu certificado para autenticar-se perante o banco.</a:t>
              </a:r>
            </a:p>
            <a:p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0000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DD51AC5-6408-C3D0-4630-A856781AD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Certificado digital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4C3B08-8BCE-34FE-156F-B94CF5AE87B8}"/>
              </a:ext>
            </a:extLst>
          </p:cNvPr>
          <p:cNvSpPr txBox="1"/>
          <p:nvPr/>
        </p:nvSpPr>
        <p:spPr>
          <a:xfrm>
            <a:off x="1030703" y="1441450"/>
            <a:ext cx="1015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A figura a seguir mostra como os certificados digitais podem ser usados para validar a identidade de um provedor de conteúdo. 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1062D37-7677-ED29-8FBF-F1F64BFCB309}"/>
              </a:ext>
            </a:extLst>
          </p:cNvPr>
          <p:cNvGrpSpPr/>
          <p:nvPr/>
        </p:nvGrpSpPr>
        <p:grpSpPr>
          <a:xfrm>
            <a:off x="3686585" y="2033538"/>
            <a:ext cx="4818830" cy="4403684"/>
            <a:chOff x="3686585" y="2033538"/>
            <a:chExt cx="4818830" cy="4403684"/>
          </a:xfrm>
        </p:grpSpPr>
        <p:pic>
          <p:nvPicPr>
            <p:cNvPr id="7" name="Imagem 6" descr="Diagrama, Esquemático&#10;&#10;Descrição gerada automaticamente">
              <a:extLst>
                <a:ext uri="{FF2B5EF4-FFF2-40B4-BE49-F238E27FC236}">
                  <a16:creationId xmlns:a16="http://schemas.microsoft.com/office/drawing/2014/main" id="{0538B8EF-D500-1B42-A104-6CB383854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86585" y="2033538"/>
              <a:ext cx="4818830" cy="4084936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50357F6-F6BF-B4C5-24D7-38A1483E6D74}"/>
                </a:ext>
              </a:extLst>
            </p:cNvPr>
            <p:cNvSpPr txBox="1"/>
            <p:nvPr/>
          </p:nvSpPr>
          <p:spPr>
            <a:xfrm>
              <a:off x="3957402" y="6118474"/>
              <a:ext cx="2587287" cy="318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2">
                      <a:lumMod val="25000"/>
                    </a:schemeClr>
                  </a:solidFill>
                </a:rPr>
                <a:t>Diagrama do Certificado Digital.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1442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DD51AC5-6408-C3D0-4630-A856781AD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Certificado digital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D64DF4-2A09-49E6-AAA4-F2A47917D2AD}"/>
              </a:ext>
            </a:extLst>
          </p:cNvPr>
          <p:cNvSpPr txBox="1"/>
          <p:nvPr/>
        </p:nvSpPr>
        <p:spPr>
          <a:xfrm>
            <a:off x="1019175" y="144145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Os certificados são utilizados em diversas aplicações: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3267C321-68AE-C2E5-C15B-B25F0B705155}"/>
              </a:ext>
            </a:extLst>
          </p:cNvPr>
          <p:cNvGrpSpPr/>
          <p:nvPr/>
        </p:nvGrpSpPr>
        <p:grpSpPr>
          <a:xfrm>
            <a:off x="1054209" y="2369978"/>
            <a:ext cx="10083582" cy="3811235"/>
            <a:chOff x="1019175" y="2554782"/>
            <a:chExt cx="10083582" cy="3811235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46AB6AEB-04FB-83F4-187B-D3E32E4456F2}"/>
                </a:ext>
              </a:extLst>
            </p:cNvPr>
            <p:cNvGrpSpPr/>
            <p:nvPr/>
          </p:nvGrpSpPr>
          <p:grpSpPr>
            <a:xfrm>
              <a:off x="1019175" y="2554782"/>
              <a:ext cx="10083582" cy="1830409"/>
              <a:chOff x="1019175" y="2668031"/>
              <a:chExt cx="10083582" cy="1830409"/>
            </a:xfrm>
          </p:grpSpPr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31E1BD6A-623A-81E9-2D94-6E143C1C28D0}"/>
                  </a:ext>
                </a:extLst>
              </p:cNvPr>
              <p:cNvGrpSpPr/>
              <p:nvPr/>
            </p:nvGrpSpPr>
            <p:grpSpPr>
              <a:xfrm>
                <a:off x="1019175" y="2668031"/>
                <a:ext cx="7491779" cy="1830409"/>
                <a:chOff x="1019174" y="1676603"/>
                <a:chExt cx="10148156" cy="1579610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B1B800C4-8608-F12E-3B6E-704C5C78C8E0}"/>
                    </a:ext>
                  </a:extLst>
                </p:cNvPr>
                <p:cNvGrpSpPr/>
                <p:nvPr/>
              </p:nvGrpSpPr>
              <p:grpSpPr>
                <a:xfrm>
                  <a:off x="1019174" y="1676603"/>
                  <a:ext cx="3121093" cy="1579610"/>
                  <a:chOff x="1019174" y="1676603"/>
                  <a:chExt cx="3121093" cy="1579610"/>
                </a:xfrm>
              </p:grpSpPr>
              <p:sp>
                <p:nvSpPr>
                  <p:cNvPr id="19" name="Retângulo: Cantos Arredondados 18">
                    <a:extLst>
                      <a:ext uri="{FF2B5EF4-FFF2-40B4-BE49-F238E27FC236}">
                        <a16:creationId xmlns:a16="http://schemas.microsoft.com/office/drawing/2014/main" id="{8568A6C6-A33C-B16D-ABC6-987C3CD58A41}"/>
                      </a:ext>
                    </a:extLst>
                  </p:cNvPr>
                  <p:cNvSpPr/>
                  <p:nvPr/>
                </p:nvSpPr>
                <p:spPr>
                  <a:xfrm>
                    <a:off x="1019174" y="1676603"/>
                    <a:ext cx="3121093" cy="1513951"/>
                  </a:xfrm>
                  <a:prstGeom prst="roundRect">
                    <a:avLst>
                      <a:gd name="adj" fmla="val 1935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0" name="CaixaDeTexto 19">
                    <a:extLst>
                      <a:ext uri="{FF2B5EF4-FFF2-40B4-BE49-F238E27FC236}">
                        <a16:creationId xmlns:a16="http://schemas.microsoft.com/office/drawing/2014/main" id="{0BF6CC0F-9AE9-9EEA-4F04-90AE61CA412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5572" y="1742262"/>
                    <a:ext cx="2702801" cy="15139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rPr>
                      <a:t>Automatização da prestação de informações fiscais à Receita Federal do Brasil</a:t>
                    </a:r>
                  </a:p>
                  <a:p>
                    <a:pPr algn="ctr"/>
                    <a:endPara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12" name="Agrupar 11">
                  <a:extLst>
                    <a:ext uri="{FF2B5EF4-FFF2-40B4-BE49-F238E27FC236}">
                      <a16:creationId xmlns:a16="http://schemas.microsoft.com/office/drawing/2014/main" id="{7D503EFF-B4EB-F120-43E3-97107071C2E0}"/>
                    </a:ext>
                  </a:extLst>
                </p:cNvPr>
                <p:cNvGrpSpPr/>
                <p:nvPr/>
              </p:nvGrpSpPr>
              <p:grpSpPr>
                <a:xfrm>
                  <a:off x="4535453" y="1676603"/>
                  <a:ext cx="3121093" cy="1513951"/>
                  <a:chOff x="4535453" y="1676603"/>
                  <a:chExt cx="3121093" cy="1513951"/>
                </a:xfrm>
              </p:grpSpPr>
              <p:sp>
                <p:nvSpPr>
                  <p:cNvPr id="16" name="Retângulo: Cantos Arredondados 15">
                    <a:extLst>
                      <a:ext uri="{FF2B5EF4-FFF2-40B4-BE49-F238E27FC236}">
                        <a16:creationId xmlns:a16="http://schemas.microsoft.com/office/drawing/2014/main" id="{8A2C1F52-A0A1-761F-9726-8E9717D5B02E}"/>
                      </a:ext>
                    </a:extLst>
                  </p:cNvPr>
                  <p:cNvSpPr/>
                  <p:nvPr/>
                </p:nvSpPr>
                <p:spPr>
                  <a:xfrm>
                    <a:off x="4535453" y="1676603"/>
                    <a:ext cx="3121093" cy="1513951"/>
                  </a:xfrm>
                  <a:prstGeom prst="roundRect">
                    <a:avLst>
                      <a:gd name="adj" fmla="val 1935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1ABF18EF-BC1F-9498-1A06-D7D548E13A12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852" y="1743800"/>
                    <a:ext cx="2702801" cy="79681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rPr>
                      <a:t>Nota fiscal eletrônica</a:t>
                    </a:r>
                  </a:p>
                  <a:p>
                    <a:pPr algn="ctr"/>
                    <a:endPara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ACBE9B5D-ECE4-771B-14ED-8776BD091F12}"/>
                    </a:ext>
                  </a:extLst>
                </p:cNvPr>
                <p:cNvGrpSpPr/>
                <p:nvPr/>
              </p:nvGrpSpPr>
              <p:grpSpPr>
                <a:xfrm>
                  <a:off x="8046237" y="1676603"/>
                  <a:ext cx="3121093" cy="1513951"/>
                  <a:chOff x="8046237" y="1676603"/>
                  <a:chExt cx="3121093" cy="1513951"/>
                </a:xfrm>
              </p:grpSpPr>
              <p:sp>
                <p:nvSpPr>
                  <p:cNvPr id="14" name="Retângulo: Cantos Arredondados 13">
                    <a:extLst>
                      <a:ext uri="{FF2B5EF4-FFF2-40B4-BE49-F238E27FC236}">
                        <a16:creationId xmlns:a16="http://schemas.microsoft.com/office/drawing/2014/main" id="{7DB5388E-09E8-8D08-5AD6-D807EB39EE71}"/>
                      </a:ext>
                    </a:extLst>
                  </p:cNvPr>
                  <p:cNvSpPr/>
                  <p:nvPr/>
                </p:nvSpPr>
                <p:spPr>
                  <a:xfrm>
                    <a:off x="8046237" y="1676603"/>
                    <a:ext cx="3121093" cy="1513951"/>
                  </a:xfrm>
                  <a:prstGeom prst="roundRect">
                    <a:avLst>
                      <a:gd name="adj" fmla="val 1935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CaixaDeTexto 14">
                    <a:extLst>
                      <a:ext uri="{FF2B5EF4-FFF2-40B4-BE49-F238E27FC236}">
                        <a16:creationId xmlns:a16="http://schemas.microsoft.com/office/drawing/2014/main" id="{6E92F578-BC18-FFEF-3221-DFDB35869481}"/>
                      </a:ext>
                    </a:extLst>
                  </p:cNvPr>
                  <p:cNvSpPr txBox="1"/>
                  <p:nvPr/>
                </p:nvSpPr>
                <p:spPr>
                  <a:xfrm>
                    <a:off x="8258133" y="1774336"/>
                    <a:ext cx="2702801" cy="79681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rPr>
                      <a:t>Informatização do Poder Judiciário</a:t>
                    </a:r>
                  </a:p>
                  <a:p>
                    <a:pPr algn="ctr"/>
                    <a:endPara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endParaRPr>
                  </a:p>
                </p:txBody>
              </p:sp>
            </p:grpSp>
          </p:grp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DAEFDABC-011B-139A-C3C6-1632137070A5}"/>
                  </a:ext>
                </a:extLst>
              </p:cNvPr>
              <p:cNvSpPr/>
              <p:nvPr/>
            </p:nvSpPr>
            <p:spPr>
              <a:xfrm>
                <a:off x="8798640" y="2684998"/>
                <a:ext cx="2304117" cy="175432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1B0B47C-C664-7FA6-ADD4-05EDD7A93D5F}"/>
                  </a:ext>
                </a:extLst>
              </p:cNvPr>
              <p:cNvSpPr txBox="1"/>
              <p:nvPr/>
            </p:nvSpPr>
            <p:spPr>
              <a:xfrm>
                <a:off x="8955070" y="2798249"/>
                <a:ext cx="199531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Informatização de serviços cartoriais</a:t>
                </a:r>
              </a:p>
              <a:p>
                <a:pPr algn="ctr"/>
                <a:endParaRPr lang="pt-BR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77741729-B40D-AEEC-FE02-AA2A989B92E1}"/>
                </a:ext>
              </a:extLst>
            </p:cNvPr>
            <p:cNvGrpSpPr/>
            <p:nvPr/>
          </p:nvGrpSpPr>
          <p:grpSpPr>
            <a:xfrm>
              <a:off x="2350110" y="4498441"/>
              <a:ext cx="7491779" cy="1867576"/>
              <a:chOff x="1019174" y="1676603"/>
              <a:chExt cx="10148156" cy="1611685"/>
            </a:xfrm>
          </p:grpSpPr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9F1CFB5-11B2-20BC-D5C0-CF5D28B08349}"/>
                  </a:ext>
                </a:extLst>
              </p:cNvPr>
              <p:cNvGrpSpPr/>
              <p:nvPr/>
            </p:nvGrpSpPr>
            <p:grpSpPr>
              <a:xfrm>
                <a:off x="1019174" y="1676603"/>
                <a:ext cx="3121093" cy="1579610"/>
                <a:chOff x="1019174" y="1676603"/>
                <a:chExt cx="3121093" cy="1579610"/>
              </a:xfrm>
            </p:grpSpPr>
            <p:sp>
              <p:nvSpPr>
                <p:cNvPr id="32" name="Retângulo: Cantos Arredondados 31">
                  <a:extLst>
                    <a:ext uri="{FF2B5EF4-FFF2-40B4-BE49-F238E27FC236}">
                      <a16:creationId xmlns:a16="http://schemas.microsoft.com/office/drawing/2014/main" id="{6D2C6571-DB5E-7DA4-A8C8-1830766A8DDD}"/>
                    </a:ext>
                  </a:extLst>
                </p:cNvPr>
                <p:cNvSpPr/>
                <p:nvPr/>
              </p:nvSpPr>
              <p:spPr>
                <a:xfrm>
                  <a:off x="1019174" y="1676603"/>
                  <a:ext cx="3121093" cy="1513951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29BF0B7C-A258-2016-668F-0CE3B3D7FA57}"/>
                    </a:ext>
                  </a:extLst>
                </p:cNvPr>
                <p:cNvSpPr txBox="1"/>
                <p:nvPr/>
              </p:nvSpPr>
              <p:spPr>
                <a:xfrm>
                  <a:off x="1225572" y="1742262"/>
                  <a:ext cx="2702801" cy="15139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Informatização de processos para abertura de empresas</a:t>
                  </a:r>
                </a:p>
                <a:p>
                  <a:pPr algn="ctr"/>
                  <a:endParaRPr lang="pt-BR" dirty="0">
                    <a:solidFill>
                      <a:schemeClr val="bg2">
                        <a:lumMod val="25000"/>
                      </a:schemeClr>
                    </a:solidFill>
                    <a:effectLst/>
                  </a:endParaRPr>
                </a:p>
                <a:p>
                  <a:pPr algn="ctr"/>
                  <a:endParaRPr lang="pt-BR" dirty="0">
                    <a:solidFill>
                      <a:schemeClr val="bg2">
                        <a:lumMod val="25000"/>
                      </a:schemeClr>
                    </a:solidFill>
                    <a:effectLst/>
                  </a:endParaRPr>
                </a:p>
              </p:txBody>
            </p:sp>
          </p:grp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0814C9F2-B9E4-DE88-0833-49E4EFA84CE9}"/>
                  </a:ext>
                </a:extLst>
              </p:cNvPr>
              <p:cNvGrpSpPr/>
              <p:nvPr/>
            </p:nvGrpSpPr>
            <p:grpSpPr>
              <a:xfrm>
                <a:off x="4535453" y="1676603"/>
                <a:ext cx="3121093" cy="1581149"/>
                <a:chOff x="4535453" y="1676603"/>
                <a:chExt cx="3121093" cy="1581149"/>
              </a:xfrm>
            </p:grpSpPr>
            <p:sp>
              <p:nvSpPr>
                <p:cNvPr id="30" name="Retângulo: Cantos Arredondados 29">
                  <a:extLst>
                    <a:ext uri="{FF2B5EF4-FFF2-40B4-BE49-F238E27FC236}">
                      <a16:creationId xmlns:a16="http://schemas.microsoft.com/office/drawing/2014/main" id="{4A4CED9B-5B3B-F1F8-1BA0-967A8E9902CE}"/>
                    </a:ext>
                  </a:extLst>
                </p:cNvPr>
                <p:cNvSpPr/>
                <p:nvPr/>
              </p:nvSpPr>
              <p:spPr>
                <a:xfrm>
                  <a:off x="4535453" y="1676603"/>
                  <a:ext cx="3121093" cy="1513951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F68CFEAD-4F9E-A1FD-2001-DBA9DA3E2CAE}"/>
                    </a:ext>
                  </a:extLst>
                </p:cNvPr>
                <p:cNvSpPr txBox="1"/>
                <p:nvPr/>
              </p:nvSpPr>
              <p:spPr>
                <a:xfrm>
                  <a:off x="4741852" y="1743800"/>
                  <a:ext cx="2702801" cy="15139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Informatização de prontuários médico-odontológicos</a:t>
                  </a:r>
                </a:p>
                <a:p>
                  <a:pPr algn="ctr"/>
                  <a:endParaRPr lang="pt-BR" dirty="0">
                    <a:solidFill>
                      <a:schemeClr val="bg2">
                        <a:lumMod val="25000"/>
                      </a:schemeClr>
                    </a:solidFill>
                    <a:effectLst/>
                  </a:endParaRPr>
                </a:p>
                <a:p>
                  <a:pPr algn="ctr"/>
                  <a:endParaRPr lang="pt-BR" dirty="0">
                    <a:solidFill>
                      <a:schemeClr val="bg2">
                        <a:lumMod val="25000"/>
                      </a:schemeClr>
                    </a:solidFill>
                    <a:effectLst/>
                  </a:endParaRPr>
                </a:p>
              </p:txBody>
            </p:sp>
          </p:grpSp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1820CD02-1655-DD53-E47A-9BCC6CEC1E1A}"/>
                  </a:ext>
                </a:extLst>
              </p:cNvPr>
              <p:cNvGrpSpPr/>
              <p:nvPr/>
            </p:nvGrpSpPr>
            <p:grpSpPr>
              <a:xfrm>
                <a:off x="8046237" y="1676603"/>
                <a:ext cx="3121093" cy="1611685"/>
                <a:chOff x="8046237" y="1676603"/>
                <a:chExt cx="3121093" cy="1611685"/>
              </a:xfrm>
            </p:grpSpPr>
            <p:sp>
              <p:nvSpPr>
                <p:cNvPr id="28" name="Retângulo: Cantos Arredondados 27">
                  <a:extLst>
                    <a:ext uri="{FF2B5EF4-FFF2-40B4-BE49-F238E27FC236}">
                      <a16:creationId xmlns:a16="http://schemas.microsoft.com/office/drawing/2014/main" id="{D2BA433B-D7A9-D92E-B642-42DCF6424D71}"/>
                    </a:ext>
                  </a:extLst>
                </p:cNvPr>
                <p:cNvSpPr/>
                <p:nvPr/>
              </p:nvSpPr>
              <p:spPr>
                <a:xfrm>
                  <a:off x="8046237" y="1676603"/>
                  <a:ext cx="3121093" cy="1513951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6A1FA747-3F59-D764-A4CB-C97BE16A2F50}"/>
                    </a:ext>
                  </a:extLst>
                </p:cNvPr>
                <p:cNvSpPr txBox="1"/>
                <p:nvPr/>
              </p:nvSpPr>
              <p:spPr>
                <a:xfrm>
                  <a:off x="8258133" y="1774336"/>
                  <a:ext cx="2702801" cy="15139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Compras governamentais por meio de pregão eletrônico</a:t>
                  </a:r>
                </a:p>
                <a:p>
                  <a:pPr algn="ctr"/>
                  <a:endParaRPr lang="pt-BR" dirty="0">
                    <a:solidFill>
                      <a:schemeClr val="bg2">
                        <a:lumMod val="25000"/>
                      </a:schemeClr>
                    </a:solidFill>
                    <a:effectLst/>
                  </a:endParaRPr>
                </a:p>
                <a:p>
                  <a:pPr algn="ctr"/>
                  <a:endParaRPr lang="pt-BR" dirty="0">
                    <a:solidFill>
                      <a:schemeClr val="bg2">
                        <a:lumMod val="25000"/>
                      </a:schemeClr>
                    </a:solidFill>
                    <a:effectLst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422797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DD51AC5-6408-C3D0-4630-A856781AD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Certificado digital</a:t>
            </a:r>
          </a:p>
        </p:txBody>
      </p:sp>
      <p:graphicFrame>
        <p:nvGraphicFramePr>
          <p:cNvPr id="6" name="CaixaDeTexto 3">
            <a:extLst>
              <a:ext uri="{FF2B5EF4-FFF2-40B4-BE49-F238E27FC236}">
                <a16:creationId xmlns:a16="http://schemas.microsoft.com/office/drawing/2014/main" id="{210A12A3-C558-420E-5DAC-41B076C01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528515"/>
              </p:ext>
            </p:extLst>
          </p:nvPr>
        </p:nvGraphicFramePr>
        <p:xfrm>
          <a:off x="1019175" y="1698900"/>
          <a:ext cx="10153650" cy="4279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6102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145B1602-97C5-23B2-7587-02160F6707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64D82-EA9A-5288-8D2C-7CCD08DE3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1788" y="3304745"/>
            <a:ext cx="6243580" cy="811987"/>
          </a:xfrm>
        </p:spPr>
        <p:txBody>
          <a:bodyPr/>
          <a:lstStyle/>
          <a:p>
            <a:r>
              <a:rPr lang="pt-BR" dirty="0"/>
              <a:t>Gestão de risco</a:t>
            </a:r>
          </a:p>
        </p:txBody>
      </p:sp>
    </p:spTree>
    <p:extLst>
      <p:ext uri="{BB962C8B-B14F-4D97-AF65-F5344CB8AC3E}">
        <p14:creationId xmlns:p14="http://schemas.microsoft.com/office/powerpoint/2010/main" val="94553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497F83-2AC7-B0B9-6AB3-0DABD514B6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var(--text-font-family-heading)"/>
              </a:rPr>
              <a:t>Ciclo de vida da informação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EA8294-3EFE-FA1E-5FEF-5444BFBE266A}"/>
              </a:ext>
            </a:extLst>
          </p:cNvPr>
          <p:cNvSpPr txBox="1"/>
          <p:nvPr/>
        </p:nvSpPr>
        <p:spPr>
          <a:xfrm>
            <a:off x="1030645" y="1648017"/>
            <a:ext cx="10153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Quando a mesma chave é usada nas duas etapas, a criptografia é dita </a:t>
            </a:r>
            <a:r>
              <a:rPr lang="pt-BR" b="1" i="0" dirty="0">
                <a:solidFill>
                  <a:schemeClr val="bg2">
                    <a:lumMod val="25000"/>
                  </a:schemeClr>
                </a:solidFill>
                <a:effectLst/>
              </a:rPr>
              <a:t>simétrica</a:t>
            </a: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; quando são usadas chaves distintas, ela é </a:t>
            </a:r>
            <a:r>
              <a:rPr lang="pt-BR" b="1" i="0" dirty="0">
                <a:solidFill>
                  <a:schemeClr val="bg2">
                    <a:lumMod val="25000"/>
                  </a:schemeClr>
                </a:solidFill>
                <a:effectLst/>
              </a:rPr>
              <a:t>assimétrica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</p:txBody>
      </p:sp>
      <p:pic>
        <p:nvPicPr>
          <p:cNvPr id="15" name="Imagem 1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55E148BF-AB4E-957D-5B1D-FB1A6FF552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426" y="2944436"/>
            <a:ext cx="5671574" cy="2265547"/>
          </a:xfrm>
          <a:prstGeom prst="rect">
            <a:avLst/>
          </a:prstGeom>
        </p:spPr>
      </p:pic>
      <p:pic>
        <p:nvPicPr>
          <p:cNvPr id="22" name="Imagem 21" descr="Diagrama&#10;&#10;Descrição gerada automaticamente">
            <a:extLst>
              <a:ext uri="{FF2B5EF4-FFF2-40B4-BE49-F238E27FC236}">
                <a16:creationId xmlns:a16="http://schemas.microsoft.com/office/drawing/2014/main" id="{E29BB962-8A6F-1116-C7B0-ACAB81DA8C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970" y="3044207"/>
            <a:ext cx="5172035" cy="2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75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7E22C-9522-E86B-7A32-ACD13C2E2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5AADFF-CE8F-5404-7215-E4B0E799F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Pilares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1A8599-24DA-3977-05B2-14D852455AB4}"/>
              </a:ext>
            </a:extLst>
          </p:cNvPr>
          <p:cNvSpPr txBox="1"/>
          <p:nvPr/>
        </p:nvSpPr>
        <p:spPr>
          <a:xfrm>
            <a:off x="1019175" y="268632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Pilares da segurança da informação: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18342AEC-3BA9-E8D8-1107-2B3F1099F4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5236" y="3429000"/>
            <a:ext cx="5161528" cy="28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022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7E22C-9522-E86B-7A32-ACD13C2E2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5AADFF-CE8F-5404-7215-E4B0E799F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Pilares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784F01-421F-E85A-3FD8-40D343CB71F9}"/>
              </a:ext>
            </a:extLst>
          </p:cNvPr>
          <p:cNvSpPr txBox="1"/>
          <p:nvPr/>
        </p:nvSpPr>
        <p:spPr>
          <a:xfrm>
            <a:off x="1019175" y="2312988"/>
            <a:ext cx="979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No CID, minimiza-se o risco da ocorrência de incidentes que: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9633552-B75C-0BF6-1F24-7FA192ADA4E1}"/>
              </a:ext>
            </a:extLst>
          </p:cNvPr>
          <p:cNvGrpSpPr/>
          <p:nvPr/>
        </p:nvGrpSpPr>
        <p:grpSpPr>
          <a:xfrm>
            <a:off x="1024669" y="3170238"/>
            <a:ext cx="10148156" cy="1661367"/>
            <a:chOff x="1019174" y="1676604"/>
            <a:chExt cx="10148156" cy="1661367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049D84D1-ABE0-CFB4-925E-6D228FDCB6DC}"/>
                </a:ext>
              </a:extLst>
            </p:cNvPr>
            <p:cNvGrpSpPr/>
            <p:nvPr/>
          </p:nvGrpSpPr>
          <p:grpSpPr>
            <a:xfrm>
              <a:off x="1019174" y="1676604"/>
              <a:ext cx="3121093" cy="1661367"/>
              <a:chOff x="1019174" y="1676604"/>
              <a:chExt cx="3121093" cy="1661367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76016803-1E1E-4723-E244-3680ADF49AC4}"/>
                  </a:ext>
                </a:extLst>
              </p:cNvPr>
              <p:cNvSpPr/>
              <p:nvPr/>
            </p:nvSpPr>
            <p:spPr>
              <a:xfrm>
                <a:off x="1019174" y="1676604"/>
                <a:ext cx="3121093" cy="156966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CF82E81-C7DD-5697-DBF9-EB2AB9472128}"/>
                  </a:ext>
                </a:extLst>
              </p:cNvPr>
              <p:cNvSpPr txBox="1"/>
              <p:nvPr/>
            </p:nvSpPr>
            <p:spPr>
              <a:xfrm>
                <a:off x="1222821" y="1768311"/>
                <a:ext cx="270280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Disponibilizem uma informação para pessoas, entidades ou processos não autorizados (confidencialidade).</a:t>
                </a: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BD2928B-F365-1768-CC55-654E4B2FF4CD}"/>
                </a:ext>
              </a:extLst>
            </p:cNvPr>
            <p:cNvGrpSpPr/>
            <p:nvPr/>
          </p:nvGrpSpPr>
          <p:grpSpPr>
            <a:xfrm>
              <a:off x="4535453" y="1676604"/>
              <a:ext cx="3121093" cy="1569660"/>
              <a:chOff x="4535453" y="1676604"/>
              <a:chExt cx="3121093" cy="1569660"/>
            </a:xfrm>
          </p:grpSpPr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B5206DD4-A55D-329E-552E-AC32EE96BCF8}"/>
                  </a:ext>
                </a:extLst>
              </p:cNvPr>
              <p:cNvSpPr/>
              <p:nvPr/>
            </p:nvSpPr>
            <p:spPr>
              <a:xfrm>
                <a:off x="4535453" y="1676604"/>
                <a:ext cx="3121093" cy="156966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FC509F-35B1-9EBA-69E8-4CA31422D04A}"/>
                  </a:ext>
                </a:extLst>
              </p:cNvPr>
              <p:cNvSpPr txBox="1"/>
              <p:nvPr/>
            </p:nvSpPr>
            <p:spPr>
              <a:xfrm>
                <a:off x="4739101" y="1769849"/>
                <a:ext cx="270280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Afetem a exatidão e a integralidade de ativos (integridade).</a:t>
                </a:r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706041B7-E326-71D7-956F-702E114B5DEF}"/>
                </a:ext>
              </a:extLst>
            </p:cNvPr>
            <p:cNvGrpSpPr/>
            <p:nvPr/>
          </p:nvGrpSpPr>
          <p:grpSpPr>
            <a:xfrm>
              <a:off x="8046237" y="1676604"/>
              <a:ext cx="3121093" cy="1569660"/>
              <a:chOff x="8046237" y="1676604"/>
              <a:chExt cx="3121093" cy="1569660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45651419-42B8-E539-9833-51E0920B76D6}"/>
                  </a:ext>
                </a:extLst>
              </p:cNvPr>
              <p:cNvSpPr/>
              <p:nvPr/>
            </p:nvSpPr>
            <p:spPr>
              <a:xfrm>
                <a:off x="8046237" y="1676604"/>
                <a:ext cx="3121093" cy="156966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B291453-6159-93BD-6036-800BC09770E8}"/>
                  </a:ext>
                </a:extLst>
              </p:cNvPr>
              <p:cNvSpPr txBox="1"/>
              <p:nvPr/>
            </p:nvSpPr>
            <p:spPr>
              <a:xfrm>
                <a:off x="8255382" y="1800385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Tornem os recursos inacessíveis e inutilizáveis sob demanda (disponibilidade).</a:t>
                </a: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84162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7E22C-9522-E86B-7A32-ACD13C2E2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5AADFF-CE8F-5404-7215-E4B0E799F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Pilares</a:t>
            </a: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5E15E42-C221-A380-3643-CBBA7D1DFA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565" y="2327276"/>
            <a:ext cx="9934869" cy="33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71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7E22C-9522-E86B-7A32-ACD13C2E2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5AADFF-CE8F-5404-7215-E4B0E799F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AAC1E9-EEA2-2879-CDD1-EFEA6D0D69E7}"/>
              </a:ext>
            </a:extLst>
          </p:cNvPr>
          <p:cNvSpPr txBox="1"/>
          <p:nvPr/>
        </p:nvSpPr>
        <p:spPr>
          <a:xfrm>
            <a:off x="1019175" y="2513688"/>
            <a:ext cx="60983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Ativos de informação: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Dados, arquivos, contratos e acordos.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Ativos de software: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Aplicativos e sistemas.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Ativos físicos: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Equipamentos de TI e comunicação.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Intangíveis: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Reputação e imagem da organização.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7E4648-2F1C-ECAD-8413-B8D214AFAFB9}"/>
              </a:ext>
            </a:extLst>
          </p:cNvPr>
          <p:cNvSpPr/>
          <p:nvPr/>
        </p:nvSpPr>
        <p:spPr>
          <a:xfrm>
            <a:off x="11172825" y="239151"/>
            <a:ext cx="1019175" cy="63163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1DF7BBF-7C16-8EDE-74C8-74193FFA22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6203" y="3852203"/>
            <a:ext cx="3005797" cy="30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609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7E22C-9522-E86B-7A32-ACD13C2E2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5AADFF-CE8F-5404-7215-E4B0E799F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265466"/>
            <a:ext cx="10153650" cy="857250"/>
          </a:xfrm>
        </p:spPr>
        <p:txBody>
          <a:bodyPr/>
          <a:lstStyle/>
          <a:p>
            <a:r>
              <a:rPr lang="pt-BR" dirty="0"/>
              <a:t>Ameaças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7B76C3-57A7-CD54-EA1F-ED4C3DB0FA85}"/>
              </a:ext>
            </a:extLst>
          </p:cNvPr>
          <p:cNvSpPr txBox="1"/>
          <p:nvPr/>
        </p:nvSpPr>
        <p:spPr>
          <a:xfrm>
            <a:off x="1030703" y="2011714"/>
            <a:ext cx="9604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Os ativos estão sujeitos a ameaças de várias naturezas. Elas podem ser: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E5D0629-91CB-08AC-E061-CC19D87C60C9}"/>
              </a:ext>
            </a:extLst>
          </p:cNvPr>
          <p:cNvGrpSpPr/>
          <p:nvPr/>
        </p:nvGrpSpPr>
        <p:grpSpPr>
          <a:xfrm>
            <a:off x="2835858" y="2871108"/>
            <a:ext cx="6520283" cy="3402692"/>
            <a:chOff x="2839236" y="1534451"/>
            <a:chExt cx="6520283" cy="3402692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E6F9C41-FDA2-50A9-0014-527C2A9CE7C2}"/>
                </a:ext>
              </a:extLst>
            </p:cNvPr>
            <p:cNvGrpSpPr/>
            <p:nvPr/>
          </p:nvGrpSpPr>
          <p:grpSpPr>
            <a:xfrm>
              <a:off x="2839236" y="1534451"/>
              <a:ext cx="3121093" cy="3402692"/>
              <a:chOff x="2661436" y="1502701"/>
              <a:chExt cx="3121093" cy="3402692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270D0952-27FF-9C3C-EF51-26B3AC4D1D2A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264852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E7F6E3A-1E70-4390-1588-0B3B2A378227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Físicas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6E505C8-5CA6-7876-B801-2247CFED1DDB}"/>
                  </a:ext>
                </a:extLst>
              </p:cNvPr>
              <p:cNvSpPr txBox="1"/>
              <p:nvPr/>
            </p:nvSpPr>
            <p:spPr>
              <a:xfrm>
                <a:off x="2870581" y="3676961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Falhas de equipamentos e instalações, como relâmpagos, terremotos, ataques a bombas etc.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C596E63C-5198-5202-4AA8-2119F2A2E3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670083" y="1502701"/>
                <a:ext cx="3103799" cy="1743627"/>
              </a:xfrm>
              <a:prstGeom prst="rect">
                <a:avLst/>
              </a:prstGeom>
            </p:spPr>
          </p:pic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2CAE23D2-F94C-5B82-0756-5FEAB3357C33}"/>
                </a:ext>
              </a:extLst>
            </p:cNvPr>
            <p:cNvGrpSpPr/>
            <p:nvPr/>
          </p:nvGrpSpPr>
          <p:grpSpPr>
            <a:xfrm>
              <a:off x="6238426" y="1534451"/>
              <a:ext cx="3121093" cy="3402692"/>
              <a:chOff x="2661436" y="1502701"/>
              <a:chExt cx="3121093" cy="3402692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AE8A2B0C-C458-0A18-2DC2-89880F77D09F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264852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66A03B5-61FA-CC0E-67E9-2235CA7FB1CD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Lógicas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CDDAFD3-A19E-EFE9-AE30-E592E705D2F4}"/>
                  </a:ext>
                </a:extLst>
              </p:cNvPr>
              <p:cNvSpPr txBox="1"/>
              <p:nvPr/>
            </p:nvSpPr>
            <p:spPr>
              <a:xfrm>
                <a:off x="2870581" y="3676961"/>
                <a:ext cx="270280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Vulnerabilidades em softwares, como bugs, vírus, malwares etc.</a:t>
                </a:r>
              </a:p>
            </p:txBody>
          </p:sp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9D11C70-11BA-0847-8181-9C81E773E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666465" y="1502701"/>
                <a:ext cx="3111035" cy="17436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368716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7E22C-9522-E86B-7A32-ACD13C2E2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5AADFF-CE8F-5404-7215-E4B0E799F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265466"/>
            <a:ext cx="10153650" cy="857250"/>
          </a:xfrm>
        </p:spPr>
        <p:txBody>
          <a:bodyPr/>
          <a:lstStyle/>
          <a:p>
            <a:r>
              <a:rPr lang="pt-BR" dirty="0"/>
              <a:t>Medidas de proteção (controle)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985836-6401-D761-29FA-035EA63C1AF7}"/>
              </a:ext>
            </a:extLst>
          </p:cNvPr>
          <p:cNvSpPr txBox="1"/>
          <p:nvPr/>
        </p:nvSpPr>
        <p:spPr>
          <a:xfrm>
            <a:off x="1019175" y="2573317"/>
            <a:ext cx="6098344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Medidas de proteção reduzem riscos.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Controles podem ser políticas, práticas ou dispositivos.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Objetivo: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modificar ameaças e vulnerabilidades.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Norma ISO/IEC 27000:2018 define controle.</a:t>
            </a:r>
          </a:p>
        </p:txBody>
      </p:sp>
      <p:pic>
        <p:nvPicPr>
          <p:cNvPr id="9" name="Imagem 8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C427A8EE-12E7-1334-D310-EE32EC7121C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4054" y="2312988"/>
            <a:ext cx="4028771" cy="22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776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7E22C-9522-E86B-7A32-ACD13C2E2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5AADFF-CE8F-5404-7215-E4B0E799F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265466"/>
            <a:ext cx="10153650" cy="857250"/>
          </a:xfrm>
        </p:spPr>
        <p:txBody>
          <a:bodyPr/>
          <a:lstStyle/>
          <a:p>
            <a:r>
              <a:rPr lang="pt-BR" dirty="0"/>
              <a:t>Vulnerabilidades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CF6061-33C8-C97B-91D4-BE5ADC2287D2}"/>
              </a:ext>
            </a:extLst>
          </p:cNvPr>
          <p:cNvSpPr txBox="1"/>
          <p:nvPr/>
        </p:nvSpPr>
        <p:spPr>
          <a:xfrm>
            <a:off x="4979963" y="3070987"/>
            <a:ext cx="6192862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Vulnerabilidade: fragilidade que ameaças podem explorar.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Identificação não é trivial.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Análise de vulnerabilidades detecta falhas.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Avaliação associa ameaças à probabilidade de ocorrência.</a:t>
            </a:r>
          </a:p>
        </p:txBody>
      </p:sp>
      <p:pic>
        <p:nvPicPr>
          <p:cNvPr id="8" name="Imagem 7" descr="Uma imagem contendo cadeado, peças de metal, xícara, laranja&#10;&#10;Descrição gerada automaticamente">
            <a:extLst>
              <a:ext uri="{FF2B5EF4-FFF2-40B4-BE49-F238E27FC236}">
                <a16:creationId xmlns:a16="http://schemas.microsoft.com/office/drawing/2014/main" id="{1CBAF296-3600-2344-E798-D790C9DA04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175" y="2312988"/>
            <a:ext cx="3227363" cy="32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281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7E22C-9522-E86B-7A32-ACD13C2E2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5AADFF-CE8F-5404-7215-E4B0E799F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265466"/>
            <a:ext cx="10153650" cy="857250"/>
          </a:xfrm>
        </p:spPr>
        <p:txBody>
          <a:bodyPr/>
          <a:lstStyle/>
          <a:p>
            <a:r>
              <a:rPr lang="pt-BR" dirty="0"/>
              <a:t>Vulnerabilidades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BC13CB-DAA7-F928-F161-1C079F3E322B}"/>
              </a:ext>
            </a:extLst>
          </p:cNvPr>
          <p:cNvSpPr txBox="1"/>
          <p:nvPr/>
        </p:nvSpPr>
        <p:spPr>
          <a:xfrm>
            <a:off x="1019175" y="3263789"/>
            <a:ext cx="4088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Alguns exemplos de ameaças, vulnerabilidades e medidas de controle cabíveis:</a:t>
            </a:r>
          </a:p>
        </p:txBody>
      </p:sp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7DA5F84B-8DAB-4D2E-C79C-E5CAD4BBEA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6262" y="1694091"/>
            <a:ext cx="6065566" cy="455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013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7E22C-9522-E86B-7A32-ACD13C2E2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5AADFF-CE8F-5404-7215-E4B0E799F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265466"/>
            <a:ext cx="10153650" cy="857250"/>
          </a:xfrm>
        </p:spPr>
        <p:txBody>
          <a:bodyPr/>
          <a:lstStyle/>
          <a:p>
            <a:r>
              <a:rPr lang="pt-BR" dirty="0"/>
              <a:t>Incidente</a:t>
            </a:r>
          </a:p>
        </p:txBody>
      </p:sp>
      <p:graphicFrame>
        <p:nvGraphicFramePr>
          <p:cNvPr id="8" name="CaixaDeTexto 5">
            <a:extLst>
              <a:ext uri="{FF2B5EF4-FFF2-40B4-BE49-F238E27FC236}">
                <a16:creationId xmlns:a16="http://schemas.microsoft.com/office/drawing/2014/main" id="{AED23097-9F35-CC8D-4C47-08F002B23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335239"/>
              </p:ext>
            </p:extLst>
          </p:nvPr>
        </p:nvGraphicFramePr>
        <p:xfrm>
          <a:off x="1019175" y="2551837"/>
          <a:ext cx="10153649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9781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7E22C-9522-E86B-7A32-ACD13C2E2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5AADFF-CE8F-5404-7215-E4B0E799F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265466"/>
            <a:ext cx="10153650" cy="857250"/>
          </a:xfrm>
        </p:spPr>
        <p:txBody>
          <a:bodyPr/>
          <a:lstStyle/>
          <a:p>
            <a:r>
              <a:rPr lang="pt-BR" dirty="0"/>
              <a:t>Evento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A9B3DB-CEA6-7D34-6240-659C7E9864E8}"/>
              </a:ext>
            </a:extLst>
          </p:cNvPr>
          <p:cNvSpPr txBox="1"/>
          <p:nvPr/>
        </p:nvSpPr>
        <p:spPr>
          <a:xfrm>
            <a:off x="1019174" y="2463914"/>
            <a:ext cx="71294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Evento de segurança: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Indica possíveis falhas de política ou salvaguardas.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Exemplos: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Travamento inesperado de aplicação, desconexão acidental.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Impacto: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Mudança indesejável nos objetivos de negócios.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Risco: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Combina consequências e probabilidade de eventos.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7A3E83-7D05-B842-2A3D-CB942105E545}"/>
              </a:ext>
            </a:extLst>
          </p:cNvPr>
          <p:cNvSpPr/>
          <p:nvPr/>
        </p:nvSpPr>
        <p:spPr>
          <a:xfrm>
            <a:off x="11172825" y="239151"/>
            <a:ext cx="1019175" cy="63163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CC1E4FB0-1313-EFA4-E687-4752A4771D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798848" y="4772238"/>
            <a:ext cx="1883564" cy="18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4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8DE63D3-799D-6472-A100-F9B6931393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var(--text-font-family-heading)"/>
              </a:rPr>
              <a:t>Ciclo de vida da informação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9B3930-2CA4-DEFC-1E09-395A01D88303}"/>
              </a:ext>
            </a:extLst>
          </p:cNvPr>
          <p:cNvSpPr txBox="1"/>
          <p:nvPr/>
        </p:nvSpPr>
        <p:spPr>
          <a:xfrm>
            <a:off x="5855310" y="2312988"/>
            <a:ext cx="53175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Compactar com senha é eficaz, mas pode tornar o manuseio da informação mais demorado.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Ferramentas como o 7-zip oferecem criptografia eficiente para a proteção de dados em pen drives.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Ao descartar dispositivos como pen drives e discos rígidos, é importante usar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trituradores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adequados para evitar a recuperação de informações.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E4F56F-1C6B-AB8C-B26E-1A95C0B7C027}"/>
              </a:ext>
            </a:extLst>
          </p:cNvPr>
          <p:cNvSpPr txBox="1"/>
          <p:nvPr/>
        </p:nvSpPr>
        <p:spPr>
          <a:xfrm>
            <a:off x="1019175" y="4581525"/>
            <a:ext cx="4286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Para proteger as informações no pen drive, a prática recomendada é compactar arquivos com senha.</a:t>
            </a:r>
          </a:p>
        </p:txBody>
      </p:sp>
      <p:pic>
        <p:nvPicPr>
          <p:cNvPr id="9" name="Imagem 8" descr="Brinquedo de lego&#10;&#10;Descrição gerada automaticamente com confiança média">
            <a:extLst>
              <a:ext uri="{FF2B5EF4-FFF2-40B4-BE49-F238E27FC236}">
                <a16:creationId xmlns:a16="http://schemas.microsoft.com/office/drawing/2014/main" id="{A3C57758-1563-17E2-6654-8B1FC1F506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645" y="140994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236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DFDD072-3845-B835-EFB0-FE871069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Sistemas de gestão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0D5544-16B2-5EB8-82CF-5126C480AA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Sistemas de gestão de riscos (SGR)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60B1D1-A22E-40EE-08AD-834E6FA382B3}"/>
              </a:ext>
            </a:extLst>
          </p:cNvPr>
          <p:cNvSpPr txBox="1"/>
          <p:nvPr/>
        </p:nvSpPr>
        <p:spPr>
          <a:xfrm>
            <a:off x="1030703" y="2828835"/>
            <a:ext cx="6098344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SGR: Sistemas de gestão de riscos.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Práticas e procedimentos para gerenciar riscos.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Minimiza ocorrência e impacto de incidentes de segurança.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Importante para reduzir danos e prejuízos.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804F1E3D-B0A2-E4CD-2683-3BC4621EC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0845" y="2641238"/>
            <a:ext cx="5084208" cy="270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05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DFDD072-3845-B835-EFB0-FE871069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Sistemas de gestão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0D5544-16B2-5EB8-82CF-5126C480AA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Sistema de Gestão de Segurança da Informação (SGSI)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42E665-403F-00E7-1FF0-5BCCD39C45C2}"/>
              </a:ext>
            </a:extLst>
          </p:cNvPr>
          <p:cNvSpPr txBox="1"/>
          <p:nvPr/>
        </p:nvSpPr>
        <p:spPr>
          <a:xfrm>
            <a:off x="1019175" y="2327276"/>
            <a:ext cx="77200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Controle: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Medida que modifica riscos.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Ameaça: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Potencial causa de incidentes de segurança.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Vulnerabilidade: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Fragilidade explorável que compromete segurança.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Evento de segurança: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Ocorrência indicando falha na segurança.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Incidente de segurança: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Evento que compromete operações ou segurança.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Risco: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Combina consequências e probabilidade de evento.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Impacto: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Mudança indesejável nos objetivos de negócios.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AEE862-3A12-4401-E811-2B75660D0260}"/>
              </a:ext>
            </a:extLst>
          </p:cNvPr>
          <p:cNvSpPr/>
          <p:nvPr/>
        </p:nvSpPr>
        <p:spPr>
          <a:xfrm>
            <a:off x="11172825" y="239151"/>
            <a:ext cx="1019175" cy="63163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Tela de computador com 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DAD8CEF-6994-CD21-0799-587ACE580F7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2151" y="3429000"/>
            <a:ext cx="3189849" cy="31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643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14C8571-39FE-E590-9E9B-12CB00DDF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Risco à segurança da informação</a:t>
            </a:r>
          </a:p>
          <a:p>
            <a:endParaRPr lang="pt-BR" dirty="0"/>
          </a:p>
        </p:txBody>
      </p:sp>
      <p:graphicFrame>
        <p:nvGraphicFramePr>
          <p:cNvPr id="10" name="CaixaDeTexto 7">
            <a:extLst>
              <a:ext uri="{FF2B5EF4-FFF2-40B4-BE49-F238E27FC236}">
                <a16:creationId xmlns:a16="http://schemas.microsoft.com/office/drawing/2014/main" id="{0ACACD0F-95E3-3C9D-4678-87DBF0C8D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157377"/>
              </p:ext>
            </p:extLst>
          </p:nvPr>
        </p:nvGraphicFramePr>
        <p:xfrm>
          <a:off x="1019173" y="1612318"/>
          <a:ext cx="10153651" cy="4351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6726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4D887D6-0C8E-ADAF-E2B3-A01BF372E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Gestão de riscos</a:t>
            </a:r>
          </a:p>
          <a:p>
            <a:endParaRPr lang="pt-BR" dirty="0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5BED4E90-0DD9-1246-2181-C73FDA6FC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765417"/>
              </p:ext>
            </p:extLst>
          </p:nvPr>
        </p:nvGraphicFramePr>
        <p:xfrm>
          <a:off x="914400" y="1715146"/>
          <a:ext cx="10258425" cy="3813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990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59360C5-298A-CE7D-8B47-1E573A68A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Etapas da gestão de riscos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58A148-7FD5-B06B-CC37-C9DA52BBC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Definição do contexto</a:t>
            </a:r>
          </a:p>
          <a:p>
            <a:endParaRPr lang="pt-BR" dirty="0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0C572B1C-5629-1F85-2D8C-343712DA3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971171"/>
              </p:ext>
            </p:extLst>
          </p:nvPr>
        </p:nvGraphicFramePr>
        <p:xfrm>
          <a:off x="1019175" y="2327276"/>
          <a:ext cx="10153650" cy="3946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6913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59360C5-298A-CE7D-8B47-1E573A68A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Etapas da gestão de riscos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58A148-7FD5-B06B-CC37-C9DA52BBC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300968"/>
            <a:ext cx="10153650" cy="857250"/>
          </a:xfrm>
        </p:spPr>
        <p:txBody>
          <a:bodyPr/>
          <a:lstStyle/>
          <a:p>
            <a:r>
              <a:rPr lang="pt-BR" dirty="0"/>
              <a:t>Definição do contexto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F8E166-64E5-CDE2-299C-F7473C3AB838}"/>
              </a:ext>
            </a:extLst>
          </p:cNvPr>
          <p:cNvSpPr txBox="1"/>
          <p:nvPr/>
        </p:nvSpPr>
        <p:spPr>
          <a:xfrm>
            <a:off x="1030703" y="205793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Itens que devem constar nessa análise da organização: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8702F18-095A-72B2-2AF3-E0FD27B25E2F}"/>
              </a:ext>
            </a:extLst>
          </p:cNvPr>
          <p:cNvGrpSpPr/>
          <p:nvPr/>
        </p:nvGrpSpPr>
        <p:grpSpPr>
          <a:xfrm>
            <a:off x="1054209" y="2713312"/>
            <a:ext cx="10083582" cy="874218"/>
            <a:chOff x="1019175" y="2668031"/>
            <a:chExt cx="10083582" cy="87421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F15A3831-5604-0B43-54BD-A21ECC636B6C}"/>
                </a:ext>
              </a:extLst>
            </p:cNvPr>
            <p:cNvGrpSpPr/>
            <p:nvPr/>
          </p:nvGrpSpPr>
          <p:grpSpPr>
            <a:xfrm>
              <a:off x="1019175" y="2668031"/>
              <a:ext cx="7491779" cy="857251"/>
              <a:chOff x="1019174" y="1676603"/>
              <a:chExt cx="10148156" cy="739792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1BAF2374-2838-2DC8-67F5-F1BB2D69703C}"/>
                  </a:ext>
                </a:extLst>
              </p:cNvPr>
              <p:cNvGrpSpPr/>
              <p:nvPr/>
            </p:nvGrpSpPr>
            <p:grpSpPr>
              <a:xfrm>
                <a:off x="1019174" y="1676603"/>
                <a:ext cx="3121093" cy="739792"/>
                <a:chOff x="1019174" y="1676603"/>
                <a:chExt cx="3121093" cy="739792"/>
              </a:xfrm>
            </p:grpSpPr>
            <p:sp>
              <p:nvSpPr>
                <p:cNvPr id="18" name="Retângulo: Cantos Arredondados 17">
                  <a:extLst>
                    <a:ext uri="{FF2B5EF4-FFF2-40B4-BE49-F238E27FC236}">
                      <a16:creationId xmlns:a16="http://schemas.microsoft.com/office/drawing/2014/main" id="{0EA472AE-E9FD-B5A4-8C9B-F256D43A0B14}"/>
                    </a:ext>
                  </a:extLst>
                </p:cNvPr>
                <p:cNvSpPr/>
                <p:nvPr/>
              </p:nvSpPr>
              <p:spPr>
                <a:xfrm>
                  <a:off x="1019174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0319A72-BBC9-1886-1408-3CAC43E79C00}"/>
                    </a:ext>
                  </a:extLst>
                </p:cNvPr>
                <p:cNvSpPr txBox="1"/>
                <p:nvPr/>
              </p:nvSpPr>
              <p:spPr>
                <a:xfrm>
                  <a:off x="1243934" y="1818940"/>
                  <a:ext cx="2702801" cy="5577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Propósito principal da organização</a:t>
                  </a:r>
                </a:p>
              </p:txBody>
            </p:sp>
          </p:grp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31B87257-9286-A283-7AB9-81A17E59EC04}"/>
                  </a:ext>
                </a:extLst>
              </p:cNvPr>
              <p:cNvGrpSpPr/>
              <p:nvPr/>
            </p:nvGrpSpPr>
            <p:grpSpPr>
              <a:xfrm>
                <a:off x="4535453" y="1676603"/>
                <a:ext cx="3121093" cy="739792"/>
                <a:chOff x="4535453" y="1676603"/>
                <a:chExt cx="3121093" cy="739792"/>
              </a:xfrm>
            </p:grpSpPr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ABB43001-CA71-0BF6-27F7-25BC67718AF0}"/>
                    </a:ext>
                  </a:extLst>
                </p:cNvPr>
                <p:cNvSpPr/>
                <p:nvPr/>
              </p:nvSpPr>
              <p:spPr>
                <a:xfrm>
                  <a:off x="4535453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2ED8F5CC-970B-8B90-139C-4D42A0011E3E}"/>
                    </a:ext>
                  </a:extLst>
                </p:cNvPr>
                <p:cNvSpPr txBox="1"/>
                <p:nvPr/>
              </p:nvSpPr>
              <p:spPr>
                <a:xfrm>
                  <a:off x="4744599" y="1915473"/>
                  <a:ext cx="2702801" cy="318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Negócio</a:t>
                  </a:r>
                </a:p>
              </p:txBody>
            </p:sp>
          </p:grpSp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011098B5-E4DA-DCAD-1B44-6B9A06BCF720}"/>
                  </a:ext>
                </a:extLst>
              </p:cNvPr>
              <p:cNvGrpSpPr/>
              <p:nvPr/>
            </p:nvGrpSpPr>
            <p:grpSpPr>
              <a:xfrm>
                <a:off x="8046237" y="1676603"/>
                <a:ext cx="3121093" cy="739792"/>
                <a:chOff x="8046237" y="1676603"/>
                <a:chExt cx="3121093" cy="739792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F1C0DADD-80F9-4913-FA74-A3DAC09B2ED9}"/>
                    </a:ext>
                  </a:extLst>
                </p:cNvPr>
                <p:cNvSpPr/>
                <p:nvPr/>
              </p:nvSpPr>
              <p:spPr>
                <a:xfrm>
                  <a:off x="8046237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A24599D8-DCAD-6A79-D339-DACE01A7A337}"/>
                    </a:ext>
                  </a:extLst>
                </p:cNvPr>
                <p:cNvSpPr txBox="1"/>
                <p:nvPr/>
              </p:nvSpPr>
              <p:spPr>
                <a:xfrm>
                  <a:off x="8260880" y="1946009"/>
                  <a:ext cx="2702801" cy="318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Missão</a:t>
                  </a:r>
                </a:p>
              </p:txBody>
            </p:sp>
          </p:grpSp>
        </p:grp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FC8D576-BEB7-C3C6-5A23-148A2300CED5}"/>
                </a:ext>
              </a:extLst>
            </p:cNvPr>
            <p:cNvSpPr/>
            <p:nvPr/>
          </p:nvSpPr>
          <p:spPr>
            <a:xfrm>
              <a:off x="8798640" y="2684998"/>
              <a:ext cx="2304117" cy="857251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AD0C1C0-2A43-6FCA-7A37-CDF742FAEA5E}"/>
                </a:ext>
              </a:extLst>
            </p:cNvPr>
            <p:cNvSpPr txBox="1"/>
            <p:nvPr/>
          </p:nvSpPr>
          <p:spPr>
            <a:xfrm>
              <a:off x="8957098" y="2997179"/>
              <a:ext cx="19953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bg2">
                      <a:lumMod val="25000"/>
                    </a:schemeClr>
                  </a:solidFill>
                  <a:effectLst/>
                </a:rPr>
                <a:t>Visão de futuro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E6EA41D-F476-41D4-DBF3-DF1CB3B0D0F2}"/>
              </a:ext>
            </a:extLst>
          </p:cNvPr>
          <p:cNvGrpSpPr/>
          <p:nvPr/>
        </p:nvGrpSpPr>
        <p:grpSpPr>
          <a:xfrm>
            <a:off x="1051669" y="3624940"/>
            <a:ext cx="10083582" cy="874218"/>
            <a:chOff x="1019175" y="2668031"/>
            <a:chExt cx="10083582" cy="87421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B6CC6DAA-2C54-6D36-5824-17D94E09D243}"/>
                </a:ext>
              </a:extLst>
            </p:cNvPr>
            <p:cNvGrpSpPr/>
            <p:nvPr/>
          </p:nvGrpSpPr>
          <p:grpSpPr>
            <a:xfrm>
              <a:off x="1019175" y="2668031"/>
              <a:ext cx="7491779" cy="857251"/>
              <a:chOff x="1019174" y="1676603"/>
              <a:chExt cx="10148156" cy="739792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B71B66D9-5276-B07E-376F-2D17DB4DCFC1}"/>
                  </a:ext>
                </a:extLst>
              </p:cNvPr>
              <p:cNvGrpSpPr/>
              <p:nvPr/>
            </p:nvGrpSpPr>
            <p:grpSpPr>
              <a:xfrm>
                <a:off x="1019174" y="1676603"/>
                <a:ext cx="3121093" cy="739792"/>
                <a:chOff x="1019174" y="1676603"/>
                <a:chExt cx="3121093" cy="73979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id="{5C2C2085-1475-1758-5DF9-6E7B04C577EC}"/>
                    </a:ext>
                  </a:extLst>
                </p:cNvPr>
                <p:cNvSpPr/>
                <p:nvPr/>
              </p:nvSpPr>
              <p:spPr>
                <a:xfrm>
                  <a:off x="1019174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CB00467E-A204-C3AA-C79A-7FC623B10C1E}"/>
                    </a:ext>
                  </a:extLst>
                </p:cNvPr>
                <p:cNvSpPr txBox="1"/>
                <p:nvPr/>
              </p:nvSpPr>
              <p:spPr>
                <a:xfrm>
                  <a:off x="1228319" y="1913935"/>
                  <a:ext cx="2702801" cy="318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Valores</a:t>
                  </a:r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421104A8-8C21-EA83-66F1-5C54C9EF807D}"/>
                  </a:ext>
                </a:extLst>
              </p:cNvPr>
              <p:cNvGrpSpPr/>
              <p:nvPr/>
            </p:nvGrpSpPr>
            <p:grpSpPr>
              <a:xfrm>
                <a:off x="4535453" y="1676603"/>
                <a:ext cx="3121093" cy="739792"/>
                <a:chOff x="4535453" y="1676603"/>
                <a:chExt cx="3121093" cy="739792"/>
              </a:xfrm>
            </p:grpSpPr>
            <p:sp>
              <p:nvSpPr>
                <p:cNvPr id="29" name="Retângulo: Cantos Arredondados 28">
                  <a:extLst>
                    <a:ext uri="{FF2B5EF4-FFF2-40B4-BE49-F238E27FC236}">
                      <a16:creationId xmlns:a16="http://schemas.microsoft.com/office/drawing/2014/main" id="{08F3E93A-A24D-1998-88C8-C829922F7C5B}"/>
                    </a:ext>
                  </a:extLst>
                </p:cNvPr>
                <p:cNvSpPr/>
                <p:nvPr/>
              </p:nvSpPr>
              <p:spPr>
                <a:xfrm>
                  <a:off x="4535453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B45FA2CD-216D-EC07-1ABC-DDBCC6C27EEA}"/>
                    </a:ext>
                  </a:extLst>
                </p:cNvPr>
                <p:cNvSpPr txBox="1"/>
                <p:nvPr/>
              </p:nvSpPr>
              <p:spPr>
                <a:xfrm>
                  <a:off x="4744599" y="1771424"/>
                  <a:ext cx="2702801" cy="5577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Estrutura organizacional</a:t>
                  </a:r>
                </a:p>
              </p:txBody>
            </p:sp>
          </p:grp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406BD7E2-AB0A-48FF-0317-4189D906570D}"/>
                  </a:ext>
                </a:extLst>
              </p:cNvPr>
              <p:cNvGrpSpPr/>
              <p:nvPr/>
            </p:nvGrpSpPr>
            <p:grpSpPr>
              <a:xfrm>
                <a:off x="8046237" y="1676603"/>
                <a:ext cx="3121093" cy="739792"/>
                <a:chOff x="8046237" y="1676603"/>
                <a:chExt cx="3121093" cy="739792"/>
              </a:xfrm>
            </p:grpSpPr>
            <p:sp>
              <p:nvSpPr>
                <p:cNvPr id="27" name="Retângulo: Cantos Arredondados 26">
                  <a:extLst>
                    <a:ext uri="{FF2B5EF4-FFF2-40B4-BE49-F238E27FC236}">
                      <a16:creationId xmlns:a16="http://schemas.microsoft.com/office/drawing/2014/main" id="{91A336CB-D5F3-F469-1AE5-98407D94E044}"/>
                    </a:ext>
                  </a:extLst>
                </p:cNvPr>
                <p:cNvSpPr/>
                <p:nvPr/>
              </p:nvSpPr>
              <p:spPr>
                <a:xfrm>
                  <a:off x="8046237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E4A7A21-650F-9417-7D74-18F7FACEA7D4}"/>
                    </a:ext>
                  </a:extLst>
                </p:cNvPr>
                <p:cNvSpPr txBox="1"/>
                <p:nvPr/>
              </p:nvSpPr>
              <p:spPr>
                <a:xfrm>
                  <a:off x="8255383" y="1814774"/>
                  <a:ext cx="2702801" cy="318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Organograma</a:t>
                  </a:r>
                </a:p>
              </p:txBody>
            </p:sp>
          </p:grpSp>
        </p:grp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4F8426C-EBE1-7441-5782-E8F24DFA41C2}"/>
                </a:ext>
              </a:extLst>
            </p:cNvPr>
            <p:cNvSpPr/>
            <p:nvPr/>
          </p:nvSpPr>
          <p:spPr>
            <a:xfrm>
              <a:off x="8798640" y="2684998"/>
              <a:ext cx="2304117" cy="857251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7179852-D3A0-11C5-03A8-EA8ABBD544EC}"/>
                </a:ext>
              </a:extLst>
            </p:cNvPr>
            <p:cNvSpPr txBox="1"/>
            <p:nvPr/>
          </p:nvSpPr>
          <p:spPr>
            <a:xfrm>
              <a:off x="8953039" y="2828140"/>
              <a:ext cx="19953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bg2">
                      <a:lumMod val="25000"/>
                    </a:schemeClr>
                  </a:solidFill>
                  <a:effectLst/>
                </a:rPr>
                <a:t>Estratégias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D9DF88E5-D2DB-E55A-4CB0-BE58929E29E9}"/>
              </a:ext>
            </a:extLst>
          </p:cNvPr>
          <p:cNvGrpSpPr/>
          <p:nvPr/>
        </p:nvGrpSpPr>
        <p:grpSpPr>
          <a:xfrm>
            <a:off x="1054209" y="4540036"/>
            <a:ext cx="10083582" cy="874218"/>
            <a:chOff x="1019175" y="2668031"/>
            <a:chExt cx="10083582" cy="874218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0CFCCCF8-ADC7-EC89-F83C-443AE5FE6FE1}"/>
                </a:ext>
              </a:extLst>
            </p:cNvPr>
            <p:cNvGrpSpPr/>
            <p:nvPr/>
          </p:nvGrpSpPr>
          <p:grpSpPr>
            <a:xfrm>
              <a:off x="1019175" y="2668031"/>
              <a:ext cx="7491779" cy="857251"/>
              <a:chOff x="1019174" y="1676603"/>
              <a:chExt cx="10148156" cy="739792"/>
            </a:xfrm>
          </p:grpSpPr>
          <p:grpSp>
            <p:nvGrpSpPr>
              <p:cNvPr id="37" name="Agrupar 36">
                <a:extLst>
                  <a:ext uri="{FF2B5EF4-FFF2-40B4-BE49-F238E27FC236}">
                    <a16:creationId xmlns:a16="http://schemas.microsoft.com/office/drawing/2014/main" id="{79D3E6B8-8515-FD79-7A88-DF280808378A}"/>
                  </a:ext>
                </a:extLst>
              </p:cNvPr>
              <p:cNvGrpSpPr/>
              <p:nvPr/>
            </p:nvGrpSpPr>
            <p:grpSpPr>
              <a:xfrm>
                <a:off x="1019174" y="1676603"/>
                <a:ext cx="3121093" cy="739792"/>
                <a:chOff x="1019174" y="1676603"/>
                <a:chExt cx="3121093" cy="739792"/>
              </a:xfrm>
            </p:grpSpPr>
            <p:sp>
              <p:nvSpPr>
                <p:cNvPr id="44" name="Retângulo: Cantos Arredondados 43">
                  <a:extLst>
                    <a:ext uri="{FF2B5EF4-FFF2-40B4-BE49-F238E27FC236}">
                      <a16:creationId xmlns:a16="http://schemas.microsoft.com/office/drawing/2014/main" id="{B2FB9910-871A-AE4E-08BA-076E04461C32}"/>
                    </a:ext>
                  </a:extLst>
                </p:cNvPr>
                <p:cNvSpPr/>
                <p:nvPr/>
              </p:nvSpPr>
              <p:spPr>
                <a:xfrm>
                  <a:off x="1019174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45" name="CaixaDeTexto 44">
                  <a:extLst>
                    <a:ext uri="{FF2B5EF4-FFF2-40B4-BE49-F238E27FC236}">
                      <a16:creationId xmlns:a16="http://schemas.microsoft.com/office/drawing/2014/main" id="{5F176D7E-BBA2-C0C6-3E40-F91ADCE7651A}"/>
                    </a:ext>
                  </a:extLst>
                </p:cNvPr>
                <p:cNvSpPr txBox="1"/>
                <p:nvPr/>
              </p:nvSpPr>
              <p:spPr>
                <a:xfrm>
                  <a:off x="1228319" y="1913935"/>
                  <a:ext cx="2702801" cy="318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Produtos</a:t>
                  </a:r>
                  <a:endParaRPr lang="pt-BR" i="1" dirty="0">
                    <a:solidFill>
                      <a:schemeClr val="bg2">
                        <a:lumMod val="25000"/>
                      </a:schemeClr>
                    </a:solidFill>
                    <a:effectLst/>
                  </a:endParaRPr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44105D26-147E-8FB4-8017-8FF3F87D9280}"/>
                  </a:ext>
                </a:extLst>
              </p:cNvPr>
              <p:cNvGrpSpPr/>
              <p:nvPr/>
            </p:nvGrpSpPr>
            <p:grpSpPr>
              <a:xfrm>
                <a:off x="4535453" y="1676603"/>
                <a:ext cx="3121093" cy="739792"/>
                <a:chOff x="4535453" y="1676603"/>
                <a:chExt cx="3121093" cy="739792"/>
              </a:xfrm>
            </p:grpSpPr>
            <p:sp>
              <p:nvSpPr>
                <p:cNvPr id="42" name="Retângulo: Cantos Arredondados 41">
                  <a:extLst>
                    <a:ext uri="{FF2B5EF4-FFF2-40B4-BE49-F238E27FC236}">
                      <a16:creationId xmlns:a16="http://schemas.microsoft.com/office/drawing/2014/main" id="{26DF0C80-96F2-C5D9-F0F5-78DFCC79F9AA}"/>
                    </a:ext>
                  </a:extLst>
                </p:cNvPr>
                <p:cNvSpPr/>
                <p:nvPr/>
              </p:nvSpPr>
              <p:spPr>
                <a:xfrm>
                  <a:off x="4535453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7486EF5E-F209-6C7C-3BCE-D7BFAEC4DFB5}"/>
                    </a:ext>
                  </a:extLst>
                </p:cNvPr>
                <p:cNvSpPr txBox="1"/>
                <p:nvPr/>
              </p:nvSpPr>
              <p:spPr>
                <a:xfrm>
                  <a:off x="4760214" y="1820478"/>
                  <a:ext cx="2702801" cy="318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Parceiros</a:t>
                  </a:r>
                </a:p>
              </p:txBody>
            </p: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5EFAB19F-A4BD-F727-BF40-9F1CB33E39F3}"/>
                  </a:ext>
                </a:extLst>
              </p:cNvPr>
              <p:cNvGrpSpPr/>
              <p:nvPr/>
            </p:nvGrpSpPr>
            <p:grpSpPr>
              <a:xfrm>
                <a:off x="8046237" y="1676603"/>
                <a:ext cx="3121093" cy="739792"/>
                <a:chOff x="8046237" y="1676603"/>
                <a:chExt cx="3121093" cy="739792"/>
              </a:xfrm>
            </p:grpSpPr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id="{4A2FBC18-4EF1-752C-0F16-78239B5AA078}"/>
                    </a:ext>
                  </a:extLst>
                </p:cNvPr>
                <p:cNvSpPr/>
                <p:nvPr/>
              </p:nvSpPr>
              <p:spPr>
                <a:xfrm>
                  <a:off x="8046237" y="1676603"/>
                  <a:ext cx="3121093" cy="739792"/>
                </a:xfrm>
                <a:prstGeom prst="roundRect">
                  <a:avLst>
                    <a:gd name="adj" fmla="val 1935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A1C97ECF-9801-46AD-ACCB-95E753E75396}"/>
                    </a:ext>
                  </a:extLst>
                </p:cNvPr>
                <p:cNvSpPr txBox="1"/>
                <p:nvPr/>
              </p:nvSpPr>
              <p:spPr>
                <a:xfrm>
                  <a:off x="8255383" y="1814774"/>
                  <a:ext cx="2702801" cy="318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2">
                          <a:lumMod val="25000"/>
                        </a:schemeClr>
                      </a:solidFill>
                      <a:effectLst/>
                    </a:rPr>
                    <a:t>Terceiros</a:t>
                  </a:r>
                </a:p>
              </p:txBody>
            </p:sp>
          </p:grpSp>
        </p:grp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6360C174-1306-22AE-D14C-51C59BE1F5A4}"/>
                </a:ext>
              </a:extLst>
            </p:cNvPr>
            <p:cNvSpPr/>
            <p:nvPr/>
          </p:nvSpPr>
          <p:spPr>
            <a:xfrm>
              <a:off x="8798640" y="2684998"/>
              <a:ext cx="2304117" cy="857251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6269FB1-16C1-4B0C-50C4-35A62ABAA9ED}"/>
                </a:ext>
              </a:extLst>
            </p:cNvPr>
            <p:cNvSpPr txBox="1"/>
            <p:nvPr/>
          </p:nvSpPr>
          <p:spPr>
            <a:xfrm>
              <a:off x="8957098" y="2997179"/>
              <a:ext cx="19953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bg2">
                      <a:lumMod val="25000"/>
                    </a:schemeClr>
                  </a:solidFill>
                  <a:effectLst/>
                </a:rPr>
                <a:t>Instalações</a:t>
              </a:r>
            </a:p>
          </p:txBody>
        </p:sp>
      </p:grp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63F91DC2-A3AD-99B5-845C-B9F58603E001}"/>
              </a:ext>
            </a:extLst>
          </p:cNvPr>
          <p:cNvSpPr/>
          <p:nvPr/>
        </p:nvSpPr>
        <p:spPr>
          <a:xfrm>
            <a:off x="4943941" y="5492810"/>
            <a:ext cx="2304117" cy="857251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E68D951-649D-9915-3857-7CFB62A03FF3}"/>
              </a:ext>
            </a:extLst>
          </p:cNvPr>
          <p:cNvSpPr txBox="1"/>
          <p:nvPr/>
        </p:nvSpPr>
        <p:spPr>
          <a:xfrm>
            <a:off x="5098341" y="5767824"/>
            <a:ext cx="1995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Funcionários</a:t>
            </a:r>
            <a:endParaRPr lang="pt-BR" i="1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05203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59360C5-298A-CE7D-8B47-1E573A68A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Etapas da gestão de riscos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58A148-7FD5-B06B-CC37-C9DA52BBC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402969"/>
            <a:ext cx="10153650" cy="857250"/>
          </a:xfrm>
        </p:spPr>
        <p:txBody>
          <a:bodyPr/>
          <a:lstStyle/>
          <a:p>
            <a:r>
              <a:rPr lang="pt-BR" dirty="0"/>
              <a:t>Processo de análise/avaliação de riscos de segurança da informação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245FBF-97F0-3414-0199-3942B490A466}"/>
              </a:ext>
            </a:extLst>
          </p:cNvPr>
          <p:cNvSpPr txBox="1"/>
          <p:nvPr/>
        </p:nvSpPr>
        <p:spPr>
          <a:xfrm>
            <a:off x="1019175" y="218389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Esta etapa se divide em:</a:t>
            </a:r>
          </a:p>
        </p:txBody>
      </p:sp>
      <p:pic>
        <p:nvPicPr>
          <p:cNvPr id="49" name="Imagem 48" descr="Linha do tempo&#10;&#10;Descrição gerada automaticamente">
            <a:extLst>
              <a:ext uri="{FF2B5EF4-FFF2-40B4-BE49-F238E27FC236}">
                <a16:creationId xmlns:a16="http://schemas.microsoft.com/office/drawing/2014/main" id="{D70463B6-7089-44BF-1AB6-5F8735BD6B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8896" y="2824462"/>
            <a:ext cx="8294208" cy="35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83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59360C5-298A-CE7D-8B47-1E573A68A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Etapas da gestão de riscos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58A148-7FD5-B06B-CC37-C9DA52BBC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455738"/>
            <a:ext cx="10153650" cy="857250"/>
          </a:xfrm>
        </p:spPr>
        <p:txBody>
          <a:bodyPr/>
          <a:lstStyle/>
          <a:p>
            <a:r>
              <a:rPr lang="pt-BR" dirty="0"/>
              <a:t>Processo de análise/avaliação de riscos de segurança da informação</a:t>
            </a:r>
          </a:p>
          <a:p>
            <a:endParaRPr lang="pt-BR" dirty="0"/>
          </a:p>
        </p:txBody>
      </p:sp>
      <p:graphicFrame>
        <p:nvGraphicFramePr>
          <p:cNvPr id="10" name="CaixaDeTexto 7">
            <a:extLst>
              <a:ext uri="{FF2B5EF4-FFF2-40B4-BE49-F238E27FC236}">
                <a16:creationId xmlns:a16="http://schemas.microsoft.com/office/drawing/2014/main" id="{3B3246A4-A826-6D9A-E03E-95E8F2843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767017"/>
              </p:ext>
            </p:extLst>
          </p:nvPr>
        </p:nvGraphicFramePr>
        <p:xfrm>
          <a:off x="1019174" y="2312988"/>
          <a:ext cx="10153650" cy="3960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4331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59360C5-298A-CE7D-8B47-1E573A68A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Etapas da gestão de riscos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58A148-7FD5-B06B-CC37-C9DA52BBC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455738"/>
            <a:ext cx="10153650" cy="857250"/>
          </a:xfrm>
        </p:spPr>
        <p:txBody>
          <a:bodyPr/>
          <a:lstStyle/>
          <a:p>
            <a:r>
              <a:rPr lang="pt-BR" dirty="0"/>
              <a:t>Processo de análise/avaliação de riscos de segurança da informação</a:t>
            </a:r>
          </a:p>
          <a:p>
            <a:endParaRPr lang="pt-BR" dirty="0"/>
          </a:p>
        </p:txBody>
      </p:sp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4D4C28A2-8468-9E92-483A-2215F26E5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5900" y="2774095"/>
            <a:ext cx="9220200" cy="2276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0C0CB8C-87F9-AEAD-2B28-8B2D0A224CA2}"/>
              </a:ext>
            </a:extLst>
          </p:cNvPr>
          <p:cNvSpPr txBox="1"/>
          <p:nvPr/>
        </p:nvSpPr>
        <p:spPr>
          <a:xfrm>
            <a:off x="1030702" y="5383461"/>
            <a:ext cx="10153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Medição qualitativa da probabilidade – exemplificação. Probabilidade: chance de um evento acontecer.</a:t>
            </a:r>
            <a:br>
              <a:rPr lang="pt-BR" sz="1400" dirty="0">
                <a:solidFill>
                  <a:schemeClr val="bg2">
                    <a:lumMod val="25000"/>
                  </a:schemeClr>
                </a:solidFill>
              </a:rPr>
            </a:b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88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59360C5-298A-CE7D-8B47-1E573A68A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Etapas da gestão de riscos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58A148-7FD5-B06B-CC37-C9DA52BBC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455738"/>
            <a:ext cx="10153650" cy="857250"/>
          </a:xfrm>
        </p:spPr>
        <p:txBody>
          <a:bodyPr/>
          <a:lstStyle/>
          <a:p>
            <a:r>
              <a:rPr lang="pt-BR" dirty="0"/>
              <a:t>Processo de análise/avaliação de riscos de segurança da informação</a:t>
            </a:r>
          </a:p>
          <a:p>
            <a:endParaRPr lang="pt-BR" dirty="0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52B4E42-367C-DD30-9E75-BF838EE44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5900" y="2631831"/>
            <a:ext cx="9220200" cy="24384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761A77-A2F1-576E-177B-E7B62053634B}"/>
              </a:ext>
            </a:extLst>
          </p:cNvPr>
          <p:cNvSpPr txBox="1"/>
          <p:nvPr/>
        </p:nvSpPr>
        <p:spPr>
          <a:xfrm>
            <a:off x="1019175" y="5402262"/>
            <a:ext cx="10153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Medição qualitativa da probabilidade – exemplificação. Impacto: medida para avaliar a magnitude de uma eventual perda.</a:t>
            </a:r>
            <a:br>
              <a:rPr lang="pt-BR" sz="1400" dirty="0">
                <a:solidFill>
                  <a:schemeClr val="bg2">
                    <a:lumMod val="25000"/>
                  </a:schemeClr>
                </a:solidFill>
              </a:rPr>
            </a:b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1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8825CD1-8A58-2598-D246-3B55021FF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Aspectos da segurança da informação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1F6818-3F4B-AB94-DF14-3227E0A24A21}"/>
              </a:ext>
            </a:extLst>
          </p:cNvPr>
          <p:cNvSpPr txBox="1"/>
          <p:nvPr/>
        </p:nvSpPr>
        <p:spPr>
          <a:xfrm>
            <a:off x="1019174" y="1788621"/>
            <a:ext cx="8954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O três principais aspectos da informação requerem cuidados especiais: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36DFF2-D4D2-CC84-09C5-49D22DAEDC06}"/>
              </a:ext>
            </a:extLst>
          </p:cNvPr>
          <p:cNvGrpSpPr/>
          <p:nvPr/>
        </p:nvGrpSpPr>
        <p:grpSpPr>
          <a:xfrm>
            <a:off x="1019174" y="2874094"/>
            <a:ext cx="10148156" cy="2500462"/>
            <a:chOff x="1019174" y="1676604"/>
            <a:chExt cx="10148156" cy="2500462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966224F4-FC27-429C-93C1-329CE08A4C93}"/>
                </a:ext>
              </a:extLst>
            </p:cNvPr>
            <p:cNvGrpSpPr/>
            <p:nvPr/>
          </p:nvGrpSpPr>
          <p:grpSpPr>
            <a:xfrm>
              <a:off x="1019174" y="1676604"/>
              <a:ext cx="3121093" cy="2500462"/>
              <a:chOff x="1019174" y="1676604"/>
              <a:chExt cx="3121093" cy="2500462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2FDC120F-BECE-0C86-54B9-E805E8762C7D}"/>
                  </a:ext>
                </a:extLst>
              </p:cNvPr>
              <p:cNvSpPr/>
              <p:nvPr/>
            </p:nvSpPr>
            <p:spPr>
              <a:xfrm>
                <a:off x="1019174" y="1676604"/>
                <a:ext cx="3121093" cy="2500462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4C5289D-12E5-3DC9-6876-0FC267C32D06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Confidencialidade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8436E1A8-E28E-026B-D195-221E09A59331}"/>
                  </a:ext>
                </a:extLst>
              </p:cNvPr>
              <p:cNvSpPr txBox="1"/>
              <p:nvPr/>
            </p:nvSpPr>
            <p:spPr>
              <a:xfrm>
                <a:off x="1228319" y="2630438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Capacidade do acesso à informação apenas para quem possui autorização.</a:t>
                </a: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46611620-6CF9-C27B-AB02-86F2B66DCEF4}"/>
                </a:ext>
              </a:extLst>
            </p:cNvPr>
            <p:cNvGrpSpPr/>
            <p:nvPr/>
          </p:nvGrpSpPr>
          <p:grpSpPr>
            <a:xfrm>
              <a:off x="4535453" y="1676604"/>
              <a:ext cx="3121093" cy="2500462"/>
              <a:chOff x="4535453" y="1676604"/>
              <a:chExt cx="3121093" cy="2500462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086C1F0E-F7D3-1564-2929-EEFC6C5F96A1}"/>
                  </a:ext>
                </a:extLst>
              </p:cNvPr>
              <p:cNvSpPr/>
              <p:nvPr/>
            </p:nvSpPr>
            <p:spPr>
              <a:xfrm>
                <a:off x="4535453" y="1676604"/>
                <a:ext cx="3121093" cy="2500462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88C89FB-CEDC-B586-1F6A-367971F9F9F0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Integridade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3FBBF73-719B-A598-E9DD-E360EAC029F7}"/>
                  </a:ext>
                </a:extLst>
              </p:cNvPr>
              <p:cNvSpPr txBox="1"/>
              <p:nvPr/>
            </p:nvSpPr>
            <p:spPr>
              <a:xfrm>
                <a:off x="4744599" y="2631976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Possibilidade de alteração da informação por pessoas ou sistemas autorizados.</a:t>
                </a:r>
              </a:p>
              <a:p>
                <a:endParaRPr lang="pt-BR" sz="1600" dirty="0"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4BE22A3-3EF9-FC66-151B-7F5BB2DF8DAB}"/>
                </a:ext>
              </a:extLst>
            </p:cNvPr>
            <p:cNvGrpSpPr/>
            <p:nvPr/>
          </p:nvGrpSpPr>
          <p:grpSpPr>
            <a:xfrm>
              <a:off x="8046237" y="1676604"/>
              <a:ext cx="3121093" cy="2500462"/>
              <a:chOff x="8046237" y="1676604"/>
              <a:chExt cx="3121093" cy="2500462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327E238-F5C9-2E0F-BC91-15D98DE7FCC6}"/>
                  </a:ext>
                </a:extLst>
              </p:cNvPr>
              <p:cNvSpPr/>
              <p:nvPr/>
            </p:nvSpPr>
            <p:spPr>
              <a:xfrm>
                <a:off x="8046237" y="1676604"/>
                <a:ext cx="3121093" cy="2500462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E250AA2-35D9-E16B-7234-86B5C11E27C1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Disponibilidade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8433981-C4C8-07F5-5B0D-1382157C52D9}"/>
                  </a:ext>
                </a:extLst>
              </p:cNvPr>
              <p:cNvSpPr txBox="1"/>
              <p:nvPr/>
            </p:nvSpPr>
            <p:spPr>
              <a:xfrm>
                <a:off x="8260880" y="2662512"/>
                <a:ext cx="290645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Faculdade de a informação poder ser acessada, em qualquer tempo, por pessoas ou sistemas autorizados para tal.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72742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59360C5-298A-CE7D-8B47-1E573A68A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Etapas da gestão de riscos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58A148-7FD5-B06B-CC37-C9DA52BBC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455738"/>
            <a:ext cx="10153650" cy="857250"/>
          </a:xfrm>
        </p:spPr>
        <p:txBody>
          <a:bodyPr/>
          <a:lstStyle/>
          <a:p>
            <a:r>
              <a:rPr lang="pt-BR" dirty="0"/>
              <a:t>Processo de análise/avaliação de riscos de segurança da informação</a:t>
            </a:r>
          </a:p>
          <a:p>
            <a:endParaRPr lang="pt-BR" dirty="0"/>
          </a:p>
        </p:txBody>
      </p:sp>
      <p:pic>
        <p:nvPicPr>
          <p:cNvPr id="5" name="Imagem 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FD258141-5614-CE16-7721-D21CAF1767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583" y="2327276"/>
            <a:ext cx="6220833" cy="333365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D8BD82C-9BA2-4033-A93E-1918C4ECFCA3}"/>
              </a:ext>
            </a:extLst>
          </p:cNvPr>
          <p:cNvSpPr txBox="1"/>
          <p:nvPr/>
        </p:nvSpPr>
        <p:spPr>
          <a:xfrm>
            <a:off x="1019175" y="5791927"/>
            <a:ext cx="10153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Matriz de riscos.</a:t>
            </a:r>
          </a:p>
        </p:txBody>
      </p:sp>
    </p:spTree>
    <p:extLst>
      <p:ext uri="{BB962C8B-B14F-4D97-AF65-F5344CB8AC3E}">
        <p14:creationId xmlns:p14="http://schemas.microsoft.com/office/powerpoint/2010/main" val="16593305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59360C5-298A-CE7D-8B47-1E573A68A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Etapas da gestão de riscos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58A148-7FD5-B06B-CC37-C9DA52BBC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455738"/>
            <a:ext cx="10153650" cy="857250"/>
          </a:xfrm>
        </p:spPr>
        <p:txBody>
          <a:bodyPr/>
          <a:lstStyle/>
          <a:p>
            <a:r>
              <a:rPr lang="pt-BR" dirty="0"/>
              <a:t>Processo de análise/avaliação de riscos de segurança da informação</a:t>
            </a:r>
          </a:p>
          <a:p>
            <a:endParaRPr lang="pt-BR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0D93935D-4E56-25D3-D989-7CD660625BC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6822" y="2579826"/>
            <a:ext cx="7178355" cy="37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850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5CA7F94-E6CE-2C5F-B38A-E9E862CF5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Etapas da gestão de riscos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75938D-1607-3EE9-A239-1B0916AA9B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Tratamento do risco de segurança da informação</a:t>
            </a:r>
          </a:p>
          <a:p>
            <a:endParaRPr lang="pt-BR" dirty="0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59561AD3-3B4D-88A7-E7E7-9708ABD45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757752"/>
              </p:ext>
            </p:extLst>
          </p:nvPr>
        </p:nvGraphicFramePr>
        <p:xfrm>
          <a:off x="1019174" y="2327276"/>
          <a:ext cx="10153650" cy="3946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3616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C1B79FB-AB44-83BC-1D29-B79FE4F51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Etapas da gestão de riscos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F6E45B-B204-D150-61B1-E514F39F10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206663"/>
            <a:ext cx="10153650" cy="857250"/>
          </a:xfrm>
        </p:spPr>
        <p:txBody>
          <a:bodyPr/>
          <a:lstStyle/>
          <a:p>
            <a:r>
              <a:rPr lang="pt-BR" dirty="0"/>
              <a:t>Medidas de controle ou proteção</a:t>
            </a:r>
          </a:p>
          <a:p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FA80784-BA55-EC41-97FD-5B84C4C696AA}"/>
              </a:ext>
            </a:extLst>
          </p:cNvPr>
          <p:cNvSpPr txBox="1"/>
          <p:nvPr/>
        </p:nvSpPr>
        <p:spPr>
          <a:xfrm>
            <a:off x="1033125" y="2312988"/>
            <a:ext cx="60935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/>
              <a:t>Preventiva</a:t>
            </a:r>
            <a:r>
              <a:rPr lang="pt-BR" dirty="0"/>
              <a:t>: Evita que incidentes ocorram.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/>
              <a:t>Desencorajadora</a:t>
            </a:r>
            <a:r>
              <a:rPr lang="pt-BR" dirty="0"/>
              <a:t>: Desencoraja a prática de ações.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/>
              <a:t>Monitoradora</a:t>
            </a:r>
            <a:r>
              <a:rPr lang="pt-BR" dirty="0"/>
              <a:t>: Monitora o estado e o funcionamento.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/>
              <a:t>Corretiva</a:t>
            </a:r>
            <a:r>
              <a:rPr lang="pt-BR" dirty="0"/>
              <a:t>: Corrige falhas existentes.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/>
              <a:t>Recuperadora</a:t>
            </a:r>
            <a:r>
              <a:rPr lang="pt-BR" dirty="0"/>
              <a:t>: Repara danos causados por incidentes.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/>
              <a:t>Reativa</a:t>
            </a:r>
            <a:r>
              <a:rPr lang="pt-BR" dirty="0"/>
              <a:t>: Reage a determinados incidentes.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/>
              <a:t>Limitadora</a:t>
            </a:r>
            <a:r>
              <a:rPr lang="pt-BR" dirty="0"/>
              <a:t>: Diminui os danos causados.</a:t>
            </a:r>
          </a:p>
        </p:txBody>
      </p:sp>
    </p:spTree>
    <p:extLst>
      <p:ext uri="{BB962C8B-B14F-4D97-AF65-F5344CB8AC3E}">
        <p14:creationId xmlns:p14="http://schemas.microsoft.com/office/powerpoint/2010/main" val="8915476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C9B3199-9562-DBE4-BE14-0E3718233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Etapas da gestão de riscos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3253A8-17AD-3A03-215C-12FDEAFBA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Aceitação do risco de segurança da informação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288FF9-8832-CC0A-112C-207D707405CD}"/>
              </a:ext>
            </a:extLst>
          </p:cNvPr>
          <p:cNvSpPr txBox="1"/>
          <p:nvPr/>
        </p:nvSpPr>
        <p:spPr>
          <a:xfrm>
            <a:off x="1031875" y="34290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A decisão de aceitar os riscos residuais não basta: é necessário se responsabilizar por ela. Afinal, é responsabilidade da política de gestão de riscos oferecer suporte a essa tomada de decisão.</a:t>
            </a:r>
          </a:p>
        </p:txBody>
      </p:sp>
      <p:pic>
        <p:nvPicPr>
          <p:cNvPr id="8" name="Imagem 7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14A694CA-509D-0A47-F7C4-AE0AE9DDEE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5431" y="2820989"/>
            <a:ext cx="3487394" cy="22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516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C9B3199-9562-DBE4-BE14-0E3718233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Etapas da gestão de riscos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3253A8-17AD-3A03-215C-12FDEAFBA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Comunicação do risco de segurança da informação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288FF9-8832-CC0A-112C-207D707405CD}"/>
              </a:ext>
            </a:extLst>
          </p:cNvPr>
          <p:cNvSpPr txBox="1"/>
          <p:nvPr/>
        </p:nvSpPr>
        <p:spPr>
          <a:xfrm>
            <a:off x="1031875" y="323274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Recomenda-se que as informações sobre riscos sejam trocadas ou compartilhadas entre o tomador de decisão e as outras partes interessadas para haver um consenso sobre como eles devem ser administrados.</a:t>
            </a: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8C9B8633-61BC-F5BE-1D6B-333ADD4468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8638" y="2263548"/>
            <a:ext cx="3138714" cy="31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223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C9B3199-9562-DBE4-BE14-0E3718233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Etapas da gestão de riscos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3253A8-17AD-3A03-215C-12FDEAFBA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Monitoramento e análise crítica de riscos de segurança da informação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F74820-2C6A-297B-F11D-2640E6ABC04D}"/>
              </a:ext>
            </a:extLst>
          </p:cNvPr>
          <p:cNvSpPr txBox="1"/>
          <p:nvPr/>
        </p:nvSpPr>
        <p:spPr>
          <a:xfrm>
            <a:off x="1019175" y="3003105"/>
            <a:ext cx="88443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Nesta etapa, é avaliado se tudo o que foi feito saiu de acordo com o planejado. Além disso, são averiguados, dentre outros, os seguintes casos: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Necessidade de atualizações.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Listagem correta dos objetivos.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Impossibilidade de um risco ser visto como esperado pelas atividades de controle.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Cálculo correto dos níveis de risco.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AA921D-1E05-B088-2299-3E8508E61879}"/>
              </a:ext>
            </a:extLst>
          </p:cNvPr>
          <p:cNvSpPr/>
          <p:nvPr/>
        </p:nvSpPr>
        <p:spPr>
          <a:xfrm>
            <a:off x="11172825" y="239151"/>
            <a:ext cx="1019175" cy="63163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4737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C9B3199-9562-DBE4-BE14-0E3718233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Etapas da gestão de riscos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3253A8-17AD-3A03-215C-12FDEAFBA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175" y="1230822"/>
            <a:ext cx="10153650" cy="857250"/>
          </a:xfrm>
        </p:spPr>
        <p:txBody>
          <a:bodyPr/>
          <a:lstStyle/>
          <a:p>
            <a:r>
              <a:rPr lang="pt-BR" dirty="0"/>
              <a:t>Monitoramento e análise crítica de riscos de segurança da informação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7ED794-305E-360E-AA8F-993C5E70E824}"/>
              </a:ext>
            </a:extLst>
          </p:cNvPr>
          <p:cNvSpPr txBox="1"/>
          <p:nvPr/>
        </p:nvSpPr>
        <p:spPr>
          <a:xfrm>
            <a:off x="1019175" y="3532962"/>
            <a:ext cx="528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</a:rPr>
              <a:t>Visão do processo de gestão de risco (GR) segundo a norma ABNT NBR ISO/IEC 27005: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49B4A89C-BA5C-A371-F33E-9F1ECD5DAF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1227" y="2262824"/>
            <a:ext cx="2642314" cy="38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295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4421A82-2CF7-7E72-D94E-61C8B6280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Governança, risco e </a:t>
            </a:r>
            <a:r>
              <a:rPr lang="pt-BR" i="1" dirty="0"/>
              <a:t>compliance</a:t>
            </a:r>
          </a:p>
          <a:p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D663F7A-5D49-E07C-EDC4-8646E9BC13CF}"/>
              </a:ext>
            </a:extLst>
          </p:cNvPr>
          <p:cNvGrpSpPr/>
          <p:nvPr/>
        </p:nvGrpSpPr>
        <p:grpSpPr>
          <a:xfrm>
            <a:off x="1170739" y="2122797"/>
            <a:ext cx="9850521" cy="3920481"/>
            <a:chOff x="1200936" y="1527710"/>
            <a:chExt cx="9850521" cy="3920481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5670EBD0-F5CE-FCAE-D813-DA3C97A5A9DB}"/>
                </a:ext>
              </a:extLst>
            </p:cNvPr>
            <p:cNvGrpSpPr/>
            <p:nvPr/>
          </p:nvGrpSpPr>
          <p:grpSpPr>
            <a:xfrm>
              <a:off x="1200936" y="1534451"/>
              <a:ext cx="3121093" cy="3913740"/>
              <a:chOff x="2661436" y="1502701"/>
              <a:chExt cx="3121093" cy="391374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8E182164-5625-ABEB-6BF7-017B83451E49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8C125EF-15EF-6AF6-2CA5-9185B093C847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Governança corporativa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A429D63-F501-E20F-445C-7D8A18953616}"/>
                  </a:ext>
                </a:extLst>
              </p:cNvPr>
              <p:cNvSpPr txBox="1"/>
              <p:nvPr/>
            </p:nvSpPr>
            <p:spPr>
              <a:xfrm>
                <a:off x="2870581" y="3760244"/>
                <a:ext cx="270280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Cuida para que o controle da gestão seja tão importante quanto ela própria.</a:t>
                </a:r>
              </a:p>
            </p:txBody>
          </p:sp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F406FD48-0199-EF54-63BF-3E491BE77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670083" y="1502701"/>
                <a:ext cx="3103799" cy="1743627"/>
              </a:xfrm>
              <a:prstGeom prst="rect">
                <a:avLst/>
              </a:prstGeom>
            </p:spPr>
          </p:pic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70B3268-C2CA-AB87-007E-27D6D78A959B}"/>
                </a:ext>
              </a:extLst>
            </p:cNvPr>
            <p:cNvGrpSpPr/>
            <p:nvPr/>
          </p:nvGrpSpPr>
          <p:grpSpPr>
            <a:xfrm>
              <a:off x="4600126" y="1534451"/>
              <a:ext cx="3121093" cy="3913740"/>
              <a:chOff x="2661436" y="1502701"/>
              <a:chExt cx="3121093" cy="3913740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DECF757F-4F35-B117-AC0A-52DACCB730A0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F404B1A-B25D-D3D9-E36D-D52CC6622CC5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Gestão de riscos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998CE04-281A-2E4E-EACA-B7322281E960}"/>
                  </a:ext>
                </a:extLst>
              </p:cNvPr>
              <p:cNvSpPr txBox="1"/>
              <p:nvPr/>
            </p:nvSpPr>
            <p:spPr>
              <a:xfrm>
                <a:off x="2870581" y="3760244"/>
                <a:ext cx="27028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Gerencia o efeito da incerteza nos objetivos.</a:t>
                </a:r>
              </a:p>
            </p:txBody>
          </p:sp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FDD86D46-4C2B-371E-7F5B-1F5F0BFBA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670083" y="1502701"/>
                <a:ext cx="3103799" cy="1743627"/>
              </a:xfrm>
              <a:prstGeom prst="rect">
                <a:avLst/>
              </a:prstGeom>
            </p:spPr>
          </p:pic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A98CCC5D-B304-6B42-5714-2DC3B95406BB}"/>
                </a:ext>
              </a:extLst>
            </p:cNvPr>
            <p:cNvGrpSpPr/>
            <p:nvPr/>
          </p:nvGrpSpPr>
          <p:grpSpPr>
            <a:xfrm>
              <a:off x="7930364" y="1527710"/>
              <a:ext cx="3121093" cy="3913740"/>
              <a:chOff x="2661436" y="1502701"/>
              <a:chExt cx="3121093" cy="3913740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9D027D97-749C-33A4-BA19-DCF4DC60FA4C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1B06092-8FA0-6514-63C3-DA9FD00CBF31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Compliance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360ECFA-3AFB-D7DB-2E41-E0D22E5A87C5}"/>
                  </a:ext>
                </a:extLst>
              </p:cNvPr>
              <p:cNvSpPr txBox="1"/>
              <p:nvPr/>
            </p:nvSpPr>
            <p:spPr>
              <a:xfrm>
                <a:off x="2870581" y="3760244"/>
                <a:ext cx="2702801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Adere aos padrões da legislação (regulamentos oficiais vigentes, políticas empresariais e normas internas de procedimentos).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F77DD88A-E6E1-EFD0-D9EA-FB50479AE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670083" y="1502701"/>
                <a:ext cx="3103799" cy="17436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678435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145B1602-97C5-23B2-7587-02160F6707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64D82-EA9A-5288-8D2C-7CCD08DE3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1788" y="3304745"/>
            <a:ext cx="6243580" cy="811987"/>
          </a:xfrm>
        </p:spPr>
        <p:txBody>
          <a:bodyPr/>
          <a:lstStyle/>
          <a:p>
            <a:r>
              <a:rPr lang="pt-BR" dirty="0"/>
              <a:t>Gestão de continuidade do negócio</a:t>
            </a:r>
          </a:p>
        </p:txBody>
      </p:sp>
    </p:spTree>
    <p:extLst>
      <p:ext uri="{BB962C8B-B14F-4D97-AF65-F5344CB8AC3E}">
        <p14:creationId xmlns:p14="http://schemas.microsoft.com/office/powerpoint/2010/main" val="2593752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urquoise">
      <a:dk1>
        <a:srgbClr val="00397B"/>
      </a:dk1>
      <a:lt1>
        <a:sysClr val="window" lastClr="FFFFFF"/>
      </a:lt1>
      <a:dk2>
        <a:srgbClr val="1185AA"/>
      </a:dk2>
      <a:lt2>
        <a:srgbClr val="E7E6E6"/>
      </a:lt2>
      <a:accent1>
        <a:srgbClr val="54C8E1"/>
      </a:accent1>
      <a:accent2>
        <a:srgbClr val="9FE8ED"/>
      </a:accent2>
      <a:accent3>
        <a:srgbClr val="E3EFF1"/>
      </a:accent3>
      <a:accent4>
        <a:srgbClr val="F6F8F9"/>
      </a:accent4>
      <a:accent5>
        <a:srgbClr val="892900"/>
      </a:accent5>
      <a:accent6>
        <a:srgbClr val="D06110"/>
      </a:accent6>
      <a:hlink>
        <a:srgbClr val="FFD5BD"/>
      </a:hlink>
      <a:folHlink>
        <a:srgbClr val="FCBCA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C68FFAA6024E4FBE5245EFE14C3298" ma:contentTypeVersion="6" ma:contentTypeDescription="Crie um novo documento." ma:contentTypeScope="" ma:versionID="c2f01723a21f77ea3ba6882863f8787d">
  <xsd:schema xmlns:xsd="http://www.w3.org/2001/XMLSchema" xmlns:xs="http://www.w3.org/2001/XMLSchema" xmlns:p="http://schemas.microsoft.com/office/2006/metadata/properties" xmlns:ns2="aba8cfd3-0e2a-498b-9936-afff2b0b9a35" xmlns:ns3="fa6369a1-fbee-4d60-a0aa-f62bc4a54af7" targetNamespace="http://schemas.microsoft.com/office/2006/metadata/properties" ma:root="true" ma:fieldsID="b3947502280aa2c81f14f7fcd9e17c8f" ns2:_="" ns3:_="">
    <xsd:import namespace="aba8cfd3-0e2a-498b-9936-afff2b0b9a35"/>
    <xsd:import namespace="fa6369a1-fbee-4d60-a0aa-f62bc4a54a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8cfd3-0e2a-498b-9936-afff2b0b9a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369a1-fbee-4d60-a0aa-f62bc4a54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716B6D-9707-4BF3-AF6B-25E2692F3F1C}">
  <ds:schemaRefs>
    <ds:schemaRef ds:uri="http://www.w3.org/XML/1998/namespace"/>
    <ds:schemaRef ds:uri="http://schemas.microsoft.com/office/2006/documentManagement/types"/>
    <ds:schemaRef ds:uri="http://purl.org/dc/terms/"/>
    <ds:schemaRef ds:uri="b017d371-911f-4fdd-abca-ea8ff9772a96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6ffe2548-0475-49cc-9e90-f51d36b700e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35B7BC2-294C-40F8-84EF-CED764209F19}"/>
</file>

<file path=customXml/itemProps3.xml><?xml version="1.0" encoding="utf-8"?>
<ds:datastoreItem xmlns:ds="http://schemas.openxmlformats.org/officeDocument/2006/customXml" ds:itemID="{BFD83E13-AC61-4D64-A181-537F08F08D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9917</Words>
  <Application>Microsoft Office PowerPoint</Application>
  <PresentationFormat>Widescreen</PresentationFormat>
  <Paragraphs>1079</Paragraphs>
  <Slides>154</Slides>
  <Notes>0</Notes>
  <HiddenSlides>43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154</vt:i4>
      </vt:variant>
    </vt:vector>
  </HeadingPairs>
  <TitlesOfParts>
    <vt:vector size="163" baseType="lpstr">
      <vt:lpstr>Amasis MT Pro Black</vt:lpstr>
      <vt:lpstr>Arial</vt:lpstr>
      <vt:lpstr>Calibri</vt:lpstr>
      <vt:lpstr>Cambria Math</vt:lpstr>
      <vt:lpstr>Roboto</vt:lpstr>
      <vt:lpstr>Segoe UI</vt:lpstr>
      <vt:lpstr>var(--text-font-family-heading)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Ramany Domingos Oliveira</dc:creator>
  <cp:lastModifiedBy>Ramany Domingos Oliveira</cp:lastModifiedBy>
  <cp:revision>15</cp:revision>
  <dcterms:created xsi:type="dcterms:W3CDTF">2023-06-20T11:30:28Z</dcterms:created>
  <dcterms:modified xsi:type="dcterms:W3CDTF">2023-11-02T16:38:41Z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0x01010009C68FFAA6024E4FBE5245EFE14C3298</vt:lpwstr>
  </property>
  <property fmtid="{D5CDD505-2E9C-101B-9397-08002B2CF9AE}" pid="3" name="MediaServiceImageTags">
    <vt:lpwstr/>
  </property>
</Properties>
</file>