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>
        <p:scale>
          <a:sx n="400" d="100"/>
          <a:sy n="400" d="100"/>
        </p:scale>
        <p:origin x="-4444" y="-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F08F63-CB6A-EBC4-71FA-E8A2574C33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553E89B-8649-FAAB-6630-EA88481E34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CBC79BF-A741-3C95-8C37-6AD9B0E3F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8F1B3-9C7F-4553-88B1-D048CC32C640}" type="datetimeFigureOut">
              <a:rPr lang="pt-BR" smtClean="0"/>
              <a:t>22/10/2023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7C9120D-7AE0-212E-792C-B15DEC110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77D82E4-D391-2338-54D7-EE165547D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5976F-8C7D-4718-8E39-9F3ADA5649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5152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D28F94-D4FB-0A85-E62A-D266DB30F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6A84BE4-90E9-21B1-F6AB-4F1824B8B0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4D3F288-3A00-DAD3-EC70-63B35A976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8F1B3-9C7F-4553-88B1-D048CC32C640}" type="datetimeFigureOut">
              <a:rPr lang="pt-BR" smtClean="0"/>
              <a:t>22/10/2023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9A534E4-F550-58A0-76BB-EC87B2E3A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4EFA6AD-F675-C41C-CE5C-AAA0D300B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5976F-8C7D-4718-8E39-9F3ADA5649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326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F777DD4-CC7A-80AC-A8AF-E7CE52823A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123A73D-D061-ECA8-E4F4-B12966EB8E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318D50B-DB4E-2833-70FD-2A2E47D4A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8F1B3-9C7F-4553-88B1-D048CC32C640}" type="datetimeFigureOut">
              <a:rPr lang="pt-BR" smtClean="0"/>
              <a:t>22/10/2023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B88CECA-7A5F-E708-AFF9-50A06B624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85CA63E-4A95-099A-9ACF-010FCEB64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5976F-8C7D-4718-8E39-9F3ADA5649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2486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D9D16E-C0A3-1852-BDDF-441C2BCB4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A23E140-2AF4-9D84-350D-F7435EBD1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B4581A6-5C40-5292-3802-1CD9D49F2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8F1B3-9C7F-4553-88B1-D048CC32C640}" type="datetimeFigureOut">
              <a:rPr lang="pt-BR" smtClean="0"/>
              <a:t>22/10/2023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C13698A-975B-A2A9-F7D0-CF3FEA6F1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6A225B4-A22B-177C-D383-949960729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5976F-8C7D-4718-8E39-9F3ADA5649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8255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712D01-D3F5-B4FC-84F6-DCAA7DD7B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96C46D1-92FB-B171-C399-0A43F0FAA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8692A0A-3F16-7035-1F13-83338D60C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8F1B3-9C7F-4553-88B1-D048CC32C640}" type="datetimeFigureOut">
              <a:rPr lang="pt-BR" smtClean="0"/>
              <a:t>22/10/2023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AD0E582-3650-9CFF-6FBB-81EE7F0CB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94C833D-BFD0-7DE1-5976-B0FD55071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5976F-8C7D-4718-8E39-9F3ADA5649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4055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D80757-CF0F-775F-79A0-669A9D70C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5BC2498-4110-D1FD-9E75-350045AA49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91A9179-9CAE-E5D9-5D6F-89E1057766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B2D61C6-AA36-212E-5431-58CD717DE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8F1B3-9C7F-4553-88B1-D048CC32C640}" type="datetimeFigureOut">
              <a:rPr lang="pt-BR" smtClean="0"/>
              <a:t>22/10/2023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17F14E3-514B-E38F-12B7-2E58BC60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8AC2CCF-D43D-964D-D761-839DC63A9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5976F-8C7D-4718-8E39-9F3ADA5649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1015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7D5367-2942-C298-EE1A-8BF4BC9E5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854C396-097B-B587-2AEC-421F67F5FE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F4BFC8D-2045-A9C6-C3D0-76E44FFEC5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A865259-E564-71EA-92B0-9D1273CAC6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67AB3AB-AB48-1FDD-BE7A-FE850D5EF8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0821190-3BD4-A61B-3930-4E84C8A13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8F1B3-9C7F-4553-88B1-D048CC32C640}" type="datetimeFigureOut">
              <a:rPr lang="pt-BR" smtClean="0"/>
              <a:t>22/10/2023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7324E45-B4E8-1E85-EE05-CC749B846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8B4C0C9-56B5-FE97-FAFD-CE21402AC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5976F-8C7D-4718-8E39-9F3ADA5649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2375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B63F8F-27D0-00E9-3CF7-00B3567B6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9F16245-2B51-8604-3D30-B3F8B1D39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8F1B3-9C7F-4553-88B1-D048CC32C640}" type="datetimeFigureOut">
              <a:rPr lang="pt-BR" smtClean="0"/>
              <a:t>22/10/2023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E493ABF-7B9C-91A4-2124-2C41353C1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FD6E886-DD70-7AB6-2484-6985E702C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5976F-8C7D-4718-8E39-9F3ADA5649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6418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C1CB30B-EC02-3B36-CBD7-1F135527F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8F1B3-9C7F-4553-88B1-D048CC32C640}" type="datetimeFigureOut">
              <a:rPr lang="pt-BR" smtClean="0"/>
              <a:t>22/10/2023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EC58B08-6542-BC63-9978-27324865D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53FF755-BDC5-CEFA-A3F8-E1747893F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5976F-8C7D-4718-8E39-9F3ADA5649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3591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845DBF-D17E-BA30-1349-3793D0E3C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1660A4-919D-F3C6-C13F-8E9AB2478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6F97078-6AA9-F958-CB2E-34E0803FC5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85B1317-15E6-6190-6195-86C3FF451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8F1B3-9C7F-4553-88B1-D048CC32C640}" type="datetimeFigureOut">
              <a:rPr lang="pt-BR" smtClean="0"/>
              <a:t>22/10/2023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D5785F6-F152-2BEA-2A3E-DE46F7387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6425767-4DEE-FE0B-421C-6B4839D24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5976F-8C7D-4718-8E39-9F3ADA5649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161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482A24-007B-4875-5F21-1456855A1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F0DBCD5-BAEC-213D-EFF8-D05BC73195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3A65472-CE6B-E3A0-8D9B-202A58B0BE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378D2B7-81CE-1C14-13A6-7FEE4C1BE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8F1B3-9C7F-4553-88B1-D048CC32C640}" type="datetimeFigureOut">
              <a:rPr lang="pt-BR" smtClean="0"/>
              <a:t>22/10/2023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13C82F2-CCB2-300D-F025-DFE6370F7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B2B380B-A00C-BD0F-9968-7B65E347A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5976F-8C7D-4718-8E39-9F3ADA5649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0111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5E8CCFC-A3D6-358A-9D31-7817BC05C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BFA431E-C8AD-7B51-DFDC-F17DB194EC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6B20B94-C70C-F417-1F1D-BEAE246A6A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8F1B3-9C7F-4553-88B1-D048CC32C640}" type="datetimeFigureOut">
              <a:rPr lang="pt-BR" smtClean="0"/>
              <a:t>22/10/2023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F5FDBAC-89D6-7053-EB20-E59B454559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0BF7E39-2CD5-1B8C-4A53-AFDD3FCF1E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5976F-8C7D-4718-8E39-9F3ADA5649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5319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: Curvo 4">
            <a:extLst>
              <a:ext uri="{FF2B5EF4-FFF2-40B4-BE49-F238E27FC236}">
                <a16:creationId xmlns:a16="http://schemas.microsoft.com/office/drawing/2014/main" id="{4B7D25B5-B4A4-DEA8-2693-0265A27EF279}"/>
              </a:ext>
            </a:extLst>
          </p:cNvPr>
          <p:cNvCxnSpPr>
            <a:cxnSpLocks/>
          </p:cNvCxnSpPr>
          <p:nvPr/>
        </p:nvCxnSpPr>
        <p:spPr>
          <a:xfrm rot="16200000" flipH="1">
            <a:off x="2222489" y="1242812"/>
            <a:ext cx="780456" cy="288459"/>
          </a:xfrm>
          <a:prstGeom prst="curvedConnector3">
            <a:avLst>
              <a:gd name="adj1" fmla="val 127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eta: Curva para a Direita 9">
            <a:extLst>
              <a:ext uri="{FF2B5EF4-FFF2-40B4-BE49-F238E27FC236}">
                <a16:creationId xmlns:a16="http://schemas.microsoft.com/office/drawing/2014/main" id="{A6D82E17-4EDC-FBFA-A4F0-A5E2EFB4645B}"/>
              </a:ext>
            </a:extLst>
          </p:cNvPr>
          <p:cNvSpPr/>
          <p:nvPr/>
        </p:nvSpPr>
        <p:spPr>
          <a:xfrm rot="739341">
            <a:off x="4435970" y="1417256"/>
            <a:ext cx="81095" cy="392264"/>
          </a:xfrm>
          <a:prstGeom prst="curvedRightArrow">
            <a:avLst>
              <a:gd name="adj1" fmla="val 14920"/>
              <a:gd name="adj2" fmla="val 78123"/>
              <a:gd name="adj3" fmla="val 3081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CBF8B800-A0C1-4079-9605-9CC8BF815A81}"/>
              </a:ext>
            </a:extLst>
          </p:cNvPr>
          <p:cNvCxnSpPr/>
          <p:nvPr/>
        </p:nvCxnSpPr>
        <p:spPr>
          <a:xfrm>
            <a:off x="5996580" y="1071379"/>
            <a:ext cx="515413" cy="1255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9F13DD12-BF36-1189-FEB2-6F98B9BBFFE0}"/>
              </a:ext>
            </a:extLst>
          </p:cNvPr>
          <p:cNvCxnSpPr>
            <a:cxnSpLocks/>
          </p:cNvCxnSpPr>
          <p:nvPr/>
        </p:nvCxnSpPr>
        <p:spPr>
          <a:xfrm flipH="1">
            <a:off x="4229101" y="1825625"/>
            <a:ext cx="368299" cy="233363"/>
          </a:xfrm>
          <a:prstGeom prst="straightConnector1">
            <a:avLst/>
          </a:prstGeom>
          <a:ln w="25400" cap="flat">
            <a:solidFill>
              <a:schemeClr val="tx1"/>
            </a:solidFill>
            <a:round/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51BB0E4A-CEC8-7FA1-9D31-1A16F9722455}"/>
              </a:ext>
            </a:extLst>
          </p:cNvPr>
          <p:cNvCxnSpPr/>
          <p:nvPr/>
        </p:nvCxnSpPr>
        <p:spPr>
          <a:xfrm>
            <a:off x="3624263" y="871538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752DABE1-EECC-D682-A61F-65C7EB92B4D9}"/>
              </a:ext>
            </a:extLst>
          </p:cNvPr>
          <p:cNvCxnSpPr>
            <a:cxnSpLocks/>
          </p:cNvCxnSpPr>
          <p:nvPr/>
        </p:nvCxnSpPr>
        <p:spPr>
          <a:xfrm flipH="1">
            <a:off x="4557988" y="1335088"/>
            <a:ext cx="515413" cy="0"/>
          </a:xfrm>
          <a:prstGeom prst="line">
            <a:avLst/>
          </a:prstGeom>
          <a:ln w="19050"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eta: Curva para Baixo 25">
            <a:extLst>
              <a:ext uri="{FF2B5EF4-FFF2-40B4-BE49-F238E27FC236}">
                <a16:creationId xmlns:a16="http://schemas.microsoft.com/office/drawing/2014/main" id="{434D9878-5BF3-EB99-751F-C5229111EBB8}"/>
              </a:ext>
            </a:extLst>
          </p:cNvPr>
          <p:cNvSpPr/>
          <p:nvPr/>
        </p:nvSpPr>
        <p:spPr>
          <a:xfrm rot="5400000">
            <a:off x="4985349" y="1849458"/>
            <a:ext cx="1023118" cy="515414"/>
          </a:xfrm>
          <a:prstGeom prst="curvedDownArrow">
            <a:avLst>
              <a:gd name="adj1" fmla="val 564"/>
              <a:gd name="adj2" fmla="val 10222"/>
              <a:gd name="adj3" fmla="val 731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1765EAD6-579F-7A55-7FDA-6E36669C4368}"/>
              </a:ext>
            </a:extLst>
          </p:cNvPr>
          <p:cNvSpPr/>
          <p:nvPr/>
        </p:nvSpPr>
        <p:spPr>
          <a:xfrm>
            <a:off x="4908597" y="2047875"/>
            <a:ext cx="88900" cy="746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058081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0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Guilherme K</dc:creator>
  <cp:lastModifiedBy>Guilherme K</cp:lastModifiedBy>
  <cp:revision>1</cp:revision>
  <dcterms:created xsi:type="dcterms:W3CDTF">2023-10-22T23:03:22Z</dcterms:created>
  <dcterms:modified xsi:type="dcterms:W3CDTF">2023-10-23T00:39:20Z</dcterms:modified>
</cp:coreProperties>
</file>