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70" r:id="rId12"/>
    <p:sldId id="269" r:id="rId13"/>
    <p:sldId id="261" r:id="rId14"/>
    <p:sldId id="262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lware" id="{77D7C0EB-6AD7-4937-B9AF-74EE11779693}">
          <p14:sldIdLst>
            <p14:sldId id="256"/>
            <p14:sldId id="257"/>
            <p14:sldId id="258"/>
            <p14:sldId id="259"/>
            <p14:sldId id="263"/>
            <p14:sldId id="260"/>
          </p14:sldIdLst>
        </p14:section>
        <p14:section name="Spoofing" id="{94708503-E0BD-4B3B-A09A-D49E010E9B0F}">
          <p14:sldIdLst>
            <p14:sldId id="264"/>
            <p14:sldId id="265"/>
            <p14:sldId id="266"/>
            <p14:sldId id="267"/>
            <p14:sldId id="270"/>
            <p14:sldId id="269"/>
            <p14:sldId id="261"/>
            <p14:sldId id="26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62E50-021D-BD58-DBC3-5CDF8F589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B7F4F8-81AE-7FDC-1A55-04637830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E3184B-9910-7F0E-E940-1658D9F6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057685-6611-6A43-5B99-F108AF1A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AFB75-0E7B-3D0B-7A8C-77CF1C3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68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B4129-BEF7-3AF6-DF79-7A45A536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5E60E7-7A03-0BA9-474C-6E2540566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31081-8FEF-9F47-E658-06F77EF2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B8D49-87EC-B697-3398-BB03B857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8B0705-A665-E600-A5F5-210B1418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41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8D7D9-33AC-0C82-305A-435A2665B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0D115D-5149-1B58-659E-531EFD8C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B2FC54-2854-8832-2415-4AFCE850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D674E-1780-3CEF-83E0-FE083A99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21AF6-6297-225C-6CCA-CF04CFF6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87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E845E-6C44-AA11-8F25-7CFE9875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7AD06-123B-1FB1-E503-853A9369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2F80EB-B5A4-8B14-DB22-8E8F0E04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8A704-3B1E-4007-0219-51A10E4C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A4006-6643-4548-F499-C3C2ABD9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22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7ECB7-F679-DCA5-64D8-5BBD391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9BF4AA-5288-EB98-B011-5BF31EA0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BD64C-FE4F-83CC-912E-667D7A19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8140F-EC7D-31C4-6956-0DBECC2A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9666A-2D7B-4783-6B33-F72A1228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76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9098-C9EF-36AB-EBDF-51A2B0EC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F25FB-F47B-D3D0-568D-D7856B1E0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6732AB-3663-01D4-FAEF-83FB13F6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2749AB-272A-60DE-B5A8-725A34ED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C6470F-5245-EB00-DA9C-BD0D1EFA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90623E-A1A6-05CD-C087-77B8BA2B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4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760CA-278A-CD3C-1FB3-C2699A63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686C1-26A3-2D6E-49B8-05A47F13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57279F-06F3-7EF2-9A28-F458BEA4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936F5C-6B61-D7E8-6BC5-5951E2CE7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47BC66-011F-A644-B5F6-569DEF207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2954EE-AEEA-FE4A-F062-35557F9B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76D529-EC8E-14E1-CD7B-ABD715E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1BE5EB-95B2-2116-2B07-590C0583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18B20-97D4-A9C3-FCDE-D359D57B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7960AD-26C5-DC3D-86EF-1B0FC33C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3095A1-1A79-46C5-E651-3C374B98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E5DFD6-BA50-88B8-D565-21E4E399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40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8CDE04-B5AE-55D0-809A-284684D5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8E3E50-25D3-74C2-39B2-938D8DDE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6F4590-2AE8-9925-4A75-7CAC2E3F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30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D65FB-129E-CE33-C5AC-F7BF7EE5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6ABE-8196-BF0C-2ECE-073ABC79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ACFCA9-7B1C-DE35-7104-A560C890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5CE5DB-8BF2-E0AB-A2C7-3491A5B0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73AAE-3591-3B7D-093B-7F1ED501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F8FB7-7420-0ECE-A1A8-855838A3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36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57CE6-C9F2-9183-2B10-91325CC8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CB98BA-B49F-0591-F457-68EDE058D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D8EC84-7CBA-FC12-D53A-BFB72A0C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DFA49D-4E35-1ED5-7FC3-D7338275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14B19E-EB38-AD24-E4D5-22985222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E258CA-F8D8-FA78-EE8E-9D0614DE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98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556D96-A8D3-6532-92E5-57A7245D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C3A594-27AD-66C8-E271-E34CE9ED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4DAC6C-AB5B-AE51-7740-E21783828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3D3C6-45D1-4AE2-9647-83C93B667683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D357E-B2EC-29BF-DA04-A92047268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8387E-1702-65B2-EB89-58D4B7EF5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B8D23-555F-4FF4-AC76-B94DEC96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com.br/resource-center/preemptive-safety/what-is-malware-and-how-to-protect-against-it" TargetMode="External"/><Relationship Id="rId2" Type="http://schemas.openxmlformats.org/officeDocument/2006/relationships/hyperlink" Target="https://www.mcafee.com/pt-br/antivirus/malwa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noblog.net/responde/o-que-e-spoofin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economia/tecnologia/noticia/2019/07/24/spoofing-como-foi-a-invasao-do-celular-de-sergio-moro-segundo-a-decisao-judicial-que-mandou-prender-4-suspeitos.ghtml" TargetMode="External"/><Relationship Id="rId2" Type="http://schemas.openxmlformats.org/officeDocument/2006/relationships/hyperlink" Target="https://www.uol.com.br/tilt/noticias/redacao/2019/07/24/spoofing-entenda-a-tecnica-hacker-usada-para-invadir-o-celular-de-moro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a7Xdt7S1Mw?si=kAIfqdct40PP3hBd" TargetMode="External"/><Relationship Id="rId2" Type="http://schemas.openxmlformats.org/officeDocument/2006/relationships/hyperlink" Target="https://www.lumiun.com/blog/o-que-e-spoofing-e-como-voce-pode-se-proteger-de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AEEDAD-2B2C-19DF-4342-891AFA6450BD}"/>
              </a:ext>
            </a:extLst>
          </p:cNvPr>
          <p:cNvSpPr txBox="1"/>
          <p:nvPr/>
        </p:nvSpPr>
        <p:spPr>
          <a:xfrm>
            <a:off x="344773" y="479686"/>
            <a:ext cx="134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05DFEA-121A-7152-C39B-3B35A497FEFF}"/>
              </a:ext>
            </a:extLst>
          </p:cNvPr>
          <p:cNvSpPr txBox="1"/>
          <p:nvPr/>
        </p:nvSpPr>
        <p:spPr>
          <a:xfrm>
            <a:off x="3004278" y="1737422"/>
            <a:ext cx="6243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Problemas na Segurança da Informação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1E0DDF-7CE9-5287-DDA5-731022F85437}"/>
              </a:ext>
            </a:extLst>
          </p:cNvPr>
          <p:cNvSpPr txBox="1"/>
          <p:nvPr/>
        </p:nvSpPr>
        <p:spPr>
          <a:xfrm>
            <a:off x="3485212" y="3673232"/>
            <a:ext cx="5221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2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spc="3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5324D4-CA37-1E47-369B-9EDB46E60AB2}"/>
              </a:ext>
            </a:extLst>
          </p:cNvPr>
          <p:cNvSpPr txBox="1"/>
          <p:nvPr/>
        </p:nvSpPr>
        <p:spPr>
          <a:xfrm>
            <a:off x="134911" y="6400798"/>
            <a:ext cx="536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Guilherme, João, Gabriel Correa, Caio</a:t>
            </a:r>
          </a:p>
        </p:txBody>
      </p:sp>
    </p:spTree>
    <p:extLst>
      <p:ext uri="{BB962C8B-B14F-4D97-AF65-F5344CB8AC3E}">
        <p14:creationId xmlns:p14="http://schemas.microsoft.com/office/powerpoint/2010/main" val="8236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agem?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por SMS, aonde eles fazem de tudo para o número dos mesmo sejam iguais a contatos reais de uma empresa ou banco</a:t>
            </a:r>
          </a:p>
        </p:txBody>
      </p:sp>
    </p:spTree>
    <p:extLst>
      <p:ext uri="{BB962C8B-B14F-4D97-AF65-F5344CB8AC3E}">
        <p14:creationId xmlns:p14="http://schemas.microsoft.com/office/powerpoint/2010/main" val="38049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pt-BR" sz="4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 como foi a invasão do celular de Sergio Moro 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caso de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foi com Sergio Moro que teve seus dados vasados 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por Cracks que conseguiram invadir através de vários telefonemas, mandando código de verificação, e como as operadoras mandam senhas já pré-selecionada, seus clientes acabam não atualizando, foi então que os cracks por via de “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overs IP” conseguiram acessar seus dados de longa distância</a:t>
            </a:r>
            <a:r>
              <a:rPr lang="pt-B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polícia abriu uma investigação sobre o caso, contendo mais 5 mil ligações feitas pelos supostos, foi então que foi traçado a origem dessas ligações, junto ao serviço de VoIP que chegaram os suspeitos.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se prevenir ataques de </a:t>
            </a:r>
            <a:r>
              <a:rPr lang="pt-BR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 cuidado a acessar links em e-mails suspeitos</a:t>
            </a:r>
          </a:p>
          <a:p>
            <a:pPr algn="just">
              <a:lnSpc>
                <a:spcPct val="130000"/>
              </a:lnSpc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os números de bancos, empresas que você possui como contato</a:t>
            </a:r>
          </a:p>
          <a:p>
            <a:pPr algn="just">
              <a:lnSpc>
                <a:spcPct val="130000"/>
              </a:lnSpc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baixar nenhum arquivo com extensão que você não conheça</a:t>
            </a:r>
          </a:p>
          <a:p>
            <a:pPr algn="just">
              <a:lnSpc>
                <a:spcPct val="130000"/>
              </a:lnSpc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bloqueadores de anúncios em seu navegador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045E2-4E07-1752-B678-03534686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3478D-846A-36F0-9E8A-D1254FD8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malware?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https://www.mcafee.com/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pt-br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antivirus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/malware.html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se proteger a malware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https://www.kaspersky.com.br/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-center/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preemptive-safety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what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-malware-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protect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against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-it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https://tecnoblog.net/responde/o-que-e-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spoofing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84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045E2-4E07-1752-B678-03534686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3478D-846A-36F0-9E8A-D1254FD8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75"/>
            <a:ext cx="10515600" cy="490900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entenda a técnica hacker usada para invadir o celular de Moro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https://www.uol.com.br/tilt/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noticias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/redacao/2019/07/24/spoofing-entenda-a-tecnica-hacker-usada-para-invadir-o-celular-de-moro.htm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’: como foi a invasão do celular de Sergio Moro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https://g1.globo.com/economia/tecnologia/noticia/2019/07/24/spoofing-como-foi-a-invasao-do-celular-de-sergio-moro-segundo-a-decisao-judicial-que-mandou-prender-4-suspeitos.ghtml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31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045E2-4E07-1752-B678-03534686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3478D-846A-36F0-9E8A-D1254FD8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75"/>
            <a:ext cx="10515600" cy="49090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como você pode se proteger dele?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https://www.lumiun.com/blog/o-que-e-spoofing-e-como-voce-pode-se-proteger-dele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[frame do vídeo utilizado] (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3" tooltip="https://youtu.be/ha7xdt7s1mw?si=kaifqdct40pp3hbd"/>
              </a:rPr>
              <a:t>https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 tooltip="https://youtu.be/ha7xdt7s1mw?si=kaifqdct40pp3hbd"/>
              </a:rPr>
              <a:t>://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3" tooltip="https://youtu.be/ha7xdt7s1mw?si=kaifqdct40pp3hbd"/>
              </a:rPr>
              <a:t>youtu.be/Ha7Xdt7S1Mw?si=kAIfqdct40PP3hBd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7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705"/>
            <a:ext cx="10515600" cy="49799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Malware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que é Malware?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agem?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WannaCry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se prevenir ataques de Malware?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que é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agem?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Referencias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13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1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termo genérico para qualquer tipo de software malicioso, serviço ou qualquer dispositivo programável</a:t>
            </a:r>
          </a:p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software que pode roubar informações ou danificar o dispositivo que o mesmo foi acionado (manualmente ou não) </a:t>
            </a:r>
          </a:p>
        </p:txBody>
      </p:sp>
    </p:spTree>
    <p:extLst>
      <p:ext uri="{BB962C8B-B14F-4D97-AF65-F5344CB8AC3E}">
        <p14:creationId xmlns:p14="http://schemas.microsoft.com/office/powerpoint/2010/main" val="27018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agem?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Vírus: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normalmente um anexo de um arquivo malicioso, quando a pessoa executa o mesmo, o vírus e rodado</a:t>
            </a:r>
          </a:p>
          <a:p>
            <a:pPr algn="just">
              <a:lnSpc>
                <a:spcPct val="130000"/>
              </a:lnSpc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criptografa seus arquivos e dados, depois pede uma quantia em dinheiro para resgatar os mesmos</a:t>
            </a:r>
          </a:p>
          <a:p>
            <a:pPr algn="just">
              <a:lnSpc>
                <a:spcPct val="130000"/>
              </a:lnSpc>
            </a:pP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Scareware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pop-up falsos de urgência de aplicativos não autorizados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WannaCry: Maior ataque ransomware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ataque do ransomware WannaCry atingiu cerca de 230 mil computadores em todo o mundo. Uma das primeiras organizações afetadas foi a empresa espanhola de telefonia móvel, a Telefónica. Em 12 de maio, milhares de consultórios e hospitais do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foram afetados em todo o Reino Unido.</a:t>
            </a:r>
          </a:p>
        </p:txBody>
      </p:sp>
    </p:spTree>
    <p:extLst>
      <p:ext uri="{BB962C8B-B14F-4D97-AF65-F5344CB8AC3E}">
        <p14:creationId xmlns:p14="http://schemas.microsoft.com/office/powerpoint/2010/main" val="25572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se prevenir ataques de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 analisar e-mails e nomes de arquivos suspeitos anexados</a:t>
            </a:r>
          </a:p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aceitar cookies de sites desconhecidos</a:t>
            </a:r>
          </a:p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 programas em lugares confiáveis</a:t>
            </a:r>
          </a:p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 um antivírus bom (exemplo 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Kaspersky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backup dos seus dados</a:t>
            </a:r>
          </a:p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Atualize com frequência seu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40107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09E2B53-F343-72DF-BF36-49C3B4BA9737}"/>
              </a:ext>
            </a:extLst>
          </p:cNvPr>
          <p:cNvSpPr/>
          <p:nvPr/>
        </p:nvSpPr>
        <p:spPr>
          <a:xfrm>
            <a:off x="2546134" y="1888958"/>
            <a:ext cx="7099732" cy="30800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spc="300" dirty="0"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endParaRPr lang="pt-BR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</a:t>
            </a:r>
            <a:r>
              <a:rPr lang="pt-BR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tipo de ataque hacker dos mais populares nos últimos tempos, em que uma pessoa se passa por outra ou uma empresa legítima, no intuito de roubar dados, invadir sistemas e espalhar malwares.</a:t>
            </a:r>
          </a:p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jeito de assimilar e com 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 a evolução do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diferença e na forma que e executado</a:t>
            </a:r>
          </a:p>
        </p:txBody>
      </p:sp>
    </p:spTree>
    <p:extLst>
      <p:ext uri="{BB962C8B-B14F-4D97-AF65-F5344CB8AC3E}">
        <p14:creationId xmlns:p14="http://schemas.microsoft.com/office/powerpoint/2010/main" val="36223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malware? Conheça os tipos mais comuns - Hardware.com.br">
            <a:extLst>
              <a:ext uri="{FF2B5EF4-FFF2-40B4-BE49-F238E27FC236}">
                <a16:creationId xmlns:a16="http://schemas.microsoft.com/office/drawing/2014/main" id="{C51B0310-EDDF-AD76-EABF-D72691516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818B8B-BEEA-CAE7-9C2B-706E7E624A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A839C-0948-93D1-1431-466454E3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agem?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57E9F-5E5E-2004-66D1-D9337978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e-mails de mascaramento, que visualmente e confiável seu remetente, mas sua origem e outra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DD923F-0830-EC95-9B0D-F1ED9DC3B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762"/>
          <a:stretch/>
        </p:blipFill>
        <p:spPr>
          <a:xfrm>
            <a:off x="3295259" y="3641414"/>
            <a:ext cx="5601482" cy="719759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0F801BD3-2255-D9A3-24C2-112695D6220D}"/>
              </a:ext>
            </a:extLst>
          </p:cNvPr>
          <p:cNvGrpSpPr/>
          <p:nvPr/>
        </p:nvGrpSpPr>
        <p:grpSpPr>
          <a:xfrm>
            <a:off x="3295259" y="4361173"/>
            <a:ext cx="5601482" cy="554636"/>
            <a:chOff x="3295259" y="5185632"/>
            <a:chExt cx="5601482" cy="5546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9966EF8-725B-E4EC-1688-2D0BFA1D3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720" b="2173"/>
            <a:stretch/>
          </p:blipFill>
          <p:spPr>
            <a:xfrm>
              <a:off x="3295259" y="5185632"/>
              <a:ext cx="5601482" cy="554636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1F6773E-3391-6BF4-DA68-39E2CAFE0BDE}"/>
                </a:ext>
              </a:extLst>
            </p:cNvPr>
            <p:cNvSpPr/>
            <p:nvPr/>
          </p:nvSpPr>
          <p:spPr>
            <a:xfrm>
              <a:off x="3295259" y="5185632"/>
              <a:ext cx="5601482" cy="1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1472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625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Wingdings</vt:lpstr>
      <vt:lpstr>Tema do Office</vt:lpstr>
      <vt:lpstr>Apresentação do PowerPoint</vt:lpstr>
      <vt:lpstr>SUMÁRIO</vt:lpstr>
      <vt:lpstr>O que é Malware?</vt:lpstr>
      <vt:lpstr>Como agem?</vt:lpstr>
      <vt:lpstr>WannaCry: Maior ataque ransomware</vt:lpstr>
      <vt:lpstr>Como se prevenir ataques de Malware?</vt:lpstr>
      <vt:lpstr>Apresentação do PowerPoint</vt:lpstr>
      <vt:lpstr>O que é Spoofing?</vt:lpstr>
      <vt:lpstr>Como agem?</vt:lpstr>
      <vt:lpstr>Como agem?</vt:lpstr>
      <vt:lpstr>‘Spoofing’: como foi a invasão do celular de Sergio Moro </vt:lpstr>
      <vt:lpstr>Como se prevenir ataques de Spoofing?</vt:lpstr>
      <vt:lpstr>Referencias</vt:lpstr>
      <vt:lpstr>Referencias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Fonseca</dc:creator>
  <cp:lastModifiedBy>Aluno(a)</cp:lastModifiedBy>
  <cp:revision>12</cp:revision>
  <dcterms:created xsi:type="dcterms:W3CDTF">2024-05-22T16:27:05Z</dcterms:created>
  <dcterms:modified xsi:type="dcterms:W3CDTF">2024-05-29T01:06:04Z</dcterms:modified>
</cp:coreProperties>
</file>