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4" r:id="rId4"/>
    <p:sldId id="259" r:id="rId5"/>
    <p:sldId id="261" r:id="rId6"/>
    <p:sldId id="262" r:id="rId7"/>
    <p:sldId id="260" r:id="rId8"/>
    <p:sldId id="263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128"/>
    <a:srgbClr val="549E39"/>
    <a:srgbClr val="DFB27B"/>
    <a:srgbClr val="40372E"/>
    <a:srgbClr val="3D342B"/>
    <a:srgbClr val="3C3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200"/>
            </a:lvl1pPr>
          </a:lstStyle>
          <a:p>
            <a:fld id="{0B63FDC5-62BB-4C8B-BCF4-D553239A0BE9}" type="datetimeFigureOut">
              <a:rPr lang="pt-BR" smtClean="0"/>
              <a:t>23/01/2017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55" tIns="47778" rIns="95555" bIns="4777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200"/>
            </a:lvl1pPr>
          </a:lstStyle>
          <a:p>
            <a:fld id="{0667D238-9840-45F4-8258-FD8E20D3E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79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502A6C-52A6-4767-B942-95CA3498E0A4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7217-14CD-4293-BFDC-E7FB676972F4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AD4-AB9B-4CA8-B6F2-54856337B589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3BA7-6A3C-4288-90C8-CC5006436E87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4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4B52-0C28-4B40-9488-2D51F53EB714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0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50E-DC56-4D5A-8163-1375A1F41A46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488-7B96-4012-A3C1-27AD2DAF8D53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1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363B-4294-410C-B06C-C89DEC241319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04A5-19D2-41BF-A19B-EF3031BF5900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3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8AFA-E89C-48F8-B29B-C95E1CE8D6CD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5ED1-DBEB-42FD-A495-550654ECD41C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8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A2FD-94CB-489D-9CDC-4FAF43827D5A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8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874-C997-42D9-B45C-0E6F3C206DA7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93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FFA-DB8B-4604-BC6D-66B4FE308AF2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81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C088-9177-4467-8B83-7E33143FA0B3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26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FC9-2FDE-492A-80CD-3629B996DB13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7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6EA-9A65-4BF6-BC3E-A424B2C7EDF6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99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D5E-9355-45E1-85DB-BA84B2C0B575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57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01826BF-DE74-4C6A-AF0F-3EFF53B19EFF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83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936-E89B-45D1-BAFC-C9BD6F5744B4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7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5B3A-967A-4EE5-B230-8E0C518618C5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5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90-B807-46B3-A6D4-C8BC1D9D3442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DFA4-F0FA-49B7-B863-0FB9DC954C1D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A360-1CCD-4B91-B114-AECE45001646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5606-1D39-498B-8A10-401603B93E26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24A-D2D5-4B65-84F5-5164BB850E78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EDE-7A20-406E-8876-C3964F182FD3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3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51DB-33A1-48FF-B23C-BF7F5225642F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5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4F846-B693-488D-91A2-138BB227C5CA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1D16-E26B-4DAC-A265-468ECA23C6C4}" type="datetime9">
              <a:rPr lang="pt-BR" smtClean="0"/>
              <a:t>23/01/2017 16:43:43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>
                <a:ln w="0"/>
                <a:solidFill>
                  <a:srgbClr val="3C322A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  <p:sp>
        <p:nvSpPr>
          <p:cNvPr id="17" name="Seta: para a Direita Listrada 16"/>
          <p:cNvSpPr/>
          <p:nvPr/>
        </p:nvSpPr>
        <p:spPr>
          <a:xfrm>
            <a:off x="10679186" y="5897461"/>
            <a:ext cx="1115736" cy="635633"/>
          </a:xfrm>
          <a:prstGeom prst="stripedRightArrow">
            <a:avLst>
              <a:gd name="adj1" fmla="val 50000"/>
              <a:gd name="adj2" fmla="val 112316"/>
            </a:avLst>
          </a:prstGeom>
          <a:solidFill>
            <a:srgbClr val="DFB27B"/>
          </a:solidFill>
          <a:ln>
            <a:solidFill>
              <a:srgbClr val="3A3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99594"/>
            <a:ext cx="5487114" cy="3986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12" y="1946191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20" y="2552705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16" y="3118193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49" y="3936625"/>
            <a:ext cx="1985211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068227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7953829" y="591963"/>
            <a:ext cx="2649856" cy="58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8" y="1958392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94" y="2582350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3" y="3128360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58" y="3711990"/>
            <a:ext cx="550408" cy="5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98552"/>
            <a:ext cx="10018713" cy="12003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69" y="3667797"/>
            <a:ext cx="1862365" cy="30719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4" y="4060021"/>
            <a:ext cx="4078006" cy="2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7234989" y="3930316"/>
            <a:ext cx="4363453" cy="2665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83937" y="709314"/>
            <a:ext cx="9520237" cy="1049337"/>
          </a:xfrm>
        </p:spPr>
        <p:txBody>
          <a:bodyPr>
            <a:normAutofit/>
          </a:bodyPr>
          <a:lstStyle/>
          <a:p>
            <a:pPr algn="l"/>
            <a:r>
              <a:rPr lang="pt-BR" sz="4200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44" y="1226318"/>
            <a:ext cx="4520082" cy="42940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0" y="709314"/>
            <a:ext cx="5542646" cy="55241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4137923" y="3541881"/>
            <a:ext cx="4739692" cy="14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1121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Comic Sans MS</vt:lpstr>
      <vt:lpstr>Garamond</vt:lpstr>
      <vt:lpstr>Palatino Linotype</vt:lpstr>
      <vt:lpstr>Script MT Bold</vt:lpstr>
      <vt:lpstr>Times New Roman</vt:lpstr>
      <vt:lpstr>Orgânico</vt:lpstr>
      <vt:lpstr>Galeria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Aluno PowerPoint</cp:lastModifiedBy>
  <cp:revision>25</cp:revision>
  <dcterms:created xsi:type="dcterms:W3CDTF">2016-11-10T13:35:07Z</dcterms:created>
  <dcterms:modified xsi:type="dcterms:W3CDTF">2017-01-23T18:44:01Z</dcterms:modified>
</cp:coreProperties>
</file>