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  <p:sldMasterId id="214748388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4" r:id="rId4"/>
    <p:sldId id="259" r:id="rId5"/>
    <p:sldId id="261" r:id="rId6"/>
    <p:sldId id="262" r:id="rId7"/>
    <p:sldId id="260" r:id="rId8"/>
    <p:sldId id="263" r:id="rId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128"/>
    <a:srgbClr val="549E39"/>
    <a:srgbClr val="DFB27B"/>
    <a:srgbClr val="40372E"/>
    <a:srgbClr val="3D342B"/>
    <a:srgbClr val="3C3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200"/>
            </a:lvl1pPr>
          </a:lstStyle>
          <a:p>
            <a:fld id="{024795D2-9DCF-4DF5-8634-51219D53DC30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4" y="9430094"/>
            <a:ext cx="2945659" cy="498135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200"/>
            </a:lvl1pPr>
          </a:lstStyle>
          <a:p>
            <a:fld id="{4FFC8261-3D1F-4483-872E-6BCA51A0F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5555" tIns="47778" rIns="95555" bIns="47778" rtlCol="0"/>
          <a:lstStyle>
            <a:lvl1pPr algn="r">
              <a:defRPr sz="1200"/>
            </a:lvl1pPr>
          </a:lstStyle>
          <a:p>
            <a:fld id="{0B63FDC5-62BB-4C8B-BCF4-D553239A0BE9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5" tIns="47778" rIns="95555" bIns="4777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55" tIns="47778" rIns="95555" bIns="4777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4" y="9430094"/>
            <a:ext cx="2945659" cy="498135"/>
          </a:xfrm>
          <a:prstGeom prst="rect">
            <a:avLst/>
          </a:prstGeom>
        </p:spPr>
        <p:txBody>
          <a:bodyPr vert="horz" lIns="95555" tIns="47778" rIns="95555" bIns="47778" rtlCol="0" anchor="b"/>
          <a:lstStyle>
            <a:lvl1pPr algn="r">
              <a:defRPr sz="1200"/>
            </a:lvl1pPr>
          </a:lstStyle>
          <a:p>
            <a:fld id="{0667D238-9840-45F4-8258-FD8E20D3E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79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502A6C-52A6-4767-B942-95CA3498E0A4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6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7217-14CD-4293-BFDC-E7FB676972F4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93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AD4-AB9B-4CA8-B6F2-54856337B589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1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3BA7-6A3C-4288-90C8-CC5006436E87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41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4B52-0C28-4B40-9488-2D51F53EB714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0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50E-DC56-4D5A-8163-1375A1F41A46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8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6488-7B96-4012-A3C1-27AD2DAF8D53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1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363B-4294-410C-B06C-C89DEC241319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04A5-19D2-41BF-A19B-EF3031BF5900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33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32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8AFA-E89C-48F8-B29B-C95E1CE8D6CD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2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5ED1-DBEB-42FD-A495-550654ECD41C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580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A2FD-94CB-489D-9CDC-4FAF43827D5A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88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F874-C997-42D9-B45C-0E6F3C206DA7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93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4FFA-DB8B-4604-BC6D-66B4FE308AF2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81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C088-9177-4467-8B83-7E33143FA0B3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26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BFC9-2FDE-492A-80CD-3629B996DB13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87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6EA-9A65-4BF6-BC3E-A424B2C7EDF6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99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D5E-9355-45E1-85DB-BA84B2C0B575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57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01826BF-DE74-4C6A-AF0F-3EFF53B19EFF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83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6936-E89B-45D1-BAFC-C9BD6F5744B4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75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5B3A-967A-4EE5-B230-8E0C518618C5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163E-5C08-443C-99AB-94353815CFE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5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90-B807-46B3-A6D4-C8BC1D9D3442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8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DFA4-F0FA-49B7-B863-0FB9DC954C1D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4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A360-1CCD-4B91-B114-AECE45001646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5606-1D39-498B-8A10-401603B93E26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24A-D2D5-4B65-84F5-5164BB850E78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30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CEDE-7A20-406E-8876-C3964F182FD3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3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51DB-33A1-48FF-B23C-BF7F5225642F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70A8-9D8E-473A-B9FC-13CB3E8FAB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55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44F846-B693-488D-91A2-138BB227C5CA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1D16-E26B-4DAC-A265-468ECA23C6C4}" type="datetime9">
              <a:rPr lang="pt-BR" smtClean="0"/>
              <a:t>03/02/2024 14:20:31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Motivação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0954C1-C03F-4CA8-89E6-26AFE43BAD1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6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b="1" dirty="0">
                <a:ln w="0"/>
                <a:solidFill>
                  <a:srgbClr val="3C322A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Motivação no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cript MT Bold" panose="03040602040607080904" pitchFamily="66" charset="0"/>
              </a:rPr>
              <a:t>João </a:t>
            </a:r>
            <a:r>
              <a:rPr lang="pt-BR" dirty="0" err="1">
                <a:latin typeface="Script MT Bold" panose="03040602040607080904" pitchFamily="66" charset="0"/>
              </a:rPr>
              <a:t>Work</a:t>
            </a:r>
            <a:endParaRPr lang="pt-BR" dirty="0">
              <a:latin typeface="Script MT Bold" panose="03040602040607080904" pitchFamily="66" charset="0"/>
            </a:endParaRPr>
          </a:p>
        </p:txBody>
      </p:sp>
      <p:sp>
        <p:nvSpPr>
          <p:cNvPr id="17" name="Seta: para a Direita Listrada 16">
            <a:hlinkClick r:id="" action="ppaction://hlinkshowjump?jump=nextslide">
              <a:snd r:embed="rId2" name="click.wav"/>
            </a:hlinkClick>
            <a:hlinkHover r:id="" action="ppaction://noaction" highlightClick="1"/>
          </p:cNvPr>
          <p:cNvSpPr/>
          <p:nvPr/>
        </p:nvSpPr>
        <p:spPr>
          <a:xfrm>
            <a:off x="10679186" y="5897461"/>
            <a:ext cx="1115736" cy="635633"/>
          </a:xfrm>
          <a:prstGeom prst="stripedRightArrow">
            <a:avLst>
              <a:gd name="adj1" fmla="val 50000"/>
              <a:gd name="adj2" fmla="val 112316"/>
            </a:avLst>
          </a:prstGeom>
          <a:solidFill>
            <a:srgbClr val="DFB27B"/>
          </a:solidFill>
          <a:ln>
            <a:solidFill>
              <a:srgbClr val="3A3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21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Importância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 elevado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desempenho</a:t>
            </a:r>
          </a:p>
          <a:p>
            <a:pPr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produtividade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99594"/>
            <a:ext cx="5487114" cy="39867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12" y="1946191"/>
            <a:ext cx="550408" cy="540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20" y="2552705"/>
            <a:ext cx="550408" cy="540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16" y="3118193"/>
            <a:ext cx="550408" cy="540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49" y="3936625"/>
            <a:ext cx="1985211" cy="19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1.11022E-16 0.2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909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34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Ausência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6068227" cy="37776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falta de motivação causa desinteresse pelo trabalho e faz do colaborador um mero cumpridor de suas tarefas, limitando sua visão e desviando-a do processo em geral.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2"/>
          <a:stretch/>
        </p:blipFill>
        <p:spPr>
          <a:xfrm>
            <a:off x="7953829" y="591963"/>
            <a:ext cx="2649856" cy="58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Como motivar os funcionários?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processos psicológicos da motivação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 bem sua equipe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Comunicar a meta de forma inspiradora</a:t>
            </a:r>
          </a:p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Conduzir a equipe para que trabalhem em harmonia</a:t>
            </a:r>
          </a:p>
          <a:p>
            <a:pPr algn="just">
              <a:lnSpc>
                <a:spcPct val="150000"/>
              </a:lnSpc>
            </a:pP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38" y="1958392"/>
            <a:ext cx="550408" cy="540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94" y="2582350"/>
            <a:ext cx="550408" cy="540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43" y="3128360"/>
            <a:ext cx="550408" cy="5400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6719" y1="29459" x2="34219" y2="54140"/>
                        <a14:backgroundMark x1="31875" y1="53981" x2="7813" y2="43631"/>
                        <a14:backgroundMark x1="8125" y1="43790" x2="1250" y2="51433"/>
                        <a14:backgroundMark x1="2031" y1="51752" x2="33438" y2="96497"/>
                        <a14:backgroundMark x1="34688" y1="96975" x2="40156" y2="97611"/>
                        <a14:backgroundMark x1="39688" y1="96815" x2="95469" y2="11624"/>
                        <a14:backgroundMark x1="81250" y1="28503" x2="56094" y2="60350"/>
                        <a14:backgroundMark x1="75313" y1="8758" x2="55313" y2="29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58" y="3711990"/>
            <a:ext cx="550408" cy="5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O que os funcionários esperam da empresa?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98552"/>
            <a:ext cx="10018713" cy="12003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Esperam que a empresa dê o suporte necessário para o seu desenvolvimento profissional.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69" y="3667797"/>
            <a:ext cx="1862365" cy="30719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4" y="4060021"/>
            <a:ext cx="4078006" cy="29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812" y1="70118" x2="6719" y2="76235"/>
                        <a14:foregroundMark x1="6719" y1="81176" x2="11563" y2="88471"/>
                        <a14:foregroundMark x1="50781" y1="78353" x2="52656" y2="81647"/>
                        <a14:foregroundMark x1="79219" y1="60941" x2="77656" y2="66824"/>
                        <a14:foregroundMark x1="78594" y1="59529" x2="78281" y2="55059"/>
                        <a14:foregroundMark x1="40000" y1="41647" x2="41875" y2="47059"/>
                        <a14:foregroundMark x1="53281" y1="94118" x2="84688" y2="94118"/>
                        <a14:foregroundMark x1="4531" y1="76941" x2="4531" y2="76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31" t="20052" r="7668"/>
          <a:stretch/>
        </p:blipFill>
        <p:spPr>
          <a:xfrm>
            <a:off x="7234989" y="3930316"/>
            <a:ext cx="4363453" cy="26657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Dificuldade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1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dos executivos dizem que motivar os funcionários é a sua tarefa mais difícil.</a:t>
            </a:r>
          </a:p>
          <a:p>
            <a:pPr algn="just">
              <a:lnSpc>
                <a:spcPct val="150000"/>
              </a:lnSpc>
            </a:pPr>
            <a:r>
              <a:rPr lang="pt-BR" sz="21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maior dificuldade é a falta de coerência entre discurso e prática para incentivo dos comportamentos, manutenção e desenvolvimento dos mesmos, que advém da falta de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30628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83937" y="709314"/>
            <a:ext cx="9520237" cy="1049337"/>
          </a:xfrm>
        </p:spPr>
        <p:txBody>
          <a:bodyPr>
            <a:normAutofit/>
          </a:bodyPr>
          <a:lstStyle/>
          <a:p>
            <a:pPr algn="l"/>
            <a:r>
              <a:rPr lang="pt-BR" sz="4200" b="1" dirty="0">
                <a:solidFill>
                  <a:srgbClr val="00206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Conclusão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44" y="1226318"/>
            <a:ext cx="4520082" cy="42940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80" y="709314"/>
            <a:ext cx="5542646" cy="55241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8226">
            <a:off x="4137923" y="3541881"/>
            <a:ext cx="4739692" cy="14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ia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1123</TotalTime>
  <Words>140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Comic Sans MS</vt:lpstr>
      <vt:lpstr>Garamond</vt:lpstr>
      <vt:lpstr>Palatino Linotype</vt:lpstr>
      <vt:lpstr>Script MT Bold</vt:lpstr>
      <vt:lpstr>Times New Roman</vt:lpstr>
      <vt:lpstr>Orgânico</vt:lpstr>
      <vt:lpstr>Galeria</vt:lpstr>
      <vt:lpstr>Motivação no Trabalho</vt:lpstr>
      <vt:lpstr>Importância</vt:lpstr>
      <vt:lpstr>Ausência</vt:lpstr>
      <vt:lpstr>Como motivar os funcionários?</vt:lpstr>
      <vt:lpstr>O que os funcionários esperam da empresa?</vt:lpstr>
      <vt:lpstr>Dificuldade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 no Trabalho</dc:title>
  <dc:creator>Aluno PowerPoint</dc:creator>
  <cp:lastModifiedBy>Pichau</cp:lastModifiedBy>
  <cp:revision>26</cp:revision>
  <dcterms:created xsi:type="dcterms:W3CDTF">2016-11-10T13:35:07Z</dcterms:created>
  <dcterms:modified xsi:type="dcterms:W3CDTF">2024-02-03T17:22:43Z</dcterms:modified>
</cp:coreProperties>
</file>