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68A58-6B81-4486-99AE-5AE38968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82DDC-2A30-46C1-A811-7AF38736A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71867-A9BC-427E-B2D9-A95BA4EA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D82F2-723E-4011-B546-95A8EF93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B0A530-4469-4B57-BA6A-E037289C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8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321EC-CD71-4B88-B0B5-770D2470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00EE85-B4AC-456E-BD52-7BF95A050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ABAD6-21E2-4BDD-9313-78A84198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E8F65-2CAE-4640-A5EA-383DAB4C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C140E-B651-42AB-B9E9-5760F879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4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EE4CDB-D651-409A-A719-802347EE1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171AF8-4852-4607-9FF8-AA099F84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04144-B8CC-42CD-80D5-BB854C7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DD470-D866-47BE-8AEE-02C66DE9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0A2E3E-314A-452A-B5C7-FBFB5119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4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6BF63-4D25-4EEE-B1B9-76CE7AFD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B1B58-02FE-4874-A527-ADADC733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4F2A4-B5E7-410C-AEB4-A8AC06C4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A711B1-726C-479C-BC29-55C377D0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130BB-856C-4699-B5C7-3BE52DD9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0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2508-E383-43C0-BF07-134FD26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0DDE6-0F18-4AF2-A323-ACA68883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812C9-FFB3-4655-882E-1E96766D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1A69C0-C433-4FD5-A806-8D47FFC9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CD02FE-9DF8-4C58-99E8-40A15845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2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24B53-A953-4D09-9E18-74B7C240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D41F3-EBC4-4A66-90CE-EB81784E5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E9D23A-AF7E-4818-91B0-5B1B349F1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6BC54C-34FD-4503-B184-CFCFCA7E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39EA35-F51C-488D-8D4D-A67151B3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DAAF7-2314-4011-BFB8-0195D031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4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7DE77-6A53-4417-A6AA-D4653F2E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381F9-1CA5-40E8-BD7D-31FCE646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ED4C6C-2B69-4F4B-9BAA-02E957AD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852FE9-26AA-410D-BCFE-725F79DD0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5ADF8A-CA69-4696-94CE-4C048473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FE8C44-B7D8-46CD-BD54-1DBEAC7C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5E0F9A-766E-4C1E-A8C6-15AF3B69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4A8A42-0FFC-4A22-9FCB-1DDEF081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61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AE5BE-3B43-4895-9E95-55E358D7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52F1E8-4D7A-49F2-9799-93D023C8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21DC2B-4671-4055-B230-1E14EF68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88EEFA-D665-4A14-908B-0941D073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92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07C5D8-E576-4A84-A2FA-EE292FF0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F5DE7D-D3AF-4695-88AE-24C94122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C4EBD-53B0-455C-B091-4957EC1B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72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F42F4-58CB-43E4-9328-18EE99D4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66304-45CE-4596-AC63-A5876B4B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2EA64-0826-4841-90A9-D6350794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DAD602-181C-4C66-83BD-39D64948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217078-5B4F-45A1-A8F7-CB649B7C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A57937-DCCE-43C7-B1DC-BD7F6984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5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82578-6B7E-44AC-8247-931D3346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399163-0F3B-4826-9F20-0214CC9E5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3E859-39C1-4EFC-9DED-26BFFDF7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1C4186-DED9-4C63-BFBC-63DFA77C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9C866D-659E-442B-8742-956BB6FD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2972AD-AF98-4339-9CE6-73AA8272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1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A6FA05-9527-4FE7-93E7-4CF31E45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CFF4C-3A4F-4DFA-845B-2D8BE290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A6395-A295-4650-A69B-85F5A2837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F4A3-648C-4481-8666-7EF5227E5F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782CC-8869-4AC7-83FE-610B292B1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4C0EE-00CA-4EE6-AF51-88028AD6E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0201-8AC0-4E21-B0FF-D63BFACA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48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Áudio_12">
            <a:hlinkClick r:id="" action="ppaction://media"/>
            <a:extLst>
              <a:ext uri="{FF2B5EF4-FFF2-40B4-BE49-F238E27FC236}">
                <a16:creationId xmlns:a16="http://schemas.microsoft.com/office/drawing/2014/main" id="{74E5A1FC-4F9E-4AAF-ADE9-160A23426E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500" out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4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Pichau</dc:creator>
  <cp:lastModifiedBy>Pichau</cp:lastModifiedBy>
  <cp:revision>1</cp:revision>
  <dcterms:created xsi:type="dcterms:W3CDTF">2024-02-03T17:23:31Z</dcterms:created>
  <dcterms:modified xsi:type="dcterms:W3CDTF">2024-02-03T17:25:52Z</dcterms:modified>
</cp:coreProperties>
</file>