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4" r:id="rId3"/>
    <p:sldId id="259" r:id="rId4"/>
    <p:sldId id="261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3125CB-E35E-4FA9-B7A9-8B9C45F04063}" v="1" dt="2020-08-19T13:37:03.661"/>
    <p1510:client id="{65352CC7-4592-433A-9DC7-2DEF0B6CC63E}" v="57" dt="2020-06-17T21:28:27.302"/>
    <p1510:client id="{CF9E5321-4860-46AA-8940-9A908F1006CC}" v="1" dt="2020-06-16T00:58:31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2" d="100"/>
          <a:sy n="42" d="100"/>
        </p:scale>
        <p:origin x="5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4AA-E8DD-4EF3-AA69-C69C87C5B901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54C1-C03F-4CA8-89E6-26AFE43BA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78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4AA-E8DD-4EF3-AA69-C69C87C5B901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54C1-C03F-4CA8-89E6-26AFE43BA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94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4AA-E8DD-4EF3-AA69-C69C87C5B901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54C1-C03F-4CA8-89E6-26AFE43BA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90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4AA-E8DD-4EF3-AA69-C69C87C5B901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54C1-C03F-4CA8-89E6-26AFE43BA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07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4AA-E8DD-4EF3-AA69-C69C87C5B901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54C1-C03F-4CA8-89E6-26AFE43BA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77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4AA-E8DD-4EF3-AA69-C69C87C5B901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54C1-C03F-4CA8-89E6-26AFE43BA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41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4AA-E8DD-4EF3-AA69-C69C87C5B901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54C1-C03F-4CA8-89E6-26AFE43BA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94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4AA-E8DD-4EF3-AA69-C69C87C5B901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54C1-C03F-4CA8-89E6-26AFE43BA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63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4AA-E8DD-4EF3-AA69-C69C87C5B901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54C1-C03F-4CA8-89E6-26AFE43BA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86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4AA-E8DD-4EF3-AA69-C69C87C5B901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54C1-C03F-4CA8-89E6-26AFE43BA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04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4AA-E8DD-4EF3-AA69-C69C87C5B901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54C1-C03F-4CA8-89E6-26AFE43BA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06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384AA-E8DD-4EF3-AA69-C69C87C5B901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954C1-C03F-4CA8-89E6-26AFE43BA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68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791700" cy="2387600"/>
          </a:xfrm>
        </p:spPr>
        <p:txBody>
          <a:bodyPr/>
          <a:lstStyle/>
          <a:p>
            <a:pPr algn="l"/>
            <a:r>
              <a:rPr lang="pt-BR" dirty="0">
                <a:solidFill>
                  <a:srgbClr val="002060"/>
                </a:solidFill>
                <a:latin typeface="Algerian" panose="04020705040A02060702" pitchFamily="82" charset="0"/>
              </a:rPr>
              <a:t>Motivação no Trabalho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João </a:t>
            </a:r>
            <a:r>
              <a:rPr lang="pt-BR" b="1" dirty="0" err="1">
                <a:latin typeface="Segoe UI" panose="020B0502040204020203" pitchFamily="34" charset="0"/>
                <a:cs typeface="Segoe UI" panose="020B0502040204020203" pitchFamily="34" charset="0"/>
              </a:rPr>
              <a:t>Work</a:t>
            </a:r>
            <a:endParaRPr lang="pt-BR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215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>
                <a:solidFill>
                  <a:srgbClr val="002060"/>
                </a:solidFill>
                <a:latin typeface="Algerian" panose="04020705040A02060702" pitchFamily="82" charset="0"/>
              </a:rPr>
              <a:t>Importância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Moral elevado</a:t>
            </a:r>
          </a:p>
          <a:p>
            <a:pPr marL="0" indent="0">
              <a:buNone/>
            </a:pPr>
            <a:r>
              <a:rPr lang="pt-BR" dirty="0"/>
              <a:t>Melhor desempenho</a:t>
            </a:r>
          </a:p>
          <a:p>
            <a:pPr marL="0" indent="0">
              <a:buNone/>
            </a:pPr>
            <a:r>
              <a:rPr lang="pt-BR" dirty="0"/>
              <a:t>Maior produtividade</a:t>
            </a:r>
          </a:p>
        </p:txBody>
      </p:sp>
    </p:spTree>
    <p:extLst>
      <p:ext uri="{BB962C8B-B14F-4D97-AF65-F5344CB8AC3E}">
        <p14:creationId xmlns:p14="http://schemas.microsoft.com/office/powerpoint/2010/main" val="90674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>
                <a:solidFill>
                  <a:srgbClr val="002060"/>
                </a:solidFill>
                <a:latin typeface="Algerian"/>
              </a:rPr>
              <a:t>Ausência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 algn="just">
              <a:buFont typeface="+mj-lt"/>
              <a:buAutoNum type="alphaLcParenR"/>
            </a:pPr>
            <a:r>
              <a:rPr lang="pt-BR" i="1" dirty="0">
                <a:latin typeface="Segoe UI" panose="020B0502040204020203" pitchFamily="34" charset="0"/>
                <a:cs typeface="Segoe UI" panose="020B0502040204020203" pitchFamily="34" charset="0"/>
              </a:rPr>
              <a:t>A falta de motivação causa desinteresse pelo trabalho e faz do colaborador um mero cumpridor de suas tarefas, limitando sua visão e desviando-a do processo em geral. </a:t>
            </a:r>
          </a:p>
        </p:txBody>
      </p:sp>
    </p:spTree>
    <p:extLst>
      <p:ext uri="{BB962C8B-B14F-4D97-AF65-F5344CB8AC3E}">
        <p14:creationId xmlns:p14="http://schemas.microsoft.com/office/powerpoint/2010/main" val="1352869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1690688"/>
          </a:xfrm>
        </p:spPr>
        <p:txBody>
          <a:bodyPr>
            <a:noAutofit/>
          </a:bodyPr>
          <a:lstStyle/>
          <a:p>
            <a:pPr algn="ctr"/>
            <a:r>
              <a:rPr lang="pt-BR" sz="6000" dirty="0">
                <a:solidFill>
                  <a:srgbClr val="002060"/>
                </a:solidFill>
                <a:latin typeface="Algerian" panose="04020705040A02060702" pitchFamily="82" charset="0"/>
              </a:rPr>
              <a:t>Como motivar os funcionários?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97512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300000"/>
              </a:lnSpc>
            </a:pPr>
            <a:r>
              <a:rPr lang="pt-BR" i="1" u="sng" dirty="0"/>
              <a:t>Compreender processos psicológicos da motivação</a:t>
            </a:r>
          </a:p>
          <a:p>
            <a:pPr algn="ctr">
              <a:lnSpc>
                <a:spcPct val="300000"/>
              </a:lnSpc>
            </a:pPr>
            <a:r>
              <a:rPr lang="pt-BR" i="1" u="sng" dirty="0"/>
              <a:t>Conhecer bem sua equipe</a:t>
            </a:r>
          </a:p>
          <a:p>
            <a:pPr algn="ctr">
              <a:lnSpc>
                <a:spcPct val="300000"/>
              </a:lnSpc>
            </a:pPr>
            <a:r>
              <a:rPr lang="pt-BR" i="1" u="sng" dirty="0"/>
              <a:t>Comunicar a meta de forma inspiradora</a:t>
            </a:r>
          </a:p>
          <a:p>
            <a:pPr algn="ctr">
              <a:lnSpc>
                <a:spcPct val="300000"/>
              </a:lnSpc>
            </a:pPr>
            <a:r>
              <a:rPr lang="pt-BR" i="1" u="sng" dirty="0"/>
              <a:t>Conduzir a equipe para que trabalhem em harmonia</a:t>
            </a:r>
          </a:p>
          <a:p>
            <a:pPr algn="ctr">
              <a:lnSpc>
                <a:spcPct val="300000"/>
              </a:lnSpc>
            </a:pPr>
            <a:endParaRPr lang="pt-BR" i="1" u="sng" dirty="0"/>
          </a:p>
        </p:txBody>
      </p:sp>
    </p:spTree>
    <p:extLst>
      <p:ext uri="{BB962C8B-B14F-4D97-AF65-F5344CB8AC3E}">
        <p14:creationId xmlns:p14="http://schemas.microsoft.com/office/powerpoint/2010/main" val="242736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1690688"/>
          </a:xfrm>
        </p:spPr>
        <p:txBody>
          <a:bodyPr>
            <a:noAutofit/>
          </a:bodyPr>
          <a:lstStyle/>
          <a:p>
            <a:r>
              <a:rPr lang="pt-BR" sz="6000" dirty="0">
                <a:solidFill>
                  <a:srgbClr val="002060"/>
                </a:solidFill>
                <a:latin typeface="Algerian" panose="04020705040A02060702" pitchFamily="82" charset="0"/>
              </a:rPr>
              <a:t>O que os funcionários esperam da empresa?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Esperam que a empresa dê o suporte necessário para o seu desenvolvimento profissional.</a:t>
            </a:r>
          </a:p>
        </p:txBody>
      </p:sp>
    </p:spTree>
    <p:extLst>
      <p:ext uri="{BB962C8B-B14F-4D97-AF65-F5344CB8AC3E}">
        <p14:creationId xmlns:p14="http://schemas.microsoft.com/office/powerpoint/2010/main" val="2995951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>
                <a:solidFill>
                  <a:srgbClr val="002060"/>
                </a:solidFill>
                <a:latin typeface="Algerian" panose="04020705040A02060702" pitchFamily="82" charset="0"/>
              </a:rPr>
              <a:t>Dificuldade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30% dos executivos dizem que motivar os funcionários é a sua tarefa mais difícil.</a:t>
            </a: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 maior dificuldade é a falta de coerência entre discurso e prática para incentivo dos comportamentos, manutenção e desenvolvimento dos mesmos, que advém da falta de planejamento.</a:t>
            </a:r>
          </a:p>
        </p:txBody>
      </p:sp>
    </p:spTree>
    <p:extLst>
      <p:ext uri="{BB962C8B-B14F-4D97-AF65-F5344CB8AC3E}">
        <p14:creationId xmlns:p14="http://schemas.microsoft.com/office/powerpoint/2010/main" val="3062811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27293220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140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Algerian</vt:lpstr>
      <vt:lpstr>Arial</vt:lpstr>
      <vt:lpstr>Calibri</vt:lpstr>
      <vt:lpstr>Calibri Light</vt:lpstr>
      <vt:lpstr>Segoe UI</vt:lpstr>
      <vt:lpstr>Tema do Office</vt:lpstr>
      <vt:lpstr>Motivação no Trabalho</vt:lpstr>
      <vt:lpstr>Importância</vt:lpstr>
      <vt:lpstr>Ausência</vt:lpstr>
      <vt:lpstr>Como motivar os funcionários?</vt:lpstr>
      <vt:lpstr>O que os funcionários esperam da empresa?</vt:lpstr>
      <vt:lpstr>Dificuldade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Motivação no Trabalho</dc:title>
  <dc:creator>Aluno PowerPoint</dc:creator>
  <cp:lastModifiedBy>Pichau</cp:lastModifiedBy>
  <cp:revision>36</cp:revision>
  <dcterms:created xsi:type="dcterms:W3CDTF">2016-10-03T16:43:50Z</dcterms:created>
  <dcterms:modified xsi:type="dcterms:W3CDTF">2024-02-03T16:59:41Z</dcterms:modified>
</cp:coreProperties>
</file>