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2AF0B-1535-4236-B79F-C59ECC2EF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0736B2-FF3E-43CD-8DD4-7A9E6DDE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51323-A9AC-473A-9C9E-CABDF61E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BCCEB-65BA-44A3-8F69-EB288994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2C415-6202-441B-98EA-EED0005B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9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C928-8DA4-4BBA-9022-AFA884B1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119671-6768-42BA-A85F-7FA9AC27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08FEE-5EAE-4F3B-B19D-59C8D847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1682B-4AE9-43D3-A0F4-5F8416B2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15FA8-8899-419D-BACC-165CAE5F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080D2-E60C-40CC-B2FE-4DCB97BE8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8EF00D-22CE-4FC1-A8A5-60CCEA0E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B5CC29-C49E-4030-BF99-1026440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535C3-D054-43AD-AD02-99E7A5F0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6AF23F-1FEA-43AA-816A-225F5236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F4D91-4C33-47EB-9CC4-3E3FD21D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0C49B-1AFF-4078-B8DE-52BF2215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FEA92-45EC-4315-B811-5FA7443B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9DB6E-AA03-4A71-AD4A-F8A0BCA5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FCB97-FB8D-4978-A9DD-2C30D971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2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F82D7-2398-4C64-B907-1CFEB978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DA0D3-FDD5-4C13-A60F-AA62281A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2686CC-7D1F-473B-BADD-2A3058A1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6A508-96E5-4443-AA78-97CC6C28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9C68C-13BC-458C-B984-2050055F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2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E39CA-180F-4575-8144-3D0012B3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2C8FC-1C64-4CB8-9C8F-32BFDD69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3FC8C5-2F12-4D20-A90D-17B2230F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F23003-0CB0-4AFA-826F-FB65866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FFD0F-3FE2-4D7A-87C1-21222FF6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FD8719-AF1C-4699-9EF3-C9540559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5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0DFA6-ABA9-49AF-BE2E-0C775B7E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AD8C4-3D3D-4036-886F-2FF40514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58B90-B03B-42FE-BD7B-0C1B3ABF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8AE53F-219C-4AD9-A012-79B902EA0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111E83-A8F8-480E-AFD7-CC4F5087B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9382C3-09CE-450B-B035-F4B8F19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925E57-3F20-4C24-A4CA-CAEA368F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0FF36-40B9-4FB7-8482-BF0637B1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50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7D24-185E-444A-B483-982DFF58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5DA0F6-4FD8-4AF9-AF57-C4FDF6CB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D9BF2B-A78E-4854-B0C7-C39B06EE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00B32B-862C-4866-BDD8-78EA6AD0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23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510B0B-64BB-48D3-9133-A4E4973C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DA9D7-413D-4754-83DB-C60F562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EF8A15-15EF-4397-A48D-22FF1A1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14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9B2EE-6C6B-4E6E-9580-1FB01D5C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A626A-617A-4536-9B3C-9F3B0AA4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3EE9F4-53F0-43FC-A273-88C0580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3C5282-6090-46BA-ABA8-6A9F0092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5C3B7E-F765-43E7-BA61-3FC2FA8C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5A5F4-D695-41EF-9C94-C5408556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81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F31D6-CAC0-4CC1-928D-E155FF7F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E7F0CD-B55C-4DEF-A7AF-8CC07CA2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DCDB65-998A-4257-9ABB-3F9219656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77841-5821-4767-8444-5FE5DF4F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45ECFE-35B4-4D7F-821A-F6B79699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BD95F3-D560-4D69-BD99-609A1EF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03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869029-F6E2-4B66-BAD7-4D2F5B6E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12EB31-66D0-4BB8-8293-6E503AEC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8F2C4-E921-475F-A909-8E0807228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5C0B7-85CE-4DA7-8517-19A025D96E45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D3B11-918E-4B49-BAF8-79F08CC91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A1E72-1576-44CE-B7EB-0624D8A57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7FA1-F3DC-4FFE-83D8-CD87DFB85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3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FCC0F17-670A-4ABB-A7CE-16DEC9D51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" b="2444"/>
          <a:stretch/>
        </p:blipFill>
        <p:spPr>
          <a:xfrm>
            <a:off x="-14288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08BADC-CF17-40D8-8446-4BE566319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59375" y1="56250" x2="59375" y2="56250"/>
                        <a14:backgroundMark x1="49531" y1="62139" x2="49375" y2="62139"/>
                        <a14:backgroundMark x1="50234" y1="61178" x2="50234" y2="61178"/>
                        <a14:backgroundMark x1="50078" y1="62139" x2="50078" y2="62139"/>
                        <a14:backgroundMark x1="50078" y1="62139" x2="50078" y2="62139"/>
                        <a14:backgroundMark x1="50078" y1="62139" x2="50078" y2="62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5416">
            <a:off x="-396168" y="297180"/>
            <a:ext cx="10550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6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Pichau</dc:creator>
  <cp:lastModifiedBy>Pichau</cp:lastModifiedBy>
  <cp:revision>1</cp:revision>
  <dcterms:created xsi:type="dcterms:W3CDTF">2024-02-03T17:06:55Z</dcterms:created>
  <dcterms:modified xsi:type="dcterms:W3CDTF">2024-02-03T17:09:18Z</dcterms:modified>
</cp:coreProperties>
</file>