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3DF69-5D0C-4444-A257-749920087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BB035B-3877-4D48-B0D7-D0499C538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CBF0AD-FE3C-4E77-B2FF-31739A12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1709-8946-4BBB-8DB2-6BE4C19D7308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F7E4F2-7031-47B6-9FC4-32B8E98F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9C251B-A735-4F83-92F7-8947A926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0F8B-7B23-41CD-A249-6328286772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97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42D1E-427E-48D7-A2E6-4F37816C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E60620-3901-47F2-BDD0-0D46F8733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A4E599-3B69-4FA8-91F1-447F5F12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1709-8946-4BBB-8DB2-6BE4C19D7308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DF9DA6-17C2-4D61-962B-0F1D6128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5F3493-D24B-40BD-B1EA-84DCBFA5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0F8B-7B23-41CD-A249-6328286772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35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7EFD82-7BD9-47BE-9AEB-3A4F7A1B6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78DAD5-3468-4CB8-A634-3986E3DF0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DF2889-D21F-4684-AE59-7B7A4BDE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1709-8946-4BBB-8DB2-6BE4C19D7308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0B2581-868B-4730-B4E1-DE0BF23C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F47A4-54F4-47F1-BEB6-7BE90113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0F8B-7B23-41CD-A249-6328286772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66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E3A61-9536-43E0-8159-840857EE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218B8-738B-465D-9A6A-8C154EE3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F4A61E-0F60-4682-9727-4BBAC635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1709-8946-4BBB-8DB2-6BE4C19D7308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4CDBF2-D2FB-40F1-AAB9-10B5ECE4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F97525-FF4D-4AB9-8A26-C6927B51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0F8B-7B23-41CD-A249-6328286772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16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4E2A8-DE81-4038-BAB7-90EBB06F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52A69C-91C6-4823-85F6-1B000E3AC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A50834-2C6F-4F5B-A5E1-1F7BF0E6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1709-8946-4BBB-8DB2-6BE4C19D7308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FD9A49-D961-4F3C-BCB6-8F576AC8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04FFEC-68D6-43F8-933F-B9A342AE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0F8B-7B23-41CD-A249-6328286772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8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BC919-0D54-4C04-B896-E2AB7215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B5EC66-E7A0-4B6F-9829-C223F26AD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D687C0-B469-439B-A0F2-B5BD13D7F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364EBB-B28F-4D68-9E9D-48366056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1709-8946-4BBB-8DB2-6BE4C19D7308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E7F356-B3A0-4855-92CD-0F26FB9A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8E15C3-B450-4B80-A9A7-DF2A5995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0F8B-7B23-41CD-A249-6328286772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26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9ECC4-58EC-4387-8531-91E201FE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955912-301F-4103-8226-A459ACECA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19CA8D-6EE3-4ECF-8CDF-C2AC44DE8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831442-F335-47AF-9044-A808F2BDD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EB52D1-1156-46A4-81BF-F659CD7B0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56C7CF8-A4FC-468B-BD38-B6A2463A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1709-8946-4BBB-8DB2-6BE4C19D7308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7A29D7-577F-4AD1-916F-AC350552B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6EA6BA-54DD-4AF3-9153-CC6E81A6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0F8B-7B23-41CD-A249-6328286772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16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38195-BA7F-495A-A84B-F3A0BE3A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4C79ED1-5B34-4407-9394-C95BB971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1709-8946-4BBB-8DB2-6BE4C19D7308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819F32-0803-4F0E-863C-4080D739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0B6943-6A22-4668-B1FA-AD1AB62D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0F8B-7B23-41CD-A249-6328286772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30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28E366-C4E4-4A9B-A2D6-0F486A61B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1709-8946-4BBB-8DB2-6BE4C19D7308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F3A462-FE53-401C-B411-890B1377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DA7D07-2DDF-44F4-B056-CBA4F1A5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0F8B-7B23-41CD-A249-6328286772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56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DAC6A-928C-4D07-A021-FF23EFDA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389AF-1D63-45F3-B0DF-4624DFF69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46FD6C-A95F-4C21-A95A-6C75BA27B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503E82-6BEE-4D30-8989-250B7D68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1709-8946-4BBB-8DB2-6BE4C19D7308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341955-FF8C-4507-991F-E483DFB61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285E5D-463F-46F3-96B3-1232039F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0F8B-7B23-41CD-A249-6328286772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2DF07-8CA5-4D75-9196-EC50F9FD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6986D0C-F1A6-466C-9573-8484136BD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74E6B4-DC66-41A1-953D-FAF986077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D3880F-E36F-4E9E-BA94-77B63CCF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1709-8946-4BBB-8DB2-6BE4C19D7308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90304B-27CD-4704-8AC5-8560EAC2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4A1B82-E6EF-4F22-A339-E0ACBA5B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70F8B-7B23-41CD-A249-6328286772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43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7A56CDD-2ED9-4A03-BD8B-5A5F99D8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3CE47F-B103-4287-83F2-8F256C1BB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CAD52-4A31-4226-8C90-678509750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A1709-8946-4BBB-8DB2-6BE4C19D7308}" type="datetimeFigureOut">
              <a:rPr lang="pt-BR" smtClean="0"/>
              <a:t>03/02/2024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A2C3F5-9447-4B8F-A07C-C37346AFA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2E3A61-2328-433B-A6E5-D108E6046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0F8B-7B23-41CD-A249-6328286772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96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D8DF76B-486F-42C9-94BD-237D205027FE}"/>
              </a:ext>
            </a:extLst>
          </p:cNvPr>
          <p:cNvSpPr txBox="1">
            <a:spLocks/>
          </p:cNvSpPr>
          <p:nvPr/>
        </p:nvSpPr>
        <p:spPr>
          <a:xfrm>
            <a:off x="2771776" y="2967335"/>
            <a:ext cx="7109459" cy="649188"/>
          </a:xfrm>
          <a:prstGeom prst="teardrop">
            <a:avLst>
              <a:gd name="adj" fmla="val 13054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sz="2400" b="1" dirty="0">
                <a:ln/>
                <a:solidFill>
                  <a:schemeClr val="accent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Guilherme Pereira Fonseca</a:t>
            </a:r>
          </a:p>
        </p:txBody>
      </p:sp>
    </p:spTree>
    <p:extLst>
      <p:ext uri="{BB962C8B-B14F-4D97-AF65-F5344CB8AC3E}">
        <p14:creationId xmlns:p14="http://schemas.microsoft.com/office/powerpoint/2010/main" val="2469004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Pichau</dc:creator>
  <cp:lastModifiedBy>Pichau</cp:lastModifiedBy>
  <cp:revision>1</cp:revision>
  <dcterms:created xsi:type="dcterms:W3CDTF">2024-02-03T17:01:13Z</dcterms:created>
  <dcterms:modified xsi:type="dcterms:W3CDTF">2024-02-03T17:06:25Z</dcterms:modified>
</cp:coreProperties>
</file>