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handoutMasterIdLst>
    <p:handoutMasterId r:id="rId9"/>
  </p:handoutMasterIdLst>
  <p:sldIdLst>
    <p:sldId id="256" r:id="rId2"/>
    <p:sldId id="264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19E3C-F9D9-F0DE-3649-49334B9EDA17}" v="2" dt="2020-10-08T22:34:03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45280c36720c645bbbd41ca80dfd10718e5092963f77ba5214d1f33c0fbf7cd9::" providerId="AD" clId="Web-{9AB19E3C-F9D9-F0DE-3649-49334B9EDA17}"/>
    <pc:docChg chg="modSld">
      <pc:chgData name="Usuário Convidado" userId="S::urn:spo:anon#45280c36720c645bbbd41ca80dfd10718e5092963f77ba5214d1f33c0fbf7cd9::" providerId="AD" clId="Web-{9AB19E3C-F9D9-F0DE-3649-49334B9EDA17}" dt="2020-10-08T22:34:03.102" v="1"/>
      <pc:docMkLst>
        <pc:docMk/>
      </pc:docMkLst>
      <pc:sldChg chg="addAnim modAnim">
        <pc:chgData name="Usuário Convidado" userId="S::urn:spo:anon#45280c36720c645bbbd41ca80dfd10718e5092963f77ba5214d1f33c0fbf7cd9::" providerId="AD" clId="Web-{9AB19E3C-F9D9-F0DE-3649-49334B9EDA17}" dt="2020-10-08T22:34:03.102" v="1"/>
        <pc:sldMkLst>
          <pc:docMk/>
          <pc:sldMk cId="1352869213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95D2-9DCF-4DF5-8634-51219D53DC3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8261-3D1F-4483-872E-6BCA51A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8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9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0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7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9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3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6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8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Motivação no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cript MT Bold" panose="03040602040607080904" pitchFamily="66" charset="0"/>
              </a:rPr>
              <a:t>João </a:t>
            </a:r>
            <a:r>
              <a:rPr lang="pt-BR" dirty="0" err="1">
                <a:latin typeface="Script MT Bold" panose="03040602040607080904" pitchFamily="66" charset="0"/>
              </a:rPr>
              <a:t>Work</a:t>
            </a:r>
            <a:endParaRPr lang="pt-BR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elevado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desempenho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99594"/>
            <a:ext cx="5487114" cy="39867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8" y="1825625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05" y="2698073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08" y="3461206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49" y="3936625"/>
            <a:ext cx="1985211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1.11022E-16 0.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909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Ausência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40398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falta de motivação causa desinteresse pelo trabalho e faz do colaborador um mero cumpridor de suas tarefas, limitando sua visão e desviando-a do processo em geral.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2"/>
          <a:stretch/>
        </p:blipFill>
        <p:spPr>
          <a:xfrm>
            <a:off x="7953828" y="365125"/>
            <a:ext cx="275227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Rot by="120000"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" fill="hold">
                                          <p:stCondLst>
                                            <p:cond delay="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" fill="hold">
                                          <p:stCondLst>
                                            <p:cond delay="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motivar os funcionários?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processos psicológicos da motivação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bem sua equipe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Comunicar a meta de forma inspiradora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Conduzir a equipe para que trabalhem em harmonia</a:t>
            </a:r>
          </a:p>
          <a:p>
            <a:pPr algn="just">
              <a:lnSpc>
                <a:spcPct val="150000"/>
              </a:lnSpc>
            </a:pP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94" y="1889293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66" y="2709350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10" y="3461206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39" y="4198548"/>
            <a:ext cx="550408" cy="5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29" y="365125"/>
            <a:ext cx="11107024" cy="1325563"/>
          </a:xfrm>
        </p:spPr>
        <p:txBody>
          <a:bodyPr>
            <a:normAutofit/>
          </a:bodyPr>
          <a:lstStyle/>
          <a:p>
            <a:r>
              <a:rPr lang="pt-BR" sz="4000" dirty="0"/>
              <a:t>O que os funcionários esperam da empresa?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Esperam que a empresa dê o suporte necessário para o seu desenvolvimento profissional.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07" y="3239958"/>
            <a:ext cx="1862365" cy="30719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18" y="3355346"/>
            <a:ext cx="4078006" cy="29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812" y1="70118" x2="6719" y2="76235"/>
                        <a14:foregroundMark x1="6719" y1="81176" x2="11563" y2="88471"/>
                        <a14:foregroundMark x1="50781" y1="78353" x2="52656" y2="81647"/>
                        <a14:foregroundMark x1="79219" y1="60941" x2="77656" y2="66824"/>
                        <a14:foregroundMark x1="78594" y1="59529" x2="78281" y2="55059"/>
                        <a14:foregroundMark x1="40000" y1="41647" x2="41875" y2="47059"/>
                        <a14:foregroundMark x1="53281" y1="94118" x2="84688" y2="94118"/>
                        <a14:foregroundMark x1="4531" y1="76941" x2="4531" y2="76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1" t="20052" r="7668"/>
          <a:stretch/>
        </p:blipFill>
        <p:spPr>
          <a:xfrm>
            <a:off x="7234989" y="3930316"/>
            <a:ext cx="4363453" cy="26657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085"/>
            <a:ext cx="10984832" cy="301591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dos executivos dizem que motivar os funcionários é a sua tarefa mais difícil.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maior dificuldade é a falta de coerência entre discurso e prática para incentivo dos comportamentos, manutenção e desenvolvimento dos mesmos, que advém da falta de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06281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Conclusão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48" y="1690688"/>
            <a:ext cx="4688678" cy="44542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43" y="1127803"/>
            <a:ext cx="5749383" cy="57301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8226">
            <a:off x="3957840" y="4151563"/>
            <a:ext cx="4916478" cy="15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140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Script MT Bold</vt:lpstr>
      <vt:lpstr>Times New Roman</vt:lpstr>
      <vt:lpstr>Tema do Office</vt:lpstr>
      <vt:lpstr>Motivação no Trabalho</vt:lpstr>
      <vt:lpstr>Importância</vt:lpstr>
      <vt:lpstr>Ausência</vt:lpstr>
      <vt:lpstr>Como motivar os funcionários?</vt:lpstr>
      <vt:lpstr>O que os funcionários esperam da empresa?</vt:lpstr>
      <vt:lpstr>Dificuldade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no Trabalho</dc:title>
  <dc:creator>Aluno PowerPoint</dc:creator>
  <cp:lastModifiedBy>Pichau</cp:lastModifiedBy>
  <cp:revision>43</cp:revision>
  <dcterms:created xsi:type="dcterms:W3CDTF">2016-10-03T16:43:50Z</dcterms:created>
  <dcterms:modified xsi:type="dcterms:W3CDTF">2024-02-03T17:13:23Z</dcterms:modified>
</cp:coreProperties>
</file>