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handoutMasterIdLst>
    <p:handoutMasterId r:id="rId9"/>
  </p:handoutMasterIdLst>
  <p:sldIdLst>
    <p:sldId id="256" r:id="rId2"/>
    <p:sldId id="264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BD416-1FFF-98B6-D525-55C301094E50}" v="15" dt="2020-06-08T17:25:0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45280c36720c645bbbd41ca80dfd10718e5092963f77ba5214d1f33c0fbf7cd9::" providerId="AD" clId="Web-{3E5BD416-1FFF-98B6-D525-55C301094E50}"/>
    <pc:docChg chg="modSld addMainMaster delMainMaster modMainMaster">
      <pc:chgData name="Usuário Convidado" userId="S::urn:spo:anon#45280c36720c645bbbd41ca80dfd10718e5092963f77ba5214d1f33c0fbf7cd9::" providerId="AD" clId="Web-{3E5BD416-1FFF-98B6-D525-55C301094E50}" dt="2020-06-08T17:25:02.534" v="14"/>
      <pc:docMkLst>
        <pc:docMk/>
      </pc:docMkLst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2179215132" sldId="256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179215132" sldId="256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179215132" sldId="256"/>
            <ac:spMk id="3" creationId="{00000000-0000-0000-0000-000000000000}"/>
          </ac:spMkLst>
        </pc:spChg>
      </pc:sldChg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1352869213" sldId="259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1352869213" sldId="259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1352869213" sldId="259"/>
            <ac:spMk id="3" creationId="{00000000-0000-0000-0000-000000000000}"/>
          </ac:spMkLst>
        </pc:spChg>
      </pc:sldChg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3062811303" sldId="260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3062811303" sldId="260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3062811303" sldId="260"/>
            <ac:spMk id="3" creationId="{00000000-0000-0000-0000-000000000000}"/>
          </ac:spMkLst>
        </pc:spChg>
      </pc:sldChg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2427362727" sldId="261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427362727" sldId="261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427362727" sldId="261"/>
            <ac:spMk id="3" creationId="{00000000-0000-0000-0000-000000000000}"/>
          </ac:spMkLst>
        </pc:spChg>
      </pc:sldChg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2995951809" sldId="262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995951809" sldId="262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995951809" sldId="262"/>
            <ac:spMk id="3" creationId="{00000000-0000-0000-0000-000000000000}"/>
          </ac:spMkLst>
        </pc:spChg>
      </pc:sldChg>
      <pc:sldChg chg="modSp mod modClrScheme chgLayout">
        <pc:chgData name="Usuário Convidado" userId="S::urn:spo:anon#45280c36720c645bbbd41ca80dfd10718e5092963f77ba5214d1f33c0fbf7cd9::" providerId="AD" clId="Web-{3E5BD416-1FFF-98B6-D525-55C301094E50}" dt="2020-06-08T17:24:41.174" v="11"/>
        <pc:sldMkLst>
          <pc:docMk/>
          <pc:sldMk cId="2729322049" sldId="263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2729322049" sldId="263"/>
            <ac:spMk id="2" creationId="{00000000-0000-0000-0000-000000000000}"/>
          </ac:spMkLst>
        </pc:spChg>
      </pc:sldChg>
      <pc:sldChg chg="delSp modSp mod modTransition setBg modClrScheme delAnim modAnim chgLayout">
        <pc:chgData name="Usuário Convidado" userId="S::urn:spo:anon#45280c36720c645bbbd41ca80dfd10718e5092963f77ba5214d1f33c0fbf7cd9::" providerId="AD" clId="Web-{3E5BD416-1FFF-98B6-D525-55C301094E50}" dt="2020-06-08T17:25:02.534" v="14"/>
        <pc:sldMkLst>
          <pc:docMk/>
          <pc:sldMk cId="906747957" sldId="264"/>
        </pc:sldMkLst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906747957" sldId="264"/>
            <ac:spMk id="2" creationId="{00000000-0000-0000-0000-000000000000}"/>
          </ac:spMkLst>
        </pc:spChg>
        <pc:spChg chg="mod ord">
          <ac:chgData name="Usuário Convidado" userId="S::urn:spo:anon#45280c36720c645bbbd41ca80dfd10718e5092963f77ba5214d1f33c0fbf7cd9::" providerId="AD" clId="Web-{3E5BD416-1FFF-98B6-D525-55C301094E50}" dt="2020-06-08T17:24:17.784" v="5"/>
          <ac:spMkLst>
            <pc:docMk/>
            <pc:sldMk cId="906747957" sldId="264"/>
            <ac:spMk id="3" creationId="{00000000-0000-0000-0000-000000000000}"/>
          </ac:spMkLst>
        </pc:spChg>
        <pc:picChg chg="mod">
          <ac:chgData name="Usuário Convidado" userId="S::urn:spo:anon#45280c36720c645bbbd41ca80dfd10718e5092963f77ba5214d1f33c0fbf7cd9::" providerId="AD" clId="Web-{3E5BD416-1FFF-98B6-D525-55C301094E50}" dt="2020-06-08T17:24:31.596" v="9" actId="1076"/>
          <ac:picMkLst>
            <pc:docMk/>
            <pc:sldMk cId="906747957" sldId="264"/>
            <ac:picMk id="4" creationId="{00000000-0000-0000-0000-000000000000}"/>
          </ac:picMkLst>
        </pc:picChg>
        <pc:picChg chg="del mod">
          <ac:chgData name="Usuário Convidado" userId="S::urn:spo:anon#45280c36720c645bbbd41ca80dfd10718e5092963f77ba5214d1f33c0fbf7cd9::" providerId="AD" clId="Web-{3E5BD416-1FFF-98B6-D525-55C301094E50}" dt="2020-06-08T17:24:25.268" v="6"/>
          <ac:picMkLst>
            <pc:docMk/>
            <pc:sldMk cId="906747957" sldId="264"/>
            <ac:picMk id="5" creationId="{00000000-0000-0000-0000-000000000000}"/>
          </ac:picMkLst>
        </pc:picChg>
        <pc:picChg chg="del">
          <ac:chgData name="Usuário Convidado" userId="S::urn:spo:anon#45280c36720c645bbbd41ca80dfd10718e5092963f77ba5214d1f33c0fbf7cd9::" providerId="AD" clId="Web-{3E5BD416-1FFF-98B6-D525-55C301094E50}" dt="2020-06-08T17:24:26.346" v="7"/>
          <ac:picMkLst>
            <pc:docMk/>
            <pc:sldMk cId="906747957" sldId="264"/>
            <ac:picMk id="6" creationId="{00000000-0000-0000-0000-000000000000}"/>
          </ac:picMkLst>
        </pc:picChg>
        <pc:picChg chg="del">
          <ac:chgData name="Usuário Convidado" userId="S::urn:spo:anon#45280c36720c645bbbd41ca80dfd10718e5092963f77ba5214d1f33c0fbf7cd9::" providerId="AD" clId="Web-{3E5BD416-1FFF-98B6-D525-55C301094E50}" dt="2020-06-08T17:24:27.174" v="8"/>
          <ac:picMkLst>
            <pc:docMk/>
            <pc:sldMk cId="906747957" sldId="264"/>
            <ac:picMk id="7" creationId="{00000000-0000-0000-0000-000000000000}"/>
          </ac:picMkLst>
        </pc:picChg>
      </pc:sldChg>
      <pc:sldMasterChg chg="del delSldLayout">
        <pc:chgData name="Usuário Convidado" userId="S::urn:spo:anon#45280c36720c645bbbd41ca80dfd10718e5092963f77ba5214d1f33c0fbf7cd9::" providerId="AD" clId="Web-{3E5BD416-1FFF-98B6-D525-55C301094E50}" dt="2020-06-08T17:23:50.987" v="0"/>
        <pc:sldMasterMkLst>
          <pc:docMk/>
          <pc:sldMasterMk cId="3189436232" sldId="2147483821"/>
        </pc:sldMasterMkLst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2265165159" sldId="2147483822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978496572" sldId="2147483823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466431570" sldId="2147483824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2192953625" sldId="2147483825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867485561" sldId="2147483826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919443736" sldId="2147483827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557220024" sldId="2147483828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90929497" sldId="2147483829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919790920" sldId="2147483830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2722196681" sldId="2147483831"/>
          </pc:sldLayoutMkLst>
        </pc:sldLayoutChg>
        <pc:sldLayoutChg chg="del">
          <pc:chgData name="Usuário Convidado" userId="S::urn:spo:anon#45280c36720c645bbbd41ca80dfd10718e5092963f77ba5214d1f33c0fbf7cd9::" providerId="AD" clId="Web-{3E5BD416-1FFF-98B6-D525-55C301094E50}" dt="2020-06-08T17:23:50.987" v="0"/>
          <pc:sldLayoutMkLst>
            <pc:docMk/>
            <pc:sldMasterMk cId="3189436232" sldId="2147483821"/>
            <pc:sldLayoutMk cId="103486917" sldId="2147483832"/>
          </pc:sldLayoutMkLst>
        </pc:sldLayoutChg>
      </pc:sldMasterChg>
      <pc:sldMasterChg chg="add del addSldLayout delSldLayout modSldLayout">
        <pc:chgData name="Usuário Convidado" userId="S::urn:spo:anon#45280c36720c645bbbd41ca80dfd10718e5092963f77ba5214d1f33c0fbf7cd9::" providerId="AD" clId="Web-{3E5BD416-1FFF-98B6-D525-55C301094E50}" dt="2020-06-08T17:23:57.487" v="1"/>
        <pc:sldMasterMkLst>
          <pc:docMk/>
          <pc:sldMasterMk cId="3115998524" sldId="2147483833"/>
        </pc:sldMasterMkLst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796651964" sldId="2147483834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3445161484" sldId="2147483835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2189992834" sldId="2147483836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3618552795" sldId="2147483837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2829561690" sldId="2147483838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490307117" sldId="2147483839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4043963779" sldId="2147483840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590540346" sldId="2147483841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4076360226" sldId="2147483842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838029402" sldId="2147483843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3741429589" sldId="2147483844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3667337462" sldId="2147483845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994834459" sldId="2147483846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456870597" sldId="2147483847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558029791" sldId="2147483848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1400353529" sldId="2147483849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3:57.487" v="1"/>
          <pc:sldLayoutMkLst>
            <pc:docMk/>
            <pc:sldMasterMk cId="3115998524" sldId="2147483833"/>
            <pc:sldLayoutMk cId="3647895435" sldId="2147483850"/>
          </pc:sldLayoutMkLst>
        </pc:sldLayoutChg>
      </pc:sldMasterChg>
      <pc:sldMasterChg chg="add del addSldLayout delSldLayout modSldLayout">
        <pc:chgData name="Usuário Convidado" userId="S::urn:spo:anon#45280c36720c645bbbd41ca80dfd10718e5092963f77ba5214d1f33c0fbf7cd9::" providerId="AD" clId="Web-{3E5BD416-1FFF-98B6-D525-55C301094E50}" dt="2020-06-08T17:24:02.909" v="2"/>
        <pc:sldMasterMkLst>
          <pc:docMk/>
          <pc:sldMasterMk cId="1407471255" sldId="2147483851"/>
        </pc:sldMasterMkLst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984989822" sldId="2147483852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185165722" sldId="2147483853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566888907" sldId="2147483854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008472094" sldId="2147483855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062448110" sldId="2147483856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716989272" sldId="2147483857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278935503" sldId="2147483858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2786810185" sldId="2147483859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647981411" sldId="2147483860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475016559" sldId="2147483861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061728898" sldId="2147483862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673834289" sldId="2147483863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345297989" sldId="2147483864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2503248566" sldId="2147483865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1029277818" sldId="2147483866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3745010656" sldId="2147483867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02.909" v="2"/>
          <pc:sldLayoutMkLst>
            <pc:docMk/>
            <pc:sldMasterMk cId="1407471255" sldId="2147483851"/>
            <pc:sldLayoutMk cId="4014928020" sldId="2147483868"/>
          </pc:sldLayoutMkLst>
        </pc:sldLayoutChg>
      </pc:sldMasterChg>
      <pc:sldMasterChg chg="add del addSldLayout delSldLayout modSldLayout">
        <pc:chgData name="Usuário Convidado" userId="S::urn:spo:anon#45280c36720c645bbbd41ca80dfd10718e5092963f77ba5214d1f33c0fbf7cd9::" providerId="AD" clId="Web-{3E5BD416-1FFF-98B6-D525-55C301094E50}" dt="2020-06-08T17:24:17.784" v="5"/>
        <pc:sldMasterMkLst>
          <pc:docMk/>
          <pc:sldMasterMk cId="3953725393" sldId="2147483869"/>
        </pc:sldMasterMkLst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4165128109" sldId="2147483870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2430112699" sldId="2147483871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1645853671" sldId="2147483872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2193877573" sldId="2147483873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669175764" sldId="2147483874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1786272900" sldId="2147483875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669680658" sldId="2147483876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77948853" sldId="2147483877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1685668359" sldId="2147483878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3057247274" sldId="2147483879"/>
          </pc:sldLayoutMkLst>
        </pc:sldLayoutChg>
        <pc:sldLayoutChg chg="add del mod replId">
          <pc:chgData name="Usuário Convidado" userId="S::urn:spo:anon#45280c36720c645bbbd41ca80dfd10718e5092963f77ba5214d1f33c0fbf7cd9::" providerId="AD" clId="Web-{3E5BD416-1FFF-98B6-D525-55C301094E50}" dt="2020-06-08T17:24:17.784" v="5"/>
          <pc:sldLayoutMkLst>
            <pc:docMk/>
            <pc:sldMasterMk cId="3953725393" sldId="2147483869"/>
            <pc:sldLayoutMk cId="3102316947" sldId="2147483880"/>
          </pc:sldLayoutMkLst>
        </pc:sldLayoutChg>
      </pc:sldMasterChg>
      <pc:sldMasterChg chg="add mod setBg addSldLayout modSldLayout">
        <pc:chgData name="Usuário Convidado" userId="S::urn:spo:anon#45280c36720c645bbbd41ca80dfd10718e5092963f77ba5214d1f33c0fbf7cd9::" providerId="AD" clId="Web-{3E5BD416-1FFF-98B6-D525-55C301094E50}" dt="2020-06-08T17:24:41.174" v="11"/>
        <pc:sldMasterMkLst>
          <pc:docMk/>
          <pc:sldMasterMk cId="4181145657" sldId="2147483881"/>
        </pc:sldMasterMkLst>
        <pc:sldLayoutChg chg="add mod replId setBg setFolMasterObjs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971320603" sldId="2147483882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780742761" sldId="2147483883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2606173895" sldId="2147483884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018170870" sldId="2147483885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887154093" sldId="2147483886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102021525" sldId="2147483887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3360610951" sldId="2147483888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3169603086" sldId="2147483889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4259976347" sldId="2147483890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2828867472" sldId="2147483891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602365939" sldId="2147483892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678108439" sldId="2147483893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429369569" sldId="2147483894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674261848" sldId="2147483895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4001952908" sldId="2147483896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810367229" sldId="2147483897"/>
          </pc:sldLayoutMkLst>
        </pc:sldLayoutChg>
        <pc:sldLayoutChg chg="add mod replId setBg">
          <pc:chgData name="Usuário Convidado" userId="S::urn:spo:anon#45280c36720c645bbbd41ca80dfd10718e5092963f77ba5214d1f33c0fbf7cd9::" providerId="AD" clId="Web-{3E5BD416-1FFF-98B6-D525-55C301094E50}" dt="2020-06-08T17:24:41.174" v="11"/>
          <pc:sldLayoutMkLst>
            <pc:docMk/>
            <pc:sldMasterMk cId="4181145657" sldId="2147483881"/>
            <pc:sldLayoutMk cId="1061347300" sldId="21474838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6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0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6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5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7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0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4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617894" cy="2618554"/>
          </a:xfrm>
        </p:spPr>
        <p:txBody>
          <a:bodyPr>
            <a:normAutofit/>
          </a:bodyPr>
          <a:lstStyle/>
          <a:p>
            <a:r>
              <a:rPr lang="pt-BR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38" y="1568821"/>
            <a:ext cx="5487114" cy="39867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49" y="3936625"/>
            <a:ext cx="1985211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068227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7953828" y="365125"/>
            <a:ext cx="275227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94" y="1889293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66" y="2709350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10" y="3461206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39" y="4198548"/>
            <a:ext cx="550408" cy="5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98552"/>
            <a:ext cx="10018713" cy="12003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69" y="3667797"/>
            <a:ext cx="1862365" cy="30719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4" y="4060021"/>
            <a:ext cx="4078006" cy="2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7234989" y="3930316"/>
            <a:ext cx="4363453" cy="2665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44" y="1850854"/>
            <a:ext cx="4520082" cy="42940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0" y="1333850"/>
            <a:ext cx="5542646" cy="55241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4137923" y="4166417"/>
            <a:ext cx="4739692" cy="14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Organic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Aluno PowerPoint</cp:lastModifiedBy>
  <cp:revision>14</cp:revision>
  <dcterms:created xsi:type="dcterms:W3CDTF">2016-11-10T13:35:07Z</dcterms:created>
  <dcterms:modified xsi:type="dcterms:W3CDTF">2020-06-08T17:25:02Z</dcterms:modified>
</cp:coreProperties>
</file>