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handoutMasterIdLst>
    <p:handoutMasterId r:id="rId9"/>
  </p:handoutMasterIdLst>
  <p:sldIdLst>
    <p:sldId id="256" r:id="rId2"/>
    <p:sldId id="264" r:id="rId3"/>
    <p:sldId id="259" r:id="rId4"/>
    <p:sldId id="261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BD416-1FFF-98B6-D525-55C301094E50}" v="15" dt="2020-06-08T17:25:0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95D2-9DCF-4DF5-8634-51219D53DC3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8261-3D1F-4483-872E-6BCA51A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3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28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5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5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958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93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58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9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62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20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0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8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6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6302" y="1566685"/>
            <a:ext cx="7213421" cy="1963916"/>
          </a:xfrm>
        </p:spPr>
        <p:txBody>
          <a:bodyPr>
            <a:normAutofit/>
          </a:bodyPr>
          <a:lstStyle/>
          <a:p>
            <a:r>
              <a:rPr lang="pt-BR" sz="45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Motivação no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cript MT Bold" panose="03040602040607080904" pitchFamily="66" charset="0"/>
              </a:rPr>
              <a:t>João </a:t>
            </a:r>
            <a:r>
              <a:rPr lang="pt-BR" dirty="0" err="1">
                <a:latin typeface="Script MT Bold" panose="03040602040607080904" pitchFamily="66" charset="0"/>
              </a:rPr>
              <a:t>Work</a:t>
            </a:r>
            <a:endParaRPr lang="pt-BR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1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 elevado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desempenho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produtividade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28" y="2033866"/>
            <a:ext cx="4115336" cy="29900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62" y="3809719"/>
            <a:ext cx="1488908" cy="14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7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909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Ausência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41910" y="2457450"/>
            <a:ext cx="4551170" cy="2833217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falta de motivação causa desinteresse pelo trabalho e faz do colaborador um mero cumpridor de suas tarefas, limitando sua visão e desviando-a do processo em geral.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2"/>
          <a:stretch/>
        </p:blipFill>
        <p:spPr>
          <a:xfrm>
            <a:off x="5965372" y="1131094"/>
            <a:ext cx="206420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Como motivar os funcionários?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processos psicológicos da motivação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Conhecer bem sua equipe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Comunicar a meta de forma inspiradora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Conduzir a equipe para que trabalhem em harmonia</a:t>
            </a:r>
          </a:p>
          <a:p>
            <a:pPr algn="just">
              <a:lnSpc>
                <a:spcPct val="150000"/>
              </a:lnSpc>
            </a:pP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96" y="2274220"/>
            <a:ext cx="412806" cy="4050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225" y="2889263"/>
            <a:ext cx="412806" cy="4050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83" y="3453155"/>
            <a:ext cx="412806" cy="40506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54" y="4006161"/>
            <a:ext cx="412806" cy="4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O que os funcionários esperam da empresa?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3233" y="2656164"/>
            <a:ext cx="7514035" cy="90024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Esperam que a empresa dê o suporte necessário para o seu desenvolvimento profissional.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02" y="3608098"/>
            <a:ext cx="1396774" cy="23039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93" y="3902266"/>
            <a:ext cx="3058505" cy="2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812" y1="70118" x2="6719" y2="76235"/>
                        <a14:foregroundMark x1="6719" y1="81176" x2="11563" y2="88471"/>
                        <a14:foregroundMark x1="50781" y1="78353" x2="52656" y2="81647"/>
                        <a14:foregroundMark x1="79219" y1="60941" x2="77656" y2="66824"/>
                        <a14:foregroundMark x1="78594" y1="59529" x2="78281" y2="55059"/>
                        <a14:foregroundMark x1="40000" y1="41647" x2="41875" y2="47059"/>
                        <a14:foregroundMark x1="53281" y1="94118" x2="84688" y2="94118"/>
                        <a14:foregroundMark x1="4531" y1="76941" x2="4531" y2="76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31" t="20052" r="7668"/>
          <a:stretch/>
        </p:blipFill>
        <p:spPr>
          <a:xfrm>
            <a:off x="5426242" y="3804988"/>
            <a:ext cx="3272590" cy="19993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Dificuldade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dos executivos dizem que motivar os funcionários é a sua tarefa mais difícil.</a:t>
            </a:r>
          </a:p>
          <a:p>
            <a:pPr algn="just">
              <a:lnSpc>
                <a:spcPct val="150000"/>
              </a:lnSpc>
            </a:pP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maior dificuldade é a falta de coerência entre discurso e prática para incentivo dos comportamentos, manutenção e desenvolvimento dos mesmos, que advém da falta de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30628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Conclusão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58" y="2245390"/>
            <a:ext cx="3390062" cy="32205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10" y="1857637"/>
            <a:ext cx="4156985" cy="414311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8226">
            <a:off x="3103442" y="3982063"/>
            <a:ext cx="3554769" cy="1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105</TotalTime>
  <Words>140</Words>
  <Application>Microsoft Office PowerPoint</Application>
  <PresentationFormat>Apresentação na tela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Comic Sans MS</vt:lpstr>
      <vt:lpstr>Impact</vt:lpstr>
      <vt:lpstr>Script MT Bold</vt:lpstr>
      <vt:lpstr>Times New Roman</vt:lpstr>
      <vt:lpstr>Evento Principal</vt:lpstr>
      <vt:lpstr>Motivação no Trabalho</vt:lpstr>
      <vt:lpstr>Importância</vt:lpstr>
      <vt:lpstr>Ausência</vt:lpstr>
      <vt:lpstr>Como motivar os funcionários?</vt:lpstr>
      <vt:lpstr>O que os funcionários esperam da empresa?</vt:lpstr>
      <vt:lpstr>Dificuldade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 no Trabalho</dc:title>
  <dc:creator>Aluno PowerPoint</dc:creator>
  <cp:lastModifiedBy>Pichau</cp:lastModifiedBy>
  <cp:revision>15</cp:revision>
  <dcterms:created xsi:type="dcterms:W3CDTF">2016-11-10T13:35:07Z</dcterms:created>
  <dcterms:modified xsi:type="dcterms:W3CDTF">2024-02-03T17:15:58Z</dcterms:modified>
</cp:coreProperties>
</file>