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3888" r:id="rId2"/>
  </p:sldMasterIdLst>
  <p:handoutMasterIdLst>
    <p:handoutMasterId r:id="rId10"/>
  </p:handoutMasterIdLst>
  <p:sldIdLst>
    <p:sldId id="256" r:id="rId3"/>
    <p:sldId id="264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B9EBF-4A9D-4B68-9483-C977656B06D7}" v="6" dt="2020-06-16T17:23:14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F4B9EBF-4A9D-4B68-9483-C977656B06D7}"/>
    <pc:docChg chg="modSld">
      <pc:chgData name="" userId="" providerId="" clId="Web-{EF4B9EBF-4A9D-4B68-9483-C977656B06D7}" dt="2020-06-16T17:23:06.498" v="2" actId="1076"/>
      <pc:docMkLst>
        <pc:docMk/>
      </pc:docMkLst>
      <pc:sldChg chg="modSp">
        <pc:chgData name="" userId="" providerId="" clId="Web-{EF4B9EBF-4A9D-4B68-9483-C977656B06D7}" dt="2020-06-16T17:23:06.498" v="2" actId="1076"/>
        <pc:sldMkLst>
          <pc:docMk/>
          <pc:sldMk cId="906747957" sldId="264"/>
        </pc:sldMkLst>
        <pc:picChg chg="mod">
          <ac:chgData name="" userId="" providerId="" clId="Web-{EF4B9EBF-4A9D-4B68-9483-C977656B06D7}" dt="2020-06-16T17:23:02.841" v="0" actId="1076"/>
          <ac:picMkLst>
            <pc:docMk/>
            <pc:sldMk cId="906747957" sldId="264"/>
            <ac:picMk id="4" creationId="{00000000-0000-0000-0000-000000000000}"/>
          </ac:picMkLst>
        </pc:picChg>
        <pc:picChg chg="mod">
          <ac:chgData name="" userId="" providerId="" clId="Web-{EF4B9EBF-4A9D-4B68-9483-C977656B06D7}" dt="2020-06-16T17:23:06.498" v="2" actId="1076"/>
          <ac:picMkLst>
            <pc:docMk/>
            <pc:sldMk cId="906747957" sldId="264"/>
            <ac:picMk id="8" creationId="{00000000-0000-0000-0000-000000000000}"/>
          </ac:picMkLst>
        </pc:picChg>
      </pc:sldChg>
    </pc:docChg>
  </pc:docChgLst>
  <pc:docChgLst>
    <pc:chgData name="Usuário Convidado" userId="S::urn:spo:anon#45280c36720c645bbbd41ca80dfd10718e5092963f77ba5214d1f33c0fbf7cd9::" providerId="AD" clId="Web-{EF4B9EBF-4A9D-4B68-9483-C977656B06D7}"/>
    <pc:docChg chg="modSld">
      <pc:chgData name="Usuário Convidado" userId="S::urn:spo:anon#45280c36720c645bbbd41ca80dfd10718e5092963f77ba5214d1f33c0fbf7cd9::" providerId="AD" clId="Web-{EF4B9EBF-4A9D-4B68-9483-C977656B06D7}" dt="2020-06-16T17:23:14.826" v="2" actId="1076"/>
      <pc:docMkLst>
        <pc:docMk/>
      </pc:docMkLst>
      <pc:sldChg chg="modSp">
        <pc:chgData name="Usuário Convidado" userId="S::urn:spo:anon#45280c36720c645bbbd41ca80dfd10718e5092963f77ba5214d1f33c0fbf7cd9::" providerId="AD" clId="Web-{EF4B9EBF-4A9D-4B68-9483-C977656B06D7}" dt="2020-06-16T17:23:14.826" v="2" actId="1076"/>
        <pc:sldMkLst>
          <pc:docMk/>
          <pc:sldMk cId="906747957" sldId="264"/>
        </pc:sldMkLst>
        <pc:picChg chg="mod">
          <ac:chgData name="Usuário Convidado" userId="S::urn:spo:anon#45280c36720c645bbbd41ca80dfd10718e5092963f77ba5214d1f33c0fbf7cd9::" providerId="AD" clId="Web-{EF4B9EBF-4A9D-4B68-9483-C977656B06D7}" dt="2020-06-16T17:23:14.826" v="2" actId="1076"/>
          <ac:picMkLst>
            <pc:docMk/>
            <pc:sldMk cId="906747957" sldId="264"/>
            <ac:picMk id="5" creationId="{00000000-0000-0000-0000-000000000000}"/>
          </ac:picMkLst>
        </pc:picChg>
        <pc:picChg chg="mod">
          <ac:chgData name="Usuário Convidado" userId="S::urn:spo:anon#45280c36720c645bbbd41ca80dfd10718e5092963f77ba5214d1f33c0fbf7cd9::" providerId="AD" clId="Web-{EF4B9EBF-4A9D-4B68-9483-C977656B06D7}" dt="2020-06-16T17:23:11.919" v="1" actId="1076"/>
          <ac:picMkLst>
            <pc:docMk/>
            <pc:sldMk cId="906747957" sldId="264"/>
            <ac:picMk id="6" creationId="{00000000-0000-0000-0000-000000000000}"/>
          </ac:picMkLst>
        </pc:picChg>
        <pc:picChg chg="mod">
          <ac:chgData name="Usuário Convidado" userId="S::urn:spo:anon#45280c36720c645bbbd41ca80dfd10718e5092963f77ba5214d1f33c0fbf7cd9::" providerId="AD" clId="Web-{EF4B9EBF-4A9D-4B68-9483-C977656B06D7}" dt="2020-06-16T17:23:08.654" v="0" actId="1076"/>
          <ac:picMkLst>
            <pc:docMk/>
            <pc:sldMk cId="906747957" sldId="264"/>
            <ac:picMk id="7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95D2-9DCF-4DF5-8634-51219D53DC30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8261-3D1F-4483-872E-6BCA51A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1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4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0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8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1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3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3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8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8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93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81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26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87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99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57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83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75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C0B5-50F6-4FDF-897E-309E7B2D09C8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5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8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0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3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A18A-C65A-4368-9086-F9BB9C74360C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55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384AA-E8DD-4EF3-AA69-C69C87C5B901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4AA-E8DD-4EF3-AA69-C69C87C5B901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b="1" dirty="0">
                <a:ln w="0"/>
                <a:solidFill>
                  <a:srgbClr val="3C322A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Motivação no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cript MT Bold" panose="03040602040607080904" pitchFamily="66" charset="0"/>
              </a:rPr>
              <a:t>João </a:t>
            </a:r>
            <a:r>
              <a:rPr lang="pt-BR" dirty="0" err="1">
                <a:latin typeface="Script MT Bold" panose="03040602040607080904" pitchFamily="66" charset="0"/>
              </a:rPr>
              <a:t>Work</a:t>
            </a:r>
            <a:endParaRPr lang="pt-BR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elevado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desempenho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21" y="495564"/>
            <a:ext cx="5487114" cy="39867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12" y="4486191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73" y="5520494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63" y="5110088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70" y="3388520"/>
            <a:ext cx="1985211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1.11022E-16 0.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909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Ausência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6068227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falta de motivação causa desinteresse pelo trabalho e faz do colaborador um mero cumpridor de suas tarefas, limitando sua visão e desviando-a do processo em geral.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2"/>
          <a:stretch/>
        </p:blipFill>
        <p:spPr>
          <a:xfrm>
            <a:off x="7953828" y="365125"/>
            <a:ext cx="275227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Como motivar os funcionários?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processos psicológicos da motivação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bem sua equipe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Comunicar a meta de forma inspiradora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Conduzir a equipe para que trabalhem em harmonia</a:t>
            </a:r>
          </a:p>
          <a:p>
            <a:pPr algn="just">
              <a:lnSpc>
                <a:spcPct val="150000"/>
              </a:lnSpc>
            </a:pP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38" y="1958392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94" y="2582350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43" y="3128360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58" y="3711990"/>
            <a:ext cx="550408" cy="5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O que os funcionários esperam da empresa?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98552"/>
            <a:ext cx="10018713" cy="12003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Esperam que a empresa dê o suporte necessário para o seu desenvolvimento profissional.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69" y="3667797"/>
            <a:ext cx="1862365" cy="30719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4" y="4060021"/>
            <a:ext cx="4078006" cy="29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812" y1="70118" x2="6719" y2="76235"/>
                        <a14:foregroundMark x1="6719" y1="81176" x2="11563" y2="88471"/>
                        <a14:foregroundMark x1="50781" y1="78353" x2="52656" y2="81647"/>
                        <a14:foregroundMark x1="79219" y1="60941" x2="77656" y2="66824"/>
                        <a14:foregroundMark x1="78594" y1="59529" x2="78281" y2="55059"/>
                        <a14:foregroundMark x1="40000" y1="41647" x2="41875" y2="47059"/>
                        <a14:foregroundMark x1="53281" y1="94118" x2="84688" y2="94118"/>
                        <a14:foregroundMark x1="4531" y1="76941" x2="4531" y2="76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1" t="20052" r="7668"/>
          <a:stretch/>
        </p:blipFill>
        <p:spPr>
          <a:xfrm>
            <a:off x="7234989" y="3930316"/>
            <a:ext cx="4363453" cy="26657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Dificuldade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1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dos executivos dizem que motivar os funcionários é a sua tarefa mais difícil.</a:t>
            </a:r>
          </a:p>
          <a:p>
            <a:pPr algn="just">
              <a:lnSpc>
                <a:spcPct val="150000"/>
              </a:lnSpc>
            </a:pPr>
            <a:r>
              <a:rPr lang="pt-BR" sz="21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maior dificuldade é a falta de coerência entre discurso e prática para incentivo dos comportamentos, manutenção e desenvolvimento dos mesmos, que advém da falta de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0628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83937" y="709314"/>
            <a:ext cx="9520237" cy="1049337"/>
          </a:xfrm>
        </p:spPr>
        <p:txBody>
          <a:bodyPr>
            <a:normAutofit/>
          </a:bodyPr>
          <a:lstStyle/>
          <a:p>
            <a:pPr algn="l"/>
            <a:r>
              <a:rPr lang="pt-BR" sz="4200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Conclusão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44" y="1226318"/>
            <a:ext cx="4520082" cy="42940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80" y="709314"/>
            <a:ext cx="5542646" cy="55241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8226">
            <a:off x="4137923" y="3541881"/>
            <a:ext cx="4739692" cy="14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i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322</TotalTime>
  <Words>140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Orgânico</vt:lpstr>
      <vt:lpstr>Galeria</vt:lpstr>
      <vt:lpstr>Motivação no Trabalho</vt:lpstr>
      <vt:lpstr>Importância</vt:lpstr>
      <vt:lpstr>Ausência</vt:lpstr>
      <vt:lpstr>Como motivar os funcionários?</vt:lpstr>
      <vt:lpstr>O que os funcionários esperam da empresa?</vt:lpstr>
      <vt:lpstr>Dificuldade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no Trabalho</dc:title>
  <dc:creator>Aluno PowerPoint</dc:creator>
  <cp:lastModifiedBy>Aluno PowerPoint</cp:lastModifiedBy>
  <cp:revision>13</cp:revision>
  <dcterms:created xsi:type="dcterms:W3CDTF">2016-11-10T13:35:07Z</dcterms:created>
  <dcterms:modified xsi:type="dcterms:W3CDTF">2020-06-16T17:23:18Z</dcterms:modified>
</cp:coreProperties>
</file>