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9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345" autoAdjust="0"/>
  </p:normalViewPr>
  <p:slideViewPr>
    <p:cSldViewPr snapToGrid="0">
      <p:cViewPr varScale="1">
        <p:scale>
          <a:sx n="79" d="100"/>
          <a:sy n="79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68EBD-D604-447B-B89B-C6C7722B6F1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53209-7A05-445A-A664-7D43933340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56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Usar animação para explicar cada peça/lugar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Arduino</a:t>
            </a: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Imagem PNG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Formas e Linhas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53209-7A05-445A-A664-7D43933340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5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CF65-6283-4644-9942-A9A49BF80850}" type="datetime1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D376-90DB-4C2F-B850-1EF9D512B035}" type="datetime1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CE56-F31E-487F-AC1F-54B1013088B4}" type="datetime1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6527-1198-4591-92FB-F90A686B4EC4}" type="datetime1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4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17C-1FAD-47D1-A585-71D0C03C88A9}" type="datetime1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B1B9-837C-4FD6-8A24-A79E012953C9}" type="datetime1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0BBD-B0B5-4AD0-90C4-96E162D0A8DC}" type="datetime1">
              <a:rPr lang="pt-BR" smtClean="0"/>
              <a:t>28/11/2023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8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C121-5159-41EC-8966-E9C157AFBF09}" type="datetime1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5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59F4-BE85-406A-BBF2-37B59BA9AD01}" type="datetime1">
              <a:rPr lang="pt-BR" smtClean="0"/>
              <a:t>28/11/2023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3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4823-FF49-4802-B3E1-7CFAD9EDAA6A}" type="datetime1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6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A0DF-F672-45B8-8492-BDA4EC970B2A}" type="datetime1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6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CBE83-4D4A-4E47-A04B-0A486EDD0035}" type="datetime1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BC29-DCD0-4325-B109-8D4B758F5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81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t="7836" b="783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3467464" y="3602038"/>
            <a:ext cx="5257072" cy="398462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</a:rPr>
              <a:t>Hardware e software embarcado</a:t>
            </a:r>
            <a:endParaRPr lang="pt-BR" sz="2800" b="1" dirty="0">
              <a:solidFill>
                <a:srgbClr val="FFFF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848829" y="1879601"/>
            <a:ext cx="4494341" cy="1451830"/>
          </a:xfrm>
        </p:spPr>
        <p:txBody>
          <a:bodyPr>
            <a:no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ARDUINO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12" name="Subtítulo 6"/>
          <p:cNvSpPr txBox="1">
            <a:spLocks/>
          </p:cNvSpPr>
          <p:nvPr/>
        </p:nvSpPr>
        <p:spPr>
          <a:xfrm>
            <a:off x="163444" y="6283162"/>
            <a:ext cx="6217332" cy="465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chemeClr val="bg1"/>
                </a:solidFill>
              </a:rPr>
              <a:t>Guilherme Pereira Fonseca – TURMA A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13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200" y="26352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Arduino?</a:t>
            </a:r>
            <a:endParaRPr lang="pt-BR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icheiro:Arduino-uno-perspective-transparent.png – Wikipédia, a 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3" y="3939371"/>
            <a:ext cx="3615857" cy="318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49220"/>
            <a:ext cx="10515600" cy="2187575"/>
          </a:xfr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é uma plataforma que possibilita o desenvolvimento de projetos eletrônicos, é constituído de hardware e software, tornando assim possível a realização de diversos projetos tecnológicos.</a:t>
            </a:r>
          </a:p>
          <a:p>
            <a:pPr marL="0" indent="0">
              <a:buNone/>
            </a:pPr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é uma placa de prototipagem eletrônica de código aberto (open-</a:t>
            </a:r>
            <a:r>
              <a:rPr lang="pt-BR" sz="2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 hardware livre.</a:t>
            </a:r>
          </a:p>
          <a:p>
            <a:pPr marL="0" indent="0">
              <a:buNone/>
            </a:pPr>
            <a:endParaRPr lang="pt-BR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57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7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7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4702" y="1535698"/>
            <a:ext cx="10002597" cy="3538111"/>
          </a:xfrm>
          <a:solidFill>
            <a:srgbClr val="000000">
              <a:alpha val="0"/>
            </a:srgb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Formado por pinos de entrada e saída (analógicos e digitais) como:</a:t>
            </a:r>
          </a:p>
          <a:p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GND: é a abreviação de </a:t>
            </a:r>
            <a:r>
              <a:rPr lang="pt-BR" sz="2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significa terra. Portanto, ele é utilizado para o aterramento do circuito e, assim, evitar choques elétricos;</a:t>
            </a:r>
          </a:p>
          <a:p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pinos de voltagens: são pinos que fornecem energia, geralmente são de 5 e 3,3 Volts;</a:t>
            </a:r>
          </a:p>
          <a:p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analógicos: são pinos que leem sinais analógicos. Portanto, eles podem ler um sensor analógico e converter para um sinal digital;</a:t>
            </a:r>
          </a:p>
          <a:p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digitais: são pinos que entendem sinais digitais (0 e 1). Eles servem para determinar se um botão foi pressionado, por exemplo, e enviar comandos como o de ascender a luz.</a:t>
            </a:r>
          </a:p>
          <a:p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conector USB: permite a comunicação entre o computador responsável por programar a placa e a placa </a:t>
            </a:r>
            <a:r>
              <a:rPr lang="pt-BR" sz="2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arduíno</a:t>
            </a:r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570" y="18782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é sua estrutura?</a:t>
            </a:r>
            <a:endParaRPr lang="pt-BR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410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872" y="1104352"/>
            <a:ext cx="7200235" cy="46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28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seria sua principal função?</a:t>
            </a:r>
            <a:endParaRPr lang="pt-BR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9937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é uma plataforma de computação física embarcada, ou seja, um minicomputador dedicado e programado para realizar determinadas funções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projetos podem ser realizados por ela?</a:t>
            </a:r>
          </a:p>
          <a:p>
            <a:pPr>
              <a:lnSpc>
                <a:spcPct val="140000"/>
              </a:lnSpc>
            </a:pP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óculos </a:t>
            </a:r>
            <a:r>
              <a:rPr lang="pt-BR" sz="1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anti-sono</a:t>
            </a: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 </a:t>
            </a:r>
            <a:r>
              <a:rPr lang="pt-BR" sz="1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animatrônica</a:t>
            </a: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remoto;</a:t>
            </a:r>
          </a:p>
          <a:p>
            <a:pPr>
              <a:lnSpc>
                <a:spcPct val="140000"/>
              </a:lnSpc>
            </a:pP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termômetro;</a:t>
            </a:r>
          </a:p>
          <a:p>
            <a:pPr>
              <a:lnSpc>
                <a:spcPct val="140000"/>
              </a:lnSpc>
            </a:pP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robô desenhista.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pt-BR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desta placa, também é possível automatizar a casa, criando fechaduras eletrônicas, luzes sensíveis ao som e sistema de alarme.</a:t>
            </a:r>
          </a:p>
        </p:txBody>
      </p:sp>
    </p:spTree>
    <p:extLst>
      <p:ext uri="{BB962C8B-B14F-4D97-AF65-F5344CB8AC3E}">
        <p14:creationId xmlns:p14="http://schemas.microsoft.com/office/powerpoint/2010/main" val="27763627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sua linguagem de programação?</a:t>
            </a:r>
            <a:endParaRPr lang="pt-BR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3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Utilizasse a linguagem C/C++, utilizada para programar sistema operacionais (e a linguagem mais próxima da maquina, por isso e utilizada) programa utilizado tem mesmo nome “Arduino”</a:t>
            </a:r>
            <a:endParaRPr lang="pt-BR" sz="2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rduino 101 – Conceitos básicos para a utilização de um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365500"/>
            <a:ext cx="2857500" cy="285750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09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6052" y="995436"/>
            <a:ext cx="2939896" cy="1325563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66148" y="2903916"/>
            <a:ext cx="9463314" cy="115416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é uma ótima pedida nos cursos da área de T.I, e para própria carreira! Automatizando coisas difíceis para ser realizadas normalmente, e para projetos de Robótica também’</a:t>
            </a:r>
            <a:endParaRPr lang="pt-BR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963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369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ARDUINO</vt:lpstr>
      <vt:lpstr>O que é Arduino?</vt:lpstr>
      <vt:lpstr>Como é sua estrutura?</vt:lpstr>
      <vt:lpstr>Apresentação do PowerPoint</vt:lpstr>
      <vt:lpstr>Qual seria sua principal função?</vt:lpstr>
      <vt:lpstr>Qual a sua linguagem de programação?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Aluno(a)</dc:creator>
  <cp:lastModifiedBy>Aluno(a)</cp:lastModifiedBy>
  <cp:revision>16</cp:revision>
  <dcterms:created xsi:type="dcterms:W3CDTF">2023-11-21T22:11:25Z</dcterms:created>
  <dcterms:modified xsi:type="dcterms:W3CDTF">2023-11-28T23:48:11Z</dcterms:modified>
</cp:coreProperties>
</file>