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01348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704" t="-12767" r="-15380" b="-1547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DAGkE9Gnq34</dc:identifier>
  <dcterms:modified xsi:type="dcterms:W3CDTF">2011-08-01T06:04:30Z</dcterms:modified>
  <cp:revision>1</cp:revision>
  <dc:title>Case 1</dc:title>
</cp:coreProperties>
</file>