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9291-D12A-4E94-9AA5-A3BA2AF2392A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A2E1B-0DE9-4855-952E-A4D21537E6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83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A2E1B-0DE9-4855-952E-A4D21537E66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A2E1B-0DE9-4855-952E-A4D21537E66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97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A2E1B-0DE9-4855-952E-A4D21537E66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7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A2E1B-0DE9-4855-952E-A4D21537E66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830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A2E1B-0DE9-4855-952E-A4D21537E66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11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78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76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84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39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34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48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01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27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48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0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81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A90B-2BF2-4885-AD0A-C15912E82122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9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4806" y="30395"/>
            <a:ext cx="12192000" cy="1434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64"/>
            <a:ext cx="1590675" cy="14162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310329" y="279375"/>
            <a:ext cx="734095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</a:t>
            </a:r>
            <a:endParaRPr lang="pt-BR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1434182"/>
            <a:ext cx="1226161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SOBRE O PROGRAMA       -                      CADASTRO                      -           ACOMPANHE SEU STATUS          -       FOTOS 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0" y="5702755"/>
            <a:ext cx="12192000" cy="1152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 rot="5400000">
            <a:off x="4160560" y="-2380163"/>
            <a:ext cx="3921063" cy="122114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825233" y="5702755"/>
            <a:ext cx="10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Parceiros</a:t>
            </a:r>
            <a:r>
              <a:rPr lang="pt-BR" dirty="0"/>
              <a:t>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743200" y="5714394"/>
            <a:ext cx="127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Nossa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Sede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109088" y="5701463"/>
            <a:ext cx="11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Siga – nos 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654" y="6048974"/>
            <a:ext cx="836409" cy="75112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592476" y="6009039"/>
            <a:ext cx="22764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R. Torquato Tapajós, 166 - Parque Grajau, </a:t>
            </a:r>
          </a:p>
          <a:p>
            <a:r>
              <a:rPr lang="pt-BR" sz="1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São Paulo - SP, 04842-240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677" y="6182337"/>
            <a:ext cx="413545" cy="455876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6675352" y="5946421"/>
            <a:ext cx="5501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“ Nem sempre quem luta vence. Mas, os que venceram, lutaram. J.L.S.”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C442486-FD0E-47AB-8252-3E0614E12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9023" y="17317"/>
            <a:ext cx="1692589" cy="141622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FC3BE15-1425-44A3-BF0B-BCF7CA44A2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770862"/>
            <a:ext cx="12157292" cy="3995146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192923E9-4D3A-4639-B223-F2E91ECCA8A4}"/>
              </a:ext>
            </a:extLst>
          </p:cNvPr>
          <p:cNvSpPr/>
          <p:nvPr/>
        </p:nvSpPr>
        <p:spPr>
          <a:xfrm>
            <a:off x="795337" y="2222034"/>
            <a:ext cx="62899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Troque seu Gás Vazio por um Cheio pelo valor de R$ 42,00  Conheça o </a:t>
            </a:r>
            <a:r>
              <a:rPr lang="pt-B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</a:t>
            </a:r>
            <a:r>
              <a:rPr lang="pt-BR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osso Programa 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7BDE130-4F92-48BC-A134-40E53F723862}"/>
              </a:ext>
            </a:extLst>
          </p:cNvPr>
          <p:cNvSpPr/>
          <p:nvPr/>
        </p:nvSpPr>
        <p:spPr>
          <a:xfrm>
            <a:off x="2310329" y="107717"/>
            <a:ext cx="7340957" cy="20005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CEPROCIG – PROGRAMA GÁS A PREÇO JUSTO</a:t>
            </a:r>
          </a:p>
          <a:p>
            <a:pPr algn="ctr"/>
            <a:r>
              <a:rPr lang="pt-BR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</a:t>
            </a:r>
            <a:endParaRPr lang="pt-BR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741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4806" y="30395"/>
            <a:ext cx="12192000" cy="1434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64"/>
            <a:ext cx="1590675" cy="14162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310329" y="107717"/>
            <a:ext cx="7340957" cy="20005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CEPROCIG – PROGRAMA GÁS A PREÇO JUSTO</a:t>
            </a:r>
          </a:p>
          <a:p>
            <a:pPr algn="ctr"/>
            <a:r>
              <a:rPr lang="pt-BR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</a:t>
            </a:r>
            <a:endParaRPr lang="pt-BR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1434182"/>
            <a:ext cx="1226161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         SOBRE O PROGRAMA                     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0" y="5702755"/>
            <a:ext cx="12261610" cy="1152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 rot="5400000">
            <a:off x="4161010" y="-2386205"/>
            <a:ext cx="3939588" cy="122616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highlight>
                <a:srgbClr val="008000"/>
              </a:highlight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25233" y="5702755"/>
            <a:ext cx="10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Parceiros</a:t>
            </a:r>
            <a:r>
              <a:rPr lang="pt-BR" dirty="0"/>
              <a:t>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743200" y="5714394"/>
            <a:ext cx="127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Nossa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Sede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109088" y="5701463"/>
            <a:ext cx="11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Siga – nos 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654" y="6048974"/>
            <a:ext cx="836409" cy="75112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592476" y="6009039"/>
            <a:ext cx="2276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R. Torquato Tapajós, 166 - Parque Grajau, </a:t>
            </a:r>
          </a:p>
          <a:p>
            <a:r>
              <a:rPr lang="pt-BR" sz="1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São Paulo - SP, 04842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-240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677" y="6182337"/>
            <a:ext cx="413545" cy="455876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6675352" y="5946421"/>
            <a:ext cx="5501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“ Nem sempre quem luta vence. Mas, os que venceram, lutaram. J.L.S.”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C442486-FD0E-47AB-8252-3E0614E12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9023" y="17317"/>
            <a:ext cx="1657783" cy="14162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6A10EFD-34D0-4061-B3A2-D10FECF1D5A8}"/>
              </a:ext>
            </a:extLst>
          </p:cNvPr>
          <p:cNvSpPr txBox="1"/>
          <p:nvPr/>
        </p:nvSpPr>
        <p:spPr>
          <a:xfrm>
            <a:off x="543593" y="2413015"/>
            <a:ext cx="106809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Sob a gestão da ONG CEPROCIG (CENTRO DE PROMOÇÃO RESGATE A CIDADANIA GRAJAÚ – PAULO VI )  o  Programa GÁS A PREÇO JUSTO, é promovido para compra de botijões de gás de cozinha (GLP 13kg) às famílias em situação de vulnerabilidade na região do Grajaú. Com algumas parcerias o preço final para a família que adquire o botijão de Gás sai pelo custo de R$ 42,00.   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73498F2-C88F-4EF6-827F-A0F8652AA843}"/>
              </a:ext>
            </a:extLst>
          </p:cNvPr>
          <p:cNvSpPr/>
          <p:nvPr/>
        </p:nvSpPr>
        <p:spPr>
          <a:xfrm>
            <a:off x="2651331" y="4598503"/>
            <a:ext cx="5638800" cy="616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CADASTRE–SE AGORA 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88D9D4B-6BE3-4F3F-9779-2A0C7161E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2678" y="4626313"/>
            <a:ext cx="970423" cy="57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4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4806" y="30395"/>
            <a:ext cx="12192000" cy="1434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64"/>
            <a:ext cx="1590675" cy="14162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310329" y="279375"/>
            <a:ext cx="734095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</a:t>
            </a:r>
            <a:endParaRPr lang="pt-BR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1434182"/>
            <a:ext cx="1226161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                    CADASTRO 	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0" y="5702755"/>
            <a:ext cx="12261610" cy="1152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 rot="5400000">
            <a:off x="4102322" y="-2327517"/>
            <a:ext cx="4056965" cy="122616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highlight>
                <a:srgbClr val="008000"/>
              </a:highlight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25233" y="5702755"/>
            <a:ext cx="10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Parceiros</a:t>
            </a:r>
            <a:r>
              <a:rPr lang="pt-BR" dirty="0"/>
              <a:t>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743200" y="5714394"/>
            <a:ext cx="127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Nossa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Sede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109088" y="5701463"/>
            <a:ext cx="11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Siga – nos 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654" y="6048974"/>
            <a:ext cx="836409" cy="75112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592476" y="6009039"/>
            <a:ext cx="2276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R. Torquato Tapajós, 166 - Parque Grajau, </a:t>
            </a:r>
          </a:p>
          <a:p>
            <a:r>
              <a:rPr lang="pt-BR" sz="1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São Paulo - SP, 04842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-240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677" y="6182337"/>
            <a:ext cx="413545" cy="455876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6675352" y="5946421"/>
            <a:ext cx="5501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“ Nem sempre quem luta vence. Mas, os que venceram, lutaram. J.L.S.”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C442486-FD0E-47AB-8252-3E0614E12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9023" y="17317"/>
            <a:ext cx="1657783" cy="1416220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51DC588-B7D1-42A6-BECA-BB3637E4C58B}"/>
              </a:ext>
            </a:extLst>
          </p:cNvPr>
          <p:cNvSpPr/>
          <p:nvPr/>
        </p:nvSpPr>
        <p:spPr>
          <a:xfrm>
            <a:off x="914654" y="2113742"/>
            <a:ext cx="9276268" cy="563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Vamos Iniciar o Cadastro 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8B9813F5-A618-406D-B49E-A92D5AF94D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0123" y="2131999"/>
            <a:ext cx="919609" cy="54494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F04E8A11-1D51-48F0-A311-FCCDFDB09618}"/>
              </a:ext>
            </a:extLst>
          </p:cNvPr>
          <p:cNvSpPr/>
          <p:nvPr/>
        </p:nvSpPr>
        <p:spPr>
          <a:xfrm>
            <a:off x="2310329" y="107717"/>
            <a:ext cx="7340957" cy="20005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CEPROCIG – PROGRAMA GÁS A PREÇO JUSTO</a:t>
            </a:r>
          </a:p>
          <a:p>
            <a:pPr algn="ctr"/>
            <a:r>
              <a:rPr lang="pt-BR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</a:t>
            </a:r>
            <a:endParaRPr lang="pt-BR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512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4806" y="30395"/>
            <a:ext cx="12192000" cy="1434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64"/>
            <a:ext cx="1590675" cy="14162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310329" y="279375"/>
            <a:ext cx="734095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</a:t>
            </a:r>
            <a:endParaRPr lang="pt-BR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1434182"/>
            <a:ext cx="1226161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      ACOMPANHE SEU CADASTRO 	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-3" y="5714394"/>
            <a:ext cx="12261610" cy="1152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 rot="5400000">
            <a:off x="4161010" y="-2386205"/>
            <a:ext cx="3939588" cy="122616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highlight>
                <a:srgbClr val="008000"/>
              </a:highlight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25233" y="5702755"/>
            <a:ext cx="10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Parceiros</a:t>
            </a:r>
            <a:r>
              <a:rPr lang="pt-BR" dirty="0"/>
              <a:t>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743200" y="5714394"/>
            <a:ext cx="127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Nossa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Sede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109088" y="5701463"/>
            <a:ext cx="11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Siga – nos 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654" y="6048974"/>
            <a:ext cx="836409" cy="75112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592476" y="6009039"/>
            <a:ext cx="2276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R. Torquato Tapajós, 166 - Parque Grajau, </a:t>
            </a:r>
          </a:p>
          <a:p>
            <a:r>
              <a:rPr lang="pt-BR" sz="1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São Paulo - SP, 04842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-240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677" y="6182337"/>
            <a:ext cx="413545" cy="455876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6675352" y="5946421"/>
            <a:ext cx="5501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“ Nem sempre quem luta vence. Mas, os que venceram, lutaram. J.L.S.”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C442486-FD0E-47AB-8252-3E0614E12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9023" y="17317"/>
            <a:ext cx="1657783" cy="1416220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51DC588-B7D1-42A6-BECA-BB3637E4C58B}"/>
              </a:ext>
            </a:extLst>
          </p:cNvPr>
          <p:cNvSpPr/>
          <p:nvPr/>
        </p:nvSpPr>
        <p:spPr>
          <a:xfrm>
            <a:off x="914654" y="2113742"/>
            <a:ext cx="9276268" cy="724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Click Aqui para saber a data da troca do seu Gás   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174F653-3232-42AF-8F1C-A95681EA4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7820" y="2156516"/>
            <a:ext cx="1069181" cy="681454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C5FB6DAD-95E9-4C0F-B0F8-5B820552FFD9}"/>
              </a:ext>
            </a:extLst>
          </p:cNvPr>
          <p:cNvSpPr/>
          <p:nvPr/>
        </p:nvSpPr>
        <p:spPr>
          <a:xfrm>
            <a:off x="2310329" y="107717"/>
            <a:ext cx="7340957" cy="20005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CEPROCIG – PROGRAMA GÁS A PREÇO JUSTO</a:t>
            </a:r>
          </a:p>
          <a:p>
            <a:pPr algn="ctr"/>
            <a:r>
              <a:rPr lang="pt-BR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</a:t>
            </a:r>
            <a:endParaRPr lang="pt-BR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188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4806" y="30395"/>
            <a:ext cx="12192000" cy="1434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64"/>
            <a:ext cx="1590675" cy="14162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310329" y="279375"/>
            <a:ext cx="734095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</a:t>
            </a:r>
            <a:endParaRPr lang="pt-BR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1434182"/>
            <a:ext cx="1226161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        FOTOS DO PROGRAMA 	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0" y="5702755"/>
            <a:ext cx="12261610" cy="1152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 rot="5400000">
            <a:off x="4102322" y="-2327517"/>
            <a:ext cx="4056965" cy="122616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highlight>
                <a:srgbClr val="008000"/>
              </a:highlight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25233" y="5702755"/>
            <a:ext cx="10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Parceiros</a:t>
            </a:r>
            <a:r>
              <a:rPr lang="pt-BR" dirty="0"/>
              <a:t>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743200" y="5714394"/>
            <a:ext cx="127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Nossa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Sede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109088" y="5701463"/>
            <a:ext cx="11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Siga – nos 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654" y="6048974"/>
            <a:ext cx="836409" cy="75112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592476" y="6009039"/>
            <a:ext cx="2276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R. Torquato Tapajós, 166 - Parque Grajau, </a:t>
            </a:r>
          </a:p>
          <a:p>
            <a:r>
              <a:rPr lang="pt-BR" sz="1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São Paulo - SP, 04842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-240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677" y="6182337"/>
            <a:ext cx="413545" cy="455876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6675352" y="5946421"/>
            <a:ext cx="5501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“ Nem sempre quem luta vence. Mas, os que venceram, lutaram. J.L.S.”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C442486-FD0E-47AB-8252-3E0614E12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9023" y="17317"/>
            <a:ext cx="1657783" cy="141622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841A7D4-2A73-490F-B154-A8AF835C2F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789317"/>
            <a:ext cx="6096000" cy="400252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1F72533-D4E9-4032-A135-CCF1B2A058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789317"/>
            <a:ext cx="6165609" cy="400252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0FC25A3C-E69D-4E0F-A654-036E0BDF7D8E}"/>
              </a:ext>
            </a:extLst>
          </p:cNvPr>
          <p:cNvSpPr/>
          <p:nvPr/>
        </p:nvSpPr>
        <p:spPr>
          <a:xfrm>
            <a:off x="2310329" y="107717"/>
            <a:ext cx="7340957" cy="20005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CEPROCIG – PROGRAMA GÁS A PREÇO JUSTO</a:t>
            </a:r>
          </a:p>
          <a:p>
            <a:pPr algn="ctr"/>
            <a:r>
              <a:rPr lang="pt-BR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</a:t>
            </a:r>
            <a:endParaRPr lang="pt-BR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732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402</Words>
  <Application>Microsoft Office PowerPoint</Application>
  <PresentationFormat>Widescreen</PresentationFormat>
  <Paragraphs>59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Bahnschrift SemiBold SemiConden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Gonçalves de Lima</dc:creator>
  <cp:lastModifiedBy>Ana Jardim</cp:lastModifiedBy>
  <cp:revision>29</cp:revision>
  <dcterms:created xsi:type="dcterms:W3CDTF">2021-09-15T22:43:42Z</dcterms:created>
  <dcterms:modified xsi:type="dcterms:W3CDTF">2022-06-28T01:50:57Z</dcterms:modified>
</cp:coreProperties>
</file>