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A721-2CE7-419A-AC77-6ADD20145144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375E-D30D-438F-A8A1-609D73A90A8C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Bahnschrift SemiLight Condensed" pitchFamily="34" charset="0"/>
              </a:rPr>
              <a:t>Projeto Integrador </a:t>
            </a:r>
            <a:r>
              <a:rPr lang="pt-BR" dirty="0" err="1" smtClean="0">
                <a:latin typeface="Bahnschrift SemiLight Condensed" pitchFamily="34" charset="0"/>
              </a:rPr>
              <a:t>Univesp</a:t>
            </a:r>
            <a:r>
              <a:rPr lang="pt-BR" dirty="0" smtClean="0">
                <a:latin typeface="Bahnschrift SemiLight Condensed" pitchFamily="34" charset="0"/>
              </a:rPr>
              <a:t>/PJI110-0028</a:t>
            </a:r>
            <a:br>
              <a:rPr lang="pt-BR" dirty="0" smtClean="0">
                <a:latin typeface="Bahnschrift SemiLight Condensed" pitchFamily="34" charset="0"/>
              </a:rPr>
            </a:br>
            <a:r>
              <a:rPr lang="pt-BR" dirty="0" err="1" smtClean="0">
                <a:latin typeface="Bahnschrift SemiLight Condensed" pitchFamily="34" charset="0"/>
              </a:rPr>
              <a:t>Polo</a:t>
            </a:r>
            <a:r>
              <a:rPr lang="pt-BR" dirty="0" smtClean="0">
                <a:latin typeface="Bahnschrift SemiLight Condensed" pitchFamily="34" charset="0"/>
              </a:rPr>
              <a:t> Céu 3 Lagos</a:t>
            </a:r>
            <a:br>
              <a:rPr lang="pt-BR" dirty="0" smtClean="0">
                <a:latin typeface="Bahnschrift SemiLight Condensed" pitchFamily="34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Camila </a:t>
            </a:r>
            <a:r>
              <a:rPr lang="pt-BR" dirty="0" err="1"/>
              <a:t>Giacomo</a:t>
            </a:r>
            <a:r>
              <a:rPr lang="pt-BR" dirty="0"/>
              <a:t> de Oliveira RA: 1711754</a:t>
            </a:r>
          </a:p>
          <a:p>
            <a:r>
              <a:rPr lang="pt-BR" dirty="0"/>
              <a:t>Felipe Jardim Andrade RA: 2014168</a:t>
            </a:r>
          </a:p>
          <a:p>
            <a:r>
              <a:rPr lang="pt-BR" dirty="0"/>
              <a:t>Guilherme Pereira de Lima RA: 2004180</a:t>
            </a:r>
          </a:p>
          <a:p>
            <a:r>
              <a:rPr lang="pt-BR" dirty="0"/>
              <a:t>Rafael Gonçalves de lima RA: 2011290</a:t>
            </a:r>
          </a:p>
          <a:p>
            <a:r>
              <a:rPr lang="pt-BR" dirty="0"/>
              <a:t>Wesley Ferreira de Macedo RA: 2006901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TEMA NORTEADOR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401080" cy="3929090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 </a:t>
            </a:r>
            <a:r>
              <a:rPr lang="pt-BR" sz="2000" dirty="0" smtClean="0"/>
              <a:t>         DESENVOLVIMENTO DE UM SOFTWARE COM  FRAMEWORK WEB QUE UTILIZE NOÇÕES DE BANCO DE DADOS, PRATICANDO O CONTROLE DE VERSÃO.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ctr">
              <a:buNone/>
            </a:pPr>
            <a:r>
              <a:rPr lang="pt-BR" dirty="0" smtClean="0"/>
              <a:t>    DIGITALIZAÇÃO DE DADOS ONG CEPROCIG	</a:t>
            </a:r>
            <a:endParaRPr lang="pt-BR" dirty="0"/>
          </a:p>
        </p:txBody>
      </p:sp>
      <p:pic>
        <p:nvPicPr>
          <p:cNvPr id="5" name="Imagem 4" descr="emblema o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000372"/>
            <a:ext cx="2143140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        Após </a:t>
            </a:r>
            <a:r>
              <a:rPr lang="pt-BR" sz="1800" dirty="0"/>
              <a:t>buscar soluções realmente necessárias para a população residente na região do </a:t>
            </a:r>
            <a:r>
              <a:rPr lang="pt-BR" sz="1800" dirty="0" err="1"/>
              <a:t>Polo</a:t>
            </a:r>
            <a:r>
              <a:rPr lang="pt-BR" sz="1800" dirty="0"/>
              <a:t> Três Lagos, foi apresentado a ONG </a:t>
            </a:r>
            <a:r>
              <a:rPr lang="pt-BR" sz="1800" dirty="0" err="1"/>
              <a:t>Ceprocig</a:t>
            </a:r>
            <a:r>
              <a:rPr lang="pt-BR" sz="1800" dirty="0"/>
              <a:t> (Centro de Promoção e Resgate à Cidadania), que faz um trabalho de busca por moradias populares para famílias de baixa renda e em estado de vulnerabilidade. </a:t>
            </a:r>
            <a:endParaRPr lang="pt-BR" sz="1800" dirty="0" smtClean="0"/>
          </a:p>
          <a:p>
            <a:pPr>
              <a:buNone/>
            </a:pPr>
            <a:endParaRPr lang="pt-BR" sz="1800" dirty="0"/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 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SOLUÇÃO PROPOSTA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>
              <a:buNone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Após conversas com os responsáveis pela ONG, levantou-se as principais necessidades que facilitariam os cadastros e acesso ao trabalho da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Ceprocig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 Cadastro de famílias de dependentes,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logins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para colaboradores da ONG acessarem o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Website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 recurso para pontuação - segundo critérios adotados pela organização.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134</Words>
  <Application>Microsoft Office PowerPoint</Application>
  <PresentationFormat>Apresentação na tela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Projeto Integrador Univesp/PJI110-0028 Polo Céu 3 Lagos </vt:lpstr>
      <vt:lpstr>      TEMA NORTEADOR    </vt:lpstr>
      <vt:lpstr>     </vt:lpstr>
      <vt:lpstr>INTRODUÇÃO </vt:lpstr>
      <vt:lpstr> SOLUÇÃO PROPOSTA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Digitalização de dados Ceprocig</dc:title>
  <dc:creator>CEPROCIG</dc:creator>
  <cp:lastModifiedBy>CEPROCIG</cp:lastModifiedBy>
  <cp:revision>4</cp:revision>
  <dcterms:created xsi:type="dcterms:W3CDTF">2021-11-27T21:51:06Z</dcterms:created>
  <dcterms:modified xsi:type="dcterms:W3CDTF">2021-11-27T22:31:20Z</dcterms:modified>
</cp:coreProperties>
</file>