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57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9291-D12A-4E94-9AA5-A3BA2AF2392A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2E1B-0DE9-4855-952E-A4D21537E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3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5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69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8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2E1B-0DE9-4855-952E-A4D21537E66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02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8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8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4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48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1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A90B-2BF2-4885-AD0A-C15912E82122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83F2-915D-47AF-91D8-4EF98D29F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tel:+55115924356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54" y="11639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0675" cy="14341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43200" y="163093"/>
            <a:ext cx="73409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</a:t>
            </a:r>
            <a:endParaRPr lang="pt-BR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 Nós                      Institucional                            Projetos                                 Associados                                Contatos </a:t>
            </a:r>
            <a:endParaRPr lang="pt-BR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5354" y="568737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-1606875" y="3410389"/>
            <a:ext cx="3901825" cy="688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rot="5400000">
            <a:off x="9897050" y="3411681"/>
            <a:ext cx="3901825" cy="688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239490" y="1799582"/>
            <a:ext cx="344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 FOTOS REF A ONG 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Parceiros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Sede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998137" y="5714394"/>
            <a:ext cx="125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Siga – nos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</a:t>
            </a:r>
            <a:r>
              <a:rPr lang="pt-BR" sz="16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Torquarto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Tapajós, </a:t>
            </a:r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166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Parque Grajau, </a:t>
            </a:r>
            <a:endParaRPr lang="pt-BR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</a:t>
            </a:r>
            <a:r>
              <a:rPr lang="pt-BR" sz="1600" dirty="0" smtClean="0">
                <a:solidFill>
                  <a:schemeClr val="bg1"/>
                </a:solidFill>
              </a:rPr>
              <a:t>J.L.S.”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5" y="2157274"/>
            <a:ext cx="3816377" cy="35171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53" y="2157274"/>
            <a:ext cx="3583479" cy="354291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32" y="2157274"/>
            <a:ext cx="3415993" cy="35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54" y="27657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0675" cy="14341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43200" y="163093"/>
            <a:ext cx="73409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</a:t>
            </a:r>
            <a:endParaRPr lang="pt-BR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Nós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Parceiros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Sede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91817" y="5679642"/>
            <a:ext cx="11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Siga – nos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</a:t>
            </a:r>
            <a:r>
              <a:rPr lang="pt-BR" sz="16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Torquarto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Tapajós, </a:t>
            </a:r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166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Parque Grajau, </a:t>
            </a:r>
            <a:endParaRPr lang="pt-BR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993" y="6208137"/>
            <a:ext cx="392611" cy="43279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-15354" y="1801601"/>
            <a:ext cx="12242419" cy="39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pt-BR" sz="2000" b="1" dirty="0" err="1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Ceprocig</a:t>
            </a:r>
            <a:r>
              <a:rPr lang="pt-BR" sz="2000" b="1" dirty="0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CENTRO DE PROMOÇÃO RESGATE A CIDADANIA GRAJAÚ – PAULO VI, é uma entidade sem fins lucrativos que atua na periferia de São Paulo, região extremo Sul da Cidade, com base nos princípios da solidariedade, do companheirismo, da cooperação e da integração social. Atua nas áreas da infância, juventude, assistência social, em defesa dos direitos humanos, no combate ao racismo e machismo, e pela democracia</a:t>
            </a:r>
            <a:r>
              <a:rPr lang="pt-BR" dirty="0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998630" y="59559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</p:spTree>
    <p:extLst>
      <p:ext uri="{BB962C8B-B14F-4D97-AF65-F5344CB8AC3E}">
        <p14:creationId xmlns:p14="http://schemas.microsoft.com/office/powerpoint/2010/main" val="22255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54" y="27657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0675" cy="14341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43200" y="163093"/>
            <a:ext cx="73409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</a:t>
            </a:r>
            <a:endParaRPr lang="pt-BR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Institucional</a:t>
            </a:r>
            <a:endParaRPr lang="pt-BR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Parceiros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Sede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91817" y="5679642"/>
            <a:ext cx="11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Siga – nos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</a:t>
            </a:r>
            <a:r>
              <a:rPr lang="pt-BR" sz="16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Torquarto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Tapajós, </a:t>
            </a:r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166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Parque Grajau, </a:t>
            </a:r>
            <a:endParaRPr lang="pt-BR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993" y="6208137"/>
            <a:ext cx="392611" cy="43279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998630" y="59559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sp>
        <p:nvSpPr>
          <p:cNvPr id="16" name="Retângulo 15"/>
          <p:cNvSpPr/>
          <p:nvPr/>
        </p:nvSpPr>
        <p:spPr>
          <a:xfrm rot="5400000">
            <a:off x="4115175" y="-2322468"/>
            <a:ext cx="3915214" cy="121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2428" y="2055386"/>
            <a:ext cx="443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Presidência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b="1" dirty="0" err="1" smtClean="0">
                <a:solidFill>
                  <a:schemeClr val="bg1"/>
                </a:solidFill>
              </a:rPr>
              <a:t>Uranide</a:t>
            </a:r>
            <a:r>
              <a:rPr lang="pt-BR" b="1" dirty="0" smtClean="0">
                <a:solidFill>
                  <a:schemeClr val="bg1"/>
                </a:solidFill>
              </a:rPr>
              <a:t> Sacramento Cruz 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Secretária: Cida Oliveira    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54" y="11639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0675" cy="14341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43200" y="163093"/>
            <a:ext cx="73409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</a:t>
            </a:r>
            <a:endParaRPr lang="pt-BR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Projetos                              </a:t>
            </a:r>
            <a:endParaRPr lang="pt-BR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-1309351" y="3074399"/>
            <a:ext cx="3921063" cy="1333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 rot="5400000">
            <a:off x="9897050" y="3411681"/>
            <a:ext cx="3901825" cy="688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Parceiros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Sede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Siga – nos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</a:t>
            </a:r>
            <a:r>
              <a:rPr lang="pt-BR" sz="16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Torquarto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Tapajós, </a:t>
            </a:r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166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Parque Grajau, </a:t>
            </a:r>
            <a:endParaRPr lang="pt-BR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2284495"/>
            <a:ext cx="1423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pt-BR" sz="1400" dirty="0">
                <a:solidFill>
                  <a:schemeClr val="bg1"/>
                </a:solidFill>
              </a:rPr>
              <a:t>PROJETO </a:t>
            </a:r>
            <a:r>
              <a:rPr lang="pt-BR" sz="1400" dirty="0" smtClean="0">
                <a:solidFill>
                  <a:schemeClr val="bg1"/>
                </a:solidFill>
              </a:rPr>
              <a:t>1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</a:t>
            </a:r>
            <a:r>
              <a:rPr lang="pt-BR" sz="1400" dirty="0" smtClean="0">
                <a:solidFill>
                  <a:schemeClr val="bg1"/>
                </a:solidFill>
              </a:rPr>
              <a:t>PROJETO 2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  PROJETO 3 </a:t>
            </a:r>
            <a:endParaRPr lang="pt-BR" sz="14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843" y="3267442"/>
            <a:ext cx="1030313" cy="3231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94" y="1803513"/>
            <a:ext cx="4985096" cy="38825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89" y="1786840"/>
            <a:ext cx="5187936" cy="3899242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</a:t>
            </a:r>
            <a:r>
              <a:rPr lang="pt-BR" sz="1600" dirty="0" smtClean="0">
                <a:solidFill>
                  <a:schemeClr val="bg1"/>
                </a:solidFill>
              </a:rPr>
              <a:t>J.L.S.”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54" y="11639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0675" cy="14341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43200" y="163093"/>
            <a:ext cx="73409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</a:t>
            </a:r>
            <a:endParaRPr lang="pt-BR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Associados</a:t>
            </a:r>
            <a:endParaRPr lang="pt-BR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4160560" y="-2380163"/>
            <a:ext cx="3921063" cy="122114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Parceiros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Sede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09088" y="5701463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Siga – nos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</a:t>
            </a:r>
            <a:r>
              <a:rPr lang="pt-BR" sz="16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Torquarto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Tapajós, </a:t>
            </a:r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166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Parque Grajau, </a:t>
            </a:r>
            <a:endParaRPr lang="pt-BR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77" y="6182337"/>
            <a:ext cx="413545" cy="4558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-32302" y="2314367"/>
            <a:ext cx="142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CADASTRO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675352" y="5946421"/>
            <a:ext cx="550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“ Nem sempre quem luta vence. Mas, os que venceram, lutaram. </a:t>
            </a:r>
            <a:r>
              <a:rPr lang="pt-BR" sz="1600" dirty="0" smtClean="0">
                <a:solidFill>
                  <a:schemeClr val="bg1"/>
                </a:solidFill>
              </a:rPr>
              <a:t>J.L.S.”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5354" y="27657"/>
            <a:ext cx="12192000" cy="143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0675" cy="14341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43200" y="163093"/>
            <a:ext cx="73409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CEPROCIG</a:t>
            </a:r>
            <a:endParaRPr lang="pt-BR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43418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Contatos</a:t>
            </a:r>
            <a:endParaRPr lang="pt-BR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5702755"/>
            <a:ext cx="12192000" cy="1152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5233" y="5702755"/>
            <a:ext cx="10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Parceiros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3200" y="5714394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Nossa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Sede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91817" y="5679642"/>
            <a:ext cx="11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Siga – nos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54" y="6048974"/>
            <a:ext cx="836409" cy="751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592476" y="6009039"/>
            <a:ext cx="227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R. </a:t>
            </a:r>
            <a:r>
              <a:rPr lang="pt-BR" sz="16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Torquarto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Tapajós, </a:t>
            </a:r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166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- Parque Grajau, </a:t>
            </a:r>
            <a:endParaRPr lang="pt-BR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São </a:t>
            </a:r>
            <a:r>
              <a:rPr lang="pt-BR" sz="1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Paulo - SP, 04842-240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993" y="6208137"/>
            <a:ext cx="392611" cy="43279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998630" y="59559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“ Nem sempre quem luta vence. Mas, os que venceram, lutaram. J.L.S.”</a:t>
            </a:r>
          </a:p>
        </p:txBody>
      </p:sp>
      <p:sp>
        <p:nvSpPr>
          <p:cNvPr id="16" name="Retângulo 15"/>
          <p:cNvSpPr/>
          <p:nvPr/>
        </p:nvSpPr>
        <p:spPr>
          <a:xfrm rot="5400000">
            <a:off x="4115174" y="-2373965"/>
            <a:ext cx="3915214" cy="121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45693" y="1966607"/>
            <a:ext cx="469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E-Mail: </a:t>
            </a:r>
            <a:r>
              <a:rPr lang="pt-BR" b="1" u="sng" dirty="0">
                <a:solidFill>
                  <a:schemeClr val="accent5"/>
                </a:solidFill>
              </a:rPr>
              <a:t>ceprocig@hotmail.com</a:t>
            </a:r>
            <a:endParaRPr lang="pt-BR" b="1" u="sng" dirty="0" smtClean="0">
              <a:solidFill>
                <a:schemeClr val="accent5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Telefone: </a:t>
            </a:r>
            <a:r>
              <a:rPr lang="pt-BR" b="1" dirty="0" smtClean="0">
                <a:hlinkClick r:id="rId6"/>
              </a:rPr>
              <a:t>(11) 5924-3565</a:t>
            </a:r>
            <a:r>
              <a:rPr lang="pt-BR" b="1" dirty="0" smtClean="0"/>
              <a:t> – </a:t>
            </a:r>
            <a:r>
              <a:rPr lang="pt-BR" b="1" u="sng" dirty="0" smtClean="0">
                <a:solidFill>
                  <a:schemeClr val="accent5"/>
                </a:solidFill>
              </a:rPr>
              <a:t>(</a:t>
            </a:r>
            <a:r>
              <a:rPr lang="pt-BR" b="1" u="sng" dirty="0">
                <a:solidFill>
                  <a:schemeClr val="accent5"/>
                </a:solidFill>
              </a:rPr>
              <a:t>11) </a:t>
            </a:r>
            <a:r>
              <a:rPr lang="pt-BR" b="1" u="sng" dirty="0" smtClean="0">
                <a:solidFill>
                  <a:schemeClr val="accent5"/>
                </a:solidFill>
              </a:rPr>
              <a:t>5641-4747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u="sng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 err="1" smtClean="0">
                <a:solidFill>
                  <a:schemeClr val="bg1"/>
                </a:solidFill>
              </a:rPr>
              <a:t>Zap</a:t>
            </a:r>
            <a:r>
              <a:rPr lang="pt-BR" b="1" u="sng" dirty="0" smtClean="0">
                <a:solidFill>
                  <a:schemeClr val="bg1"/>
                </a:solidFill>
              </a:rPr>
              <a:t> :  </a:t>
            </a:r>
            <a:r>
              <a:rPr lang="pt-BR" b="1" u="sng" dirty="0" smtClean="0">
                <a:solidFill>
                  <a:schemeClr val="accent5"/>
                </a:solidFill>
              </a:rPr>
              <a:t>(</a:t>
            </a:r>
            <a:r>
              <a:rPr lang="pt-BR" b="1" u="sng" dirty="0" err="1" smtClean="0">
                <a:solidFill>
                  <a:schemeClr val="accent5"/>
                </a:solidFill>
              </a:rPr>
              <a:t>xx</a:t>
            </a:r>
            <a:r>
              <a:rPr lang="pt-BR" b="1" u="sng" dirty="0" smtClean="0">
                <a:solidFill>
                  <a:schemeClr val="accent5"/>
                </a:solidFill>
              </a:rPr>
              <a:t>) </a:t>
            </a:r>
            <a:r>
              <a:rPr lang="pt-BR" b="1" u="sng" dirty="0" err="1" smtClean="0">
                <a:solidFill>
                  <a:schemeClr val="accent5"/>
                </a:solidFill>
              </a:rPr>
              <a:t>xxxxx-xxxx</a:t>
            </a:r>
            <a:r>
              <a:rPr lang="pt-BR" b="1" dirty="0" smtClean="0"/>
              <a:t> </a:t>
            </a:r>
            <a:endParaRPr lang="pt-BR" b="1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381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Bahnschrift SemiBold SemiConden</vt:lpstr>
      <vt:lpstr>Bell MT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Gonçalves de Lima</dc:creator>
  <cp:lastModifiedBy>Rafael Gonçalves de Lima</cp:lastModifiedBy>
  <cp:revision>19</cp:revision>
  <dcterms:created xsi:type="dcterms:W3CDTF">2021-09-15T22:43:42Z</dcterms:created>
  <dcterms:modified xsi:type="dcterms:W3CDTF">2021-09-17T20:32:02Z</dcterms:modified>
</cp:coreProperties>
</file>