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66"/>
  </p:notesMasterIdLst>
  <p:handoutMasterIdLst>
    <p:handoutMasterId r:id="rId67"/>
  </p:handoutMasterIdLst>
  <p:sldIdLst>
    <p:sldId id="256" r:id="rId2"/>
    <p:sldId id="1162" r:id="rId3"/>
    <p:sldId id="288" r:id="rId4"/>
    <p:sldId id="1098" r:id="rId5"/>
    <p:sldId id="1734" r:id="rId6"/>
    <p:sldId id="291" r:id="rId7"/>
    <p:sldId id="1673" r:id="rId8"/>
    <p:sldId id="1725" r:id="rId9"/>
    <p:sldId id="1726" r:id="rId10"/>
    <p:sldId id="301" r:id="rId11"/>
    <p:sldId id="1192" r:id="rId12"/>
    <p:sldId id="1660" r:id="rId13"/>
    <p:sldId id="1661" r:id="rId14"/>
    <p:sldId id="1663" r:id="rId15"/>
    <p:sldId id="1662" r:id="rId16"/>
    <p:sldId id="1664" r:id="rId17"/>
    <p:sldId id="1747" r:id="rId18"/>
    <p:sldId id="1112" r:id="rId19"/>
    <p:sldId id="1665" r:id="rId20"/>
    <p:sldId id="1775" r:id="rId21"/>
    <p:sldId id="1776" r:id="rId22"/>
    <p:sldId id="1777" r:id="rId23"/>
    <p:sldId id="1778" r:id="rId24"/>
    <p:sldId id="1190" r:id="rId25"/>
    <p:sldId id="1748" r:id="rId26"/>
    <p:sldId id="1193" r:id="rId27"/>
    <p:sldId id="485" r:id="rId28"/>
    <p:sldId id="1736" r:id="rId29"/>
    <p:sldId id="1194" r:id="rId30"/>
    <p:sldId id="487" r:id="rId31"/>
    <p:sldId id="488" r:id="rId32"/>
    <p:sldId id="1749" r:id="rId33"/>
    <p:sldId id="1750" r:id="rId34"/>
    <p:sldId id="492" r:id="rId35"/>
    <p:sldId id="1152" r:id="rId36"/>
    <p:sldId id="493" r:id="rId37"/>
    <p:sldId id="858" r:id="rId38"/>
    <p:sldId id="859" r:id="rId39"/>
    <p:sldId id="1751" r:id="rId40"/>
    <p:sldId id="1752" r:id="rId41"/>
    <p:sldId id="1753" r:id="rId42"/>
    <p:sldId id="1754" r:id="rId43"/>
    <p:sldId id="1755" r:id="rId44"/>
    <p:sldId id="1756" r:id="rId45"/>
    <p:sldId id="1779" r:id="rId46"/>
    <p:sldId id="1781" r:id="rId47"/>
    <p:sldId id="1782" r:id="rId48"/>
    <p:sldId id="1757" r:id="rId49"/>
    <p:sldId id="1759" r:id="rId50"/>
    <p:sldId id="1758" r:id="rId51"/>
    <p:sldId id="1760" r:id="rId52"/>
    <p:sldId id="1762" r:id="rId53"/>
    <p:sldId id="1763" r:id="rId54"/>
    <p:sldId id="1772" r:id="rId55"/>
    <p:sldId id="1773" r:id="rId56"/>
    <p:sldId id="1764" r:id="rId57"/>
    <p:sldId id="1767" r:id="rId58"/>
    <p:sldId id="1768" r:id="rId59"/>
    <p:sldId id="1769" r:id="rId60"/>
    <p:sldId id="1770" r:id="rId61"/>
    <p:sldId id="1771" r:id="rId62"/>
    <p:sldId id="1765" r:id="rId63"/>
    <p:sldId id="1766" r:id="rId64"/>
    <p:sldId id="1110" r:id="rId6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0000FF"/>
    <a:srgbClr val="C0C0C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78152-9228-4617-8EDB-BF33294DD78F}" v="5" dt="2023-04-11T01:35:24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9" autoAdjust="0"/>
    <p:restoredTop sz="94709" autoAdjust="0"/>
  </p:normalViewPr>
  <p:slideViewPr>
    <p:cSldViewPr>
      <p:cViewPr varScale="1">
        <p:scale>
          <a:sx n="65" d="100"/>
          <a:sy n="65" d="100"/>
        </p:scale>
        <p:origin x="8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DB41A9E5-964D-4E3B-9299-79D121C412B6}"/>
    <pc:docChg chg="delSld">
      <pc:chgData name="Ricardo Luiz Freitas" userId="122532effb8c3c75" providerId="LiveId" clId="{DB41A9E5-964D-4E3B-9299-79D121C412B6}" dt="2020-08-06T22:16:00.762" v="1" actId="47"/>
      <pc:docMkLst>
        <pc:docMk/>
      </pc:docMkLst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5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5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7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8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9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9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7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7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8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8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8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9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9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9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4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7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7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8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1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1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11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1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17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1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2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2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3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5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165024" sldId="14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87778" sldId="17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C0678152-9228-4617-8EDB-BF33294DD78F}"/>
    <pc:docChg chg="undo custSel modSld">
      <pc:chgData name="Ricardo Luiz Freitas" userId="122532effb8c3c75" providerId="LiveId" clId="{C0678152-9228-4617-8EDB-BF33294DD78F}" dt="2023-04-11T01:35:24.779" v="46"/>
      <pc:docMkLst>
        <pc:docMk/>
      </pc:docMkLst>
      <pc:sldChg chg="addSp delSp modSp mod delAnim modAnim">
        <pc:chgData name="Ricardo Luiz Freitas" userId="122532effb8c3c75" providerId="LiveId" clId="{C0678152-9228-4617-8EDB-BF33294DD78F}" dt="2023-04-11T01:35:24.779" v="46"/>
        <pc:sldMkLst>
          <pc:docMk/>
          <pc:sldMk cId="1476601461" sldId="1782"/>
        </pc:sldMkLst>
        <pc:picChg chg="add mod">
          <ac:chgData name="Ricardo Luiz Freitas" userId="122532effb8c3c75" providerId="LiveId" clId="{C0678152-9228-4617-8EDB-BF33294DD78F}" dt="2023-04-11T01:29:10.214" v="21" actId="1035"/>
          <ac:picMkLst>
            <pc:docMk/>
            <pc:sldMk cId="1476601461" sldId="1782"/>
            <ac:picMk id="6" creationId="{66DB7E77-B30F-E380-60D5-D473A336EBD0}"/>
          </ac:picMkLst>
        </pc:picChg>
        <pc:picChg chg="del">
          <ac:chgData name="Ricardo Luiz Freitas" userId="122532effb8c3c75" providerId="LiveId" clId="{C0678152-9228-4617-8EDB-BF33294DD78F}" dt="2023-04-11T01:26:38.137" v="4" actId="478"/>
          <ac:picMkLst>
            <pc:docMk/>
            <pc:sldMk cId="1476601461" sldId="1782"/>
            <ac:picMk id="8" creationId="{595A2D84-F991-4199-BB3A-EB256E51D50D}"/>
          </ac:picMkLst>
        </pc:picChg>
        <pc:picChg chg="add del mod">
          <ac:chgData name="Ricardo Luiz Freitas" userId="122532effb8c3c75" providerId="LiveId" clId="{C0678152-9228-4617-8EDB-BF33294DD78F}" dt="2023-04-11T01:27:09.706" v="7" actId="478"/>
          <ac:picMkLst>
            <pc:docMk/>
            <pc:sldMk cId="1476601461" sldId="1782"/>
            <ac:picMk id="10" creationId="{46C42999-10E4-0CEA-6B18-A31799AA8C87}"/>
          </ac:picMkLst>
        </pc:picChg>
        <pc:picChg chg="add del mod">
          <ac:chgData name="Ricardo Luiz Freitas" userId="122532effb8c3c75" providerId="LiveId" clId="{C0678152-9228-4617-8EDB-BF33294DD78F}" dt="2023-04-11T01:33:34.273" v="43" actId="478"/>
          <ac:picMkLst>
            <pc:docMk/>
            <pc:sldMk cId="1476601461" sldId="1782"/>
            <ac:picMk id="12" creationId="{2A712EAB-8DD9-CF2F-AB67-4D69BA240ED7}"/>
          </ac:picMkLst>
        </pc:picChg>
        <pc:picChg chg="add del mod">
          <ac:chgData name="Ricardo Luiz Freitas" userId="122532effb8c3c75" providerId="LiveId" clId="{C0678152-9228-4617-8EDB-BF33294DD78F}" dt="2023-04-11T01:31:18.836" v="29" actId="478"/>
          <ac:picMkLst>
            <pc:docMk/>
            <pc:sldMk cId="1476601461" sldId="1782"/>
            <ac:picMk id="13" creationId="{0B1C9E5F-D809-D5D5-2878-E66D670AEF8E}"/>
          </ac:picMkLst>
        </pc:picChg>
        <pc:picChg chg="add del mod modCrop">
          <ac:chgData name="Ricardo Luiz Freitas" userId="122532effb8c3c75" providerId="LiveId" clId="{C0678152-9228-4617-8EDB-BF33294DD78F}" dt="2023-04-11T01:33:30.332" v="41" actId="732"/>
          <ac:picMkLst>
            <pc:docMk/>
            <pc:sldMk cId="1476601461" sldId="1782"/>
            <ac:picMk id="15" creationId="{05346B5F-1F66-9DBB-581B-188651AF0A64}"/>
          </ac:picMkLst>
        </pc:picChg>
      </pc:sldChg>
    </pc:docChg>
  </pc:docChgLst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7C1AC7FD-0763-41C8-9B6E-7923B9243E69}"/>
    <pc:docChg chg="undo custSel addSld delSld modSld">
      <pc:chgData name="Ricardo Luiz Freitas" userId="122532effb8c3c75" providerId="LiveId" clId="{7C1AC7FD-0763-41C8-9B6E-7923B9243E69}" dt="2020-10-06T21:45:48.351" v="296"/>
      <pc:docMkLst>
        <pc:docMk/>
      </pc:docMkLst>
      <pc:sldChg chg="delSp mod">
        <pc:chgData name="Ricardo Luiz Freitas" userId="122532effb8c3c75" providerId="LiveId" clId="{7C1AC7FD-0763-41C8-9B6E-7923B9243E69}" dt="2020-09-08T17:07:26.917" v="291" actId="478"/>
        <pc:sldMkLst>
          <pc:docMk/>
          <pc:sldMk cId="0" sldId="492"/>
        </pc:sldMkLst>
        <pc:spChg chg="del">
          <ac:chgData name="Ricardo Luiz Freitas" userId="122532effb8c3c75" providerId="LiveId" clId="{7C1AC7FD-0763-41C8-9B6E-7923B9243E69}" dt="2020-09-08T17:07:26.917" v="291" actId="478"/>
          <ac:spMkLst>
            <pc:docMk/>
            <pc:sldMk cId="0" sldId="492"/>
            <ac:spMk id="5" creationId="{00000000-0000-0000-0000-000000000000}"/>
          </ac:spMkLst>
        </pc:spChg>
      </pc:sldChg>
      <pc:sldChg chg="del">
        <pc:chgData name="Ricardo Luiz Freitas" userId="122532effb8c3c75" providerId="LiveId" clId="{7C1AC7FD-0763-41C8-9B6E-7923B9243E69}" dt="2020-08-07T23:23:21.865" v="2" actId="47"/>
        <pc:sldMkLst>
          <pc:docMk/>
          <pc:sldMk cId="0" sldId="494"/>
        </pc:sldMkLst>
      </pc:sldChg>
      <pc:sldChg chg="del">
        <pc:chgData name="Ricardo Luiz Freitas" userId="122532effb8c3c75" providerId="LiveId" clId="{7C1AC7FD-0763-41C8-9B6E-7923B9243E69}" dt="2020-08-07T23:23:22.461" v="3" actId="47"/>
        <pc:sldMkLst>
          <pc:docMk/>
          <pc:sldMk cId="0" sldId="495"/>
        </pc:sldMkLst>
      </pc:sldChg>
      <pc:sldChg chg="delSp mod">
        <pc:chgData name="Ricardo Luiz Freitas" userId="122532effb8c3c75" providerId="LiveId" clId="{7C1AC7FD-0763-41C8-9B6E-7923B9243E69}" dt="2020-09-08T17:07:31.618" v="293" actId="478"/>
        <pc:sldMkLst>
          <pc:docMk/>
          <pc:sldMk cId="0" sldId="858"/>
        </pc:sldMkLst>
        <pc:spChg chg="del">
          <ac:chgData name="Ricardo Luiz Freitas" userId="122532effb8c3c75" providerId="LiveId" clId="{7C1AC7FD-0763-41C8-9B6E-7923B9243E69}" dt="2020-09-08T17:07:31.618" v="293" actId="478"/>
          <ac:spMkLst>
            <pc:docMk/>
            <pc:sldMk cId="0" sldId="858"/>
            <ac:spMk id="6" creationId="{00000000-0000-0000-0000-000000000000}"/>
          </ac:spMkLst>
        </pc:spChg>
      </pc:sldChg>
      <pc:sldChg chg="add del setBg">
        <pc:chgData name="Ricardo Luiz Freitas" userId="122532effb8c3c75" providerId="LiveId" clId="{7C1AC7FD-0763-41C8-9B6E-7923B9243E69}" dt="2020-10-06T21:45:48.351" v="296"/>
        <pc:sldMkLst>
          <pc:docMk/>
          <pc:sldMk cId="0" sldId="1112"/>
        </pc:sldMkLst>
      </pc:sldChg>
      <pc:sldChg chg="delSp mod">
        <pc:chgData name="Ricardo Luiz Freitas" userId="122532effb8c3c75" providerId="LiveId" clId="{7C1AC7FD-0763-41C8-9B6E-7923B9243E69}" dt="2020-09-08T17:07:29.439" v="292" actId="478"/>
        <pc:sldMkLst>
          <pc:docMk/>
          <pc:sldMk cId="0" sldId="1152"/>
        </pc:sldMkLst>
        <pc:spChg chg="del">
          <ac:chgData name="Ricardo Luiz Freitas" userId="122532effb8c3c75" providerId="LiveId" clId="{7C1AC7FD-0763-41C8-9B6E-7923B9243E69}" dt="2020-09-08T17:07:29.439" v="292" actId="478"/>
          <ac:spMkLst>
            <pc:docMk/>
            <pc:sldMk cId="0" sldId="1152"/>
            <ac:spMk id="5" creationId="{00000000-0000-0000-0000-000000000000}"/>
          </ac:spMkLst>
        </pc:spChg>
      </pc:sldChg>
      <pc:sldChg chg="del">
        <pc:chgData name="Ricardo Luiz Freitas" userId="122532effb8c3c75" providerId="LiveId" clId="{7C1AC7FD-0763-41C8-9B6E-7923B9243E69}" dt="2020-08-07T23:23:19.270" v="0" actId="47"/>
        <pc:sldMkLst>
          <pc:docMk/>
          <pc:sldMk cId="0" sldId="1153"/>
        </pc:sldMkLst>
      </pc:sldChg>
      <pc:sldChg chg="del">
        <pc:chgData name="Ricardo Luiz Freitas" userId="122532effb8c3c75" providerId="LiveId" clId="{7C1AC7FD-0763-41C8-9B6E-7923B9243E69}" dt="2020-08-07T23:23:29.527" v="6" actId="47"/>
        <pc:sldMkLst>
          <pc:docMk/>
          <pc:sldMk cId="2305054164" sldId="1560"/>
        </pc:sldMkLst>
      </pc:sldChg>
      <pc:sldChg chg="add del setBg">
        <pc:chgData name="Ricardo Luiz Freitas" userId="122532effb8c3c75" providerId="LiveId" clId="{7C1AC7FD-0763-41C8-9B6E-7923B9243E69}" dt="2020-10-06T21:45:48.351" v="296"/>
        <pc:sldMkLst>
          <pc:docMk/>
          <pc:sldMk cId="0" sldId="1662"/>
        </pc:sldMkLst>
      </pc:sldChg>
      <pc:sldChg chg="add del setBg">
        <pc:chgData name="Ricardo Luiz Freitas" userId="122532effb8c3c75" providerId="LiveId" clId="{7C1AC7FD-0763-41C8-9B6E-7923B9243E69}" dt="2020-10-06T21:45:48.351" v="296"/>
        <pc:sldMkLst>
          <pc:docMk/>
          <pc:sldMk cId="0" sldId="1664"/>
        </pc:sldMkLst>
      </pc:sldChg>
      <pc:sldChg chg="add del setBg">
        <pc:chgData name="Ricardo Luiz Freitas" userId="122532effb8c3c75" providerId="LiveId" clId="{7C1AC7FD-0763-41C8-9B6E-7923B9243E69}" dt="2020-10-06T21:45:48.351" v="296"/>
        <pc:sldMkLst>
          <pc:docMk/>
          <pc:sldMk cId="0" sldId="1665"/>
        </pc:sldMkLst>
      </pc:sldChg>
      <pc:sldChg chg="del">
        <pc:chgData name="Ricardo Luiz Freitas" userId="122532effb8c3c75" providerId="LiveId" clId="{7C1AC7FD-0763-41C8-9B6E-7923B9243E69}" dt="2020-08-07T23:23:19.952" v="1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7C1AC7FD-0763-41C8-9B6E-7923B9243E69}" dt="2020-08-07T23:23:23.103" v="4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7C1AC7FD-0763-41C8-9B6E-7923B9243E69}" dt="2020-08-07T23:23:23.689" v="5" actId="47"/>
        <pc:sldMkLst>
          <pc:docMk/>
          <pc:sldMk cId="3651377522" sldId="1738"/>
        </pc:sldMkLst>
      </pc:sldChg>
      <pc:sldChg chg="add del setBg">
        <pc:chgData name="Ricardo Luiz Freitas" userId="122532effb8c3c75" providerId="LiveId" clId="{7C1AC7FD-0763-41C8-9B6E-7923B9243E69}" dt="2020-10-06T21:45:48.351" v="296"/>
        <pc:sldMkLst>
          <pc:docMk/>
          <pc:sldMk cId="2708535472" sldId="1747"/>
        </pc:sldMkLst>
      </pc:sldChg>
      <pc:sldChg chg="addSp modSp add mod setBg modAnim">
        <pc:chgData name="Ricardo Luiz Freitas" userId="122532effb8c3c75" providerId="LiveId" clId="{7C1AC7FD-0763-41C8-9B6E-7923B9243E69}" dt="2020-09-01T19:25:28.672" v="290" actId="14100"/>
        <pc:sldMkLst>
          <pc:docMk/>
          <pc:sldMk cId="585618383" sldId="1748"/>
        </pc:sldMkLst>
        <pc:spChg chg="mod">
          <ac:chgData name="Ricardo Luiz Freitas" userId="122532effb8c3c75" providerId="LiveId" clId="{7C1AC7FD-0763-41C8-9B6E-7923B9243E69}" dt="2020-09-01T19:24:24.195" v="285" actId="14100"/>
          <ac:spMkLst>
            <pc:docMk/>
            <pc:sldMk cId="585618383" sldId="1748"/>
            <ac:spMk id="5" creationId="{A8535CFD-0181-417D-BDEF-3EE9BCE33FA1}"/>
          </ac:spMkLst>
        </pc:spChg>
        <pc:spChg chg="mod">
          <ac:chgData name="Ricardo Luiz Freitas" userId="122532effb8c3c75" providerId="LiveId" clId="{7C1AC7FD-0763-41C8-9B6E-7923B9243E69}" dt="2020-09-01T19:24:13.195" v="282" actId="14100"/>
          <ac:spMkLst>
            <pc:docMk/>
            <pc:sldMk cId="585618383" sldId="1748"/>
            <ac:spMk id="6" creationId="{C0F2C028-D2D0-426D-80CF-527FDBE0EE27}"/>
          </ac:spMkLst>
        </pc:spChg>
        <pc:spChg chg="mod">
          <ac:chgData name="Ricardo Luiz Freitas" userId="122532effb8c3c75" providerId="LiveId" clId="{7C1AC7FD-0763-41C8-9B6E-7923B9243E69}" dt="2020-09-01T19:23:05.966" v="242" actId="113"/>
          <ac:spMkLst>
            <pc:docMk/>
            <pc:sldMk cId="585618383" sldId="1748"/>
            <ac:spMk id="7" creationId="{BF6AAA8B-4C10-4B72-8AB6-B9B69805060C}"/>
          </ac:spMkLst>
        </pc:spChg>
        <pc:spChg chg="mod">
          <ac:chgData name="Ricardo Luiz Freitas" userId="122532effb8c3c75" providerId="LiveId" clId="{7C1AC7FD-0763-41C8-9B6E-7923B9243E69}" dt="2020-09-01T19:19:04.675" v="9" actId="20577"/>
          <ac:spMkLst>
            <pc:docMk/>
            <pc:sldMk cId="585618383" sldId="1748"/>
            <ac:spMk id="8" creationId="{2A394609-4617-4743-8881-95AA3EB1A262}"/>
          </ac:spMkLst>
        </pc:spChg>
        <pc:spChg chg="mod">
          <ac:chgData name="Ricardo Luiz Freitas" userId="122532effb8c3c75" providerId="LiveId" clId="{7C1AC7FD-0763-41C8-9B6E-7923B9243E69}" dt="2020-09-01T19:24:15.463" v="283" actId="14100"/>
          <ac:spMkLst>
            <pc:docMk/>
            <pc:sldMk cId="585618383" sldId="1748"/>
            <ac:spMk id="10" creationId="{31E38248-D05C-4194-9C95-04D77D855B4F}"/>
          </ac:spMkLst>
        </pc:spChg>
        <pc:spChg chg="add mod">
          <ac:chgData name="Ricardo Luiz Freitas" userId="122532effb8c3c75" providerId="LiveId" clId="{7C1AC7FD-0763-41C8-9B6E-7923B9243E69}" dt="2020-09-01T19:25:28.672" v="290" actId="14100"/>
          <ac:spMkLst>
            <pc:docMk/>
            <pc:sldMk cId="585618383" sldId="1748"/>
            <ac:spMk id="11" creationId="{038FFC9B-ABAB-4635-97A5-9612F679EAE4}"/>
          </ac:spMkLst>
        </pc:spChg>
        <pc:spChg chg="add mod">
          <ac:chgData name="Ricardo Luiz Freitas" userId="122532effb8c3c75" providerId="LiveId" clId="{7C1AC7FD-0763-41C8-9B6E-7923B9243E69}" dt="2020-09-01T19:24:34.727" v="287" actId="14100"/>
          <ac:spMkLst>
            <pc:docMk/>
            <pc:sldMk cId="585618383" sldId="1748"/>
            <ac:spMk id="12" creationId="{6030192B-FAE9-4F07-978F-E12F90BDCB1B}"/>
          </ac:spMkLst>
        </pc:spChg>
      </pc:sldChg>
    </pc:docChg>
  </pc:docChgLst>
  <pc:docChgLst>
    <pc:chgData name="Ricardo Luiz Freitas" userId="122532effb8c3c75" providerId="LiveId" clId="{5D3DFBDD-876B-4BFA-A873-41CA8B44C69D}"/>
    <pc:docChg chg="undo redo custSel addSld delSld modSld">
      <pc:chgData name="Ricardo Luiz Freitas" userId="122532effb8c3c75" providerId="LiveId" clId="{5D3DFBDD-876B-4BFA-A873-41CA8B44C69D}" dt="2020-10-31T14:00:18.659" v="1338" actId="20577"/>
      <pc:docMkLst>
        <pc:docMk/>
      </pc:docMkLst>
      <pc:sldChg chg="setBg">
        <pc:chgData name="Ricardo Luiz Freitas" userId="122532effb8c3c75" providerId="LiveId" clId="{5D3DFBDD-876B-4BFA-A873-41CA8B44C69D}" dt="2020-10-31T12:57:25.328" v="206"/>
        <pc:sldMkLst>
          <pc:docMk/>
          <pc:sldMk cId="0" sldId="256"/>
        </pc:sldMkLst>
      </pc:sldChg>
      <pc:sldChg chg="addSp delSp modSp mod setBg">
        <pc:chgData name="Ricardo Luiz Freitas" userId="122532effb8c3c75" providerId="LiveId" clId="{5D3DFBDD-876B-4BFA-A873-41CA8B44C69D}" dt="2020-10-31T13:19:03.311" v="802" actId="313"/>
        <pc:sldMkLst>
          <pc:docMk/>
          <pc:sldMk cId="0" sldId="288"/>
        </pc:sldMkLst>
        <pc:spChg chg="mod">
          <ac:chgData name="Ricardo Luiz Freitas" userId="122532effb8c3c75" providerId="LiveId" clId="{5D3DFBDD-876B-4BFA-A873-41CA8B44C69D}" dt="2020-10-31T13:19:03.311" v="802" actId="313"/>
          <ac:spMkLst>
            <pc:docMk/>
            <pc:sldMk cId="0" sldId="288"/>
            <ac:spMk id="94211" creationId="{36CC388E-D7E9-49A7-87D3-1152A97A61F5}"/>
          </ac:spMkLst>
        </pc:spChg>
        <pc:picChg chg="add del">
          <ac:chgData name="Ricardo Luiz Freitas" userId="122532effb8c3c75" providerId="LiveId" clId="{5D3DFBDD-876B-4BFA-A873-41CA8B44C69D}" dt="2020-10-31T13:01:43.439" v="373"/>
          <ac:picMkLst>
            <pc:docMk/>
            <pc:sldMk cId="0" sldId="288"/>
            <ac:picMk id="2" creationId="{2FC223AE-88A0-4323-BAC7-E73719D2F7AA}"/>
          </ac:picMkLst>
        </pc:picChg>
        <pc:picChg chg="add del">
          <ac:chgData name="Ricardo Luiz Freitas" userId="122532effb8c3c75" providerId="LiveId" clId="{5D3DFBDD-876B-4BFA-A873-41CA8B44C69D}" dt="2020-10-31T13:01:50.280" v="375"/>
          <ac:picMkLst>
            <pc:docMk/>
            <pc:sldMk cId="0" sldId="288"/>
            <ac:picMk id="3" creationId="{9E1FA30F-C87A-40E7-96C9-4D1FCEC7381F}"/>
          </ac:picMkLst>
        </pc:picChg>
      </pc:sldChg>
      <pc:sldChg chg="modSp mod">
        <pc:chgData name="Ricardo Luiz Freitas" userId="122532effb8c3c75" providerId="LiveId" clId="{5D3DFBDD-876B-4BFA-A873-41CA8B44C69D}" dt="2020-10-31T12:57:08.885" v="205" actId="6549"/>
        <pc:sldMkLst>
          <pc:docMk/>
          <pc:sldMk cId="0" sldId="291"/>
        </pc:sldMkLst>
        <pc:spChg chg="mod">
          <ac:chgData name="Ricardo Luiz Freitas" userId="122532effb8c3c75" providerId="LiveId" clId="{5D3DFBDD-876B-4BFA-A873-41CA8B44C69D}" dt="2020-10-31T12:57:08.885" v="205" actId="6549"/>
          <ac:spMkLst>
            <pc:docMk/>
            <pc:sldMk cId="0" sldId="291"/>
            <ac:spMk id="64515" creationId="{04DBB8F1-12E7-4801-AD71-67E26F5597A1}"/>
          </ac:spMkLst>
        </pc:spChg>
      </pc:sldChg>
      <pc:sldChg chg="del">
        <pc:chgData name="Ricardo Luiz Freitas" userId="122532effb8c3c75" providerId="LiveId" clId="{5D3DFBDD-876B-4BFA-A873-41CA8B44C69D}" dt="2020-10-31T13:17:01.863" v="783" actId="47"/>
        <pc:sldMkLst>
          <pc:docMk/>
          <pc:sldMk cId="0" sldId="299"/>
        </pc:sldMkLst>
      </pc:sldChg>
      <pc:sldChg chg="modSp add del mod setBg modAnim">
        <pc:chgData name="Ricardo Luiz Freitas" userId="122532effb8c3c75" providerId="LiveId" clId="{5D3DFBDD-876B-4BFA-A873-41CA8B44C69D}" dt="2020-10-31T13:06:02.414" v="482"/>
        <pc:sldMkLst>
          <pc:docMk/>
          <pc:sldMk cId="0" sldId="301"/>
        </pc:sldMkLst>
        <pc:spChg chg="mod">
          <ac:chgData name="Ricardo Luiz Freitas" userId="122532effb8c3c75" providerId="LiveId" clId="{5D3DFBDD-876B-4BFA-A873-41CA8B44C69D}" dt="2020-10-31T13:05:56.958" v="481" actId="20577"/>
          <ac:spMkLst>
            <pc:docMk/>
            <pc:sldMk cId="0" sldId="301"/>
            <ac:spMk id="94212" creationId="{FBCD74BB-F21D-44FD-B917-17212548D479}"/>
          </ac:spMkLst>
        </pc:spChg>
        <pc:spChg chg="mod">
          <ac:chgData name="Ricardo Luiz Freitas" userId="122532effb8c3c75" providerId="LiveId" clId="{5D3DFBDD-876B-4BFA-A873-41CA8B44C69D}" dt="2020-10-31T13:00:24.599" v="359" actId="20577"/>
          <ac:spMkLst>
            <pc:docMk/>
            <pc:sldMk cId="0" sldId="301"/>
            <ac:spMk id="101379" creationId="{B759BE99-F66C-4921-B9EE-04D6235F5855}"/>
          </ac:spMkLst>
        </pc:spChg>
      </pc:sldChg>
      <pc:sldChg chg="add del">
        <pc:chgData name="Ricardo Luiz Freitas" userId="122532effb8c3c75" providerId="LiveId" clId="{5D3DFBDD-876B-4BFA-A873-41CA8B44C69D}" dt="2020-10-31T12:59:31.765" v="308" actId="47"/>
        <pc:sldMkLst>
          <pc:docMk/>
          <pc:sldMk cId="0" sldId="302"/>
        </pc:sldMkLst>
      </pc:sldChg>
      <pc:sldChg chg="add del">
        <pc:chgData name="Ricardo Luiz Freitas" userId="122532effb8c3c75" providerId="LiveId" clId="{5D3DFBDD-876B-4BFA-A873-41CA8B44C69D}" dt="2020-10-31T12:59:34.570" v="311" actId="47"/>
        <pc:sldMkLst>
          <pc:docMk/>
          <pc:sldMk cId="0" sldId="303"/>
        </pc:sldMkLst>
      </pc:sldChg>
      <pc:sldChg chg="modSp mod setBg">
        <pc:chgData name="Ricardo Luiz Freitas" userId="122532effb8c3c75" providerId="LiveId" clId="{5D3DFBDD-876B-4BFA-A873-41CA8B44C69D}" dt="2020-10-31T13:19:28.098" v="821" actId="313"/>
        <pc:sldMkLst>
          <pc:docMk/>
          <pc:sldMk cId="0" sldId="485"/>
        </pc:sldMkLst>
        <pc:spChg chg="mod">
          <ac:chgData name="Ricardo Luiz Freitas" userId="122532effb8c3c75" providerId="LiveId" clId="{5D3DFBDD-876B-4BFA-A873-41CA8B44C69D}" dt="2020-10-31T13:19:28.098" v="821" actId="313"/>
          <ac:spMkLst>
            <pc:docMk/>
            <pc:sldMk cId="0" sldId="485"/>
            <ac:spMk id="112644" creationId="{8BBF8E5C-9AD7-4942-8C9F-B764C458FAC4}"/>
          </ac:spMkLst>
        </pc:spChg>
      </pc:sldChg>
      <pc:sldChg chg="del">
        <pc:chgData name="Ricardo Luiz Freitas" userId="122532effb8c3c75" providerId="LiveId" clId="{5D3DFBDD-876B-4BFA-A873-41CA8B44C69D}" dt="2020-10-31T13:17:28.676" v="785" actId="47"/>
        <pc:sldMkLst>
          <pc:docMk/>
          <pc:sldMk cId="0" sldId="486"/>
        </pc:sldMkLst>
      </pc:sldChg>
      <pc:sldChg chg="modSp mod setBg">
        <pc:chgData name="Ricardo Luiz Freitas" userId="122532effb8c3c75" providerId="LiveId" clId="{5D3DFBDD-876B-4BFA-A873-41CA8B44C69D}" dt="2020-10-31T13:19:39.751" v="831" actId="313"/>
        <pc:sldMkLst>
          <pc:docMk/>
          <pc:sldMk cId="0" sldId="487"/>
        </pc:sldMkLst>
        <pc:spChg chg="mod">
          <ac:chgData name="Ricardo Luiz Freitas" userId="122532effb8c3c75" providerId="LiveId" clId="{5D3DFBDD-876B-4BFA-A873-41CA8B44C69D}" dt="2020-10-31T13:19:39.751" v="831" actId="313"/>
          <ac:spMkLst>
            <pc:docMk/>
            <pc:sldMk cId="0" sldId="487"/>
            <ac:spMk id="117764" creationId="{3D891529-73E0-4CB3-9548-2AD9B119D223}"/>
          </ac:spMkLst>
        </pc:spChg>
      </pc:sldChg>
      <pc:sldChg chg="setBg">
        <pc:chgData name="Ricardo Luiz Freitas" userId="122532effb8c3c75" providerId="LiveId" clId="{5D3DFBDD-876B-4BFA-A873-41CA8B44C69D}" dt="2020-10-31T13:17:51.319" v="789"/>
        <pc:sldMkLst>
          <pc:docMk/>
          <pc:sldMk cId="0" sldId="488"/>
        </pc:sldMkLst>
      </pc:sldChg>
      <pc:sldChg chg="del">
        <pc:chgData name="Ricardo Luiz Freitas" userId="122532effb8c3c75" providerId="LiveId" clId="{5D3DFBDD-876B-4BFA-A873-41CA8B44C69D}" dt="2020-10-31T13:56:02.872" v="1323" actId="47"/>
        <pc:sldMkLst>
          <pc:docMk/>
          <pc:sldMk cId="0" sldId="489"/>
        </pc:sldMkLst>
      </pc:sldChg>
      <pc:sldChg chg="del">
        <pc:chgData name="Ricardo Luiz Freitas" userId="122532effb8c3c75" providerId="LiveId" clId="{5D3DFBDD-876B-4BFA-A873-41CA8B44C69D}" dt="2020-10-31T13:56:02.872" v="1323" actId="47"/>
        <pc:sldMkLst>
          <pc:docMk/>
          <pc:sldMk cId="0" sldId="490"/>
        </pc:sldMkLst>
      </pc:sldChg>
      <pc:sldChg chg="del">
        <pc:chgData name="Ricardo Luiz Freitas" userId="122532effb8c3c75" providerId="LiveId" clId="{5D3DFBDD-876B-4BFA-A873-41CA8B44C69D}" dt="2020-10-31T13:56:02.872" v="1323" actId="47"/>
        <pc:sldMkLst>
          <pc:docMk/>
          <pc:sldMk cId="0" sldId="491"/>
        </pc:sldMkLst>
      </pc:sldChg>
      <pc:sldChg chg="modSp mod setBg">
        <pc:chgData name="Ricardo Luiz Freitas" userId="122532effb8c3c75" providerId="LiveId" clId="{5D3DFBDD-876B-4BFA-A873-41CA8B44C69D}" dt="2020-10-31T13:19:49.479" v="832" actId="313"/>
        <pc:sldMkLst>
          <pc:docMk/>
          <pc:sldMk cId="0" sldId="492"/>
        </pc:sldMkLst>
        <pc:spChg chg="mod">
          <ac:chgData name="Ricardo Luiz Freitas" userId="122532effb8c3c75" providerId="LiveId" clId="{5D3DFBDD-876B-4BFA-A873-41CA8B44C69D}" dt="2020-10-31T13:19:49.479" v="832" actId="313"/>
          <ac:spMkLst>
            <pc:docMk/>
            <pc:sldMk cId="0" sldId="492"/>
            <ac:spMk id="128004" creationId="{6A7BB02D-9F3A-4400-AAEB-AF49DB144E99}"/>
          </ac:spMkLst>
        </pc:spChg>
      </pc:sldChg>
      <pc:sldChg chg="setBg">
        <pc:chgData name="Ricardo Luiz Freitas" userId="122532effb8c3c75" providerId="LiveId" clId="{5D3DFBDD-876B-4BFA-A873-41CA8B44C69D}" dt="2020-10-31T13:18:11.373" v="790"/>
        <pc:sldMkLst>
          <pc:docMk/>
          <pc:sldMk cId="0" sldId="493"/>
        </pc:sldMkLst>
      </pc:sldChg>
      <pc:sldChg chg="modSp mod setBg">
        <pc:chgData name="Ricardo Luiz Freitas" userId="122532effb8c3c75" providerId="LiveId" clId="{5D3DFBDD-876B-4BFA-A873-41CA8B44C69D}" dt="2020-10-31T13:19:52.409" v="834" actId="313"/>
        <pc:sldMkLst>
          <pc:docMk/>
          <pc:sldMk cId="0" sldId="858"/>
        </pc:sldMkLst>
        <pc:spChg chg="mod">
          <ac:chgData name="Ricardo Luiz Freitas" userId="122532effb8c3c75" providerId="LiveId" clId="{5D3DFBDD-876B-4BFA-A873-41CA8B44C69D}" dt="2020-10-31T13:18:15.580" v="800" actId="6549"/>
          <ac:spMkLst>
            <pc:docMk/>
            <pc:sldMk cId="0" sldId="858"/>
            <ac:spMk id="140291" creationId="{E39D1A5C-05EA-4763-8576-F4EE76B16BED}"/>
          </ac:spMkLst>
        </pc:spChg>
        <pc:spChg chg="mod">
          <ac:chgData name="Ricardo Luiz Freitas" userId="122532effb8c3c75" providerId="LiveId" clId="{5D3DFBDD-876B-4BFA-A873-41CA8B44C69D}" dt="2020-10-31T13:19:52.409" v="834" actId="313"/>
          <ac:spMkLst>
            <pc:docMk/>
            <pc:sldMk cId="0" sldId="858"/>
            <ac:spMk id="140292" creationId="{BB58011B-F9A5-44E9-AF3B-B10F69C16E77}"/>
          </ac:spMkLst>
        </pc:spChg>
      </pc:sldChg>
      <pc:sldChg chg="setBg">
        <pc:chgData name="Ricardo Luiz Freitas" userId="122532effb8c3c75" providerId="LiveId" clId="{5D3DFBDD-876B-4BFA-A873-41CA8B44C69D}" dt="2020-10-31T13:18:11.373" v="790"/>
        <pc:sldMkLst>
          <pc:docMk/>
          <pc:sldMk cId="0" sldId="859"/>
        </pc:sldMkLst>
      </pc:sldChg>
      <pc:sldChg chg="delSp modSp add del mod setBg delAnim">
        <pc:chgData name="Ricardo Luiz Freitas" userId="122532effb8c3c75" providerId="LiveId" clId="{5D3DFBDD-876B-4BFA-A873-41CA8B44C69D}" dt="2020-10-31T13:04:48.659" v="465" actId="20577"/>
        <pc:sldMkLst>
          <pc:docMk/>
          <pc:sldMk cId="0" sldId="1098"/>
        </pc:sldMkLst>
        <pc:spChg chg="del">
          <ac:chgData name="Ricardo Luiz Freitas" userId="122532effb8c3c75" providerId="LiveId" clId="{5D3DFBDD-876B-4BFA-A873-41CA8B44C69D}" dt="2020-10-31T13:03:25.506" v="436" actId="478"/>
          <ac:spMkLst>
            <pc:docMk/>
            <pc:sldMk cId="0" sldId="1098"/>
            <ac:spMk id="3" creationId="{067B6B2A-6095-4A52-8231-BE625067B8C5}"/>
          </ac:spMkLst>
        </pc:spChg>
        <pc:spChg chg="mod">
          <ac:chgData name="Ricardo Luiz Freitas" userId="122532effb8c3c75" providerId="LiveId" clId="{5D3DFBDD-876B-4BFA-A873-41CA8B44C69D}" dt="2020-10-31T13:04:48.659" v="465" actId="20577"/>
          <ac:spMkLst>
            <pc:docMk/>
            <pc:sldMk cId="0" sldId="1098"/>
            <ac:spMk id="89092" creationId="{C1DFDDBB-F8A5-46F6-A1A2-A582A411EE91}"/>
          </ac:spMkLst>
        </pc:spChg>
        <pc:spChg chg="mod">
          <ac:chgData name="Ricardo Luiz Freitas" userId="122532effb8c3c75" providerId="LiveId" clId="{5D3DFBDD-876B-4BFA-A873-41CA8B44C69D}" dt="2020-10-31T13:02:21.486" v="395" actId="20577"/>
          <ac:spMkLst>
            <pc:docMk/>
            <pc:sldMk cId="0" sldId="1098"/>
            <ac:spMk id="96259" creationId="{3459B617-27E8-4759-9F18-7FCCCE978E33}"/>
          </ac:spMkLst>
        </pc:spChg>
        <pc:grpChg chg="del">
          <ac:chgData name="Ricardo Luiz Freitas" userId="122532effb8c3c75" providerId="LiveId" clId="{5D3DFBDD-876B-4BFA-A873-41CA8B44C69D}" dt="2020-10-31T13:03:28.960" v="437" actId="478"/>
          <ac:grpSpMkLst>
            <pc:docMk/>
            <pc:sldMk cId="0" sldId="1098"/>
            <ac:grpSpMk id="2" creationId="{678C79A3-F299-4318-931D-C9AA43663E70}"/>
          </ac:grpSpMkLst>
        </pc:grpChg>
      </pc:sldChg>
      <pc:sldChg chg="modSp mod">
        <pc:chgData name="Ricardo Luiz Freitas" userId="122532effb8c3c75" providerId="LiveId" clId="{5D3DFBDD-876B-4BFA-A873-41CA8B44C69D}" dt="2020-10-31T13:15:56.832" v="736" actId="6549"/>
        <pc:sldMkLst>
          <pc:docMk/>
          <pc:sldMk cId="0" sldId="1112"/>
        </pc:sldMkLst>
        <pc:spChg chg="mod">
          <ac:chgData name="Ricardo Luiz Freitas" userId="122532effb8c3c75" providerId="LiveId" clId="{5D3DFBDD-876B-4BFA-A873-41CA8B44C69D}" dt="2020-10-31T13:15:56.832" v="736" actId="6549"/>
          <ac:spMkLst>
            <pc:docMk/>
            <pc:sldMk cId="0" sldId="1112"/>
            <ac:spMk id="6" creationId="{18A0B38F-2832-4AA4-978E-43DB2F6F7515}"/>
          </ac:spMkLst>
        </pc:spChg>
      </pc:sldChg>
      <pc:sldChg chg="modSp mod setBg">
        <pc:chgData name="Ricardo Luiz Freitas" userId="122532effb8c3c75" providerId="LiveId" clId="{5D3DFBDD-876B-4BFA-A873-41CA8B44C69D}" dt="2020-10-31T13:19:50.926" v="833" actId="313"/>
        <pc:sldMkLst>
          <pc:docMk/>
          <pc:sldMk cId="0" sldId="1152"/>
        </pc:sldMkLst>
        <pc:spChg chg="mod">
          <ac:chgData name="Ricardo Luiz Freitas" userId="122532effb8c3c75" providerId="LiveId" clId="{5D3DFBDD-876B-4BFA-A873-41CA8B44C69D}" dt="2020-10-31T13:19:50.926" v="833" actId="313"/>
          <ac:spMkLst>
            <pc:docMk/>
            <pc:sldMk cId="0" sldId="1152"/>
            <ac:spMk id="132100" creationId="{56B02CE8-7137-4857-85DD-8B022C7E92F7}"/>
          </ac:spMkLst>
        </pc:spChg>
      </pc:sldChg>
      <pc:sldChg chg="modSp mod setBg">
        <pc:chgData name="Ricardo Luiz Freitas" userId="122532effb8c3c75" providerId="LiveId" clId="{5D3DFBDD-876B-4BFA-A873-41CA8B44C69D}" dt="2020-10-31T12:57:25.328" v="206"/>
        <pc:sldMkLst>
          <pc:docMk/>
          <pc:sldMk cId="0" sldId="1162"/>
        </pc:sldMkLst>
        <pc:spChg chg="mod">
          <ac:chgData name="Ricardo Luiz Freitas" userId="122532effb8c3c75" providerId="LiveId" clId="{5D3DFBDD-876B-4BFA-A873-41CA8B44C69D}" dt="2020-10-31T12:51:59.196" v="29" actId="20577"/>
          <ac:spMkLst>
            <pc:docMk/>
            <pc:sldMk cId="0" sldId="1162"/>
            <ac:spMk id="92164" creationId="{03A2DE3A-76DE-45C6-9414-7FA977A0A179}"/>
          </ac:spMkLst>
        </pc:spChg>
      </pc:sldChg>
      <pc:sldChg chg="modSp mod setBg">
        <pc:chgData name="Ricardo Luiz Freitas" userId="122532effb8c3c75" providerId="LiveId" clId="{5D3DFBDD-876B-4BFA-A873-41CA8B44C69D}" dt="2020-10-31T13:19:16.027" v="811" actId="20577"/>
        <pc:sldMkLst>
          <pc:docMk/>
          <pc:sldMk cId="0" sldId="1190"/>
        </pc:sldMkLst>
        <pc:spChg chg="mod">
          <ac:chgData name="Ricardo Luiz Freitas" userId="122532effb8c3c75" providerId="LiveId" clId="{5D3DFBDD-876B-4BFA-A873-41CA8B44C69D}" dt="2020-10-31T13:16:32.957" v="781" actId="6549"/>
          <ac:spMkLst>
            <pc:docMk/>
            <pc:sldMk cId="0" sldId="1190"/>
            <ac:spMk id="108546" creationId="{41B6DE5C-0A44-488A-B4DB-67EF9195E766}"/>
          </ac:spMkLst>
        </pc:spChg>
        <pc:spChg chg="mod">
          <ac:chgData name="Ricardo Luiz Freitas" userId="122532effb8c3c75" providerId="LiveId" clId="{5D3DFBDD-876B-4BFA-A873-41CA8B44C69D}" dt="2020-10-31T13:19:16.027" v="811" actId="20577"/>
          <ac:spMkLst>
            <pc:docMk/>
            <pc:sldMk cId="0" sldId="1190"/>
            <ac:spMk id="108549" creationId="{4D80A58F-6451-4DAD-A02F-9245C1A98E9A}"/>
          </ac:spMkLst>
        </pc:spChg>
      </pc:sldChg>
      <pc:sldChg chg="modSp mod setBg">
        <pc:chgData name="Ricardo Luiz Freitas" userId="122532effb8c3c75" providerId="LiveId" clId="{5D3DFBDD-876B-4BFA-A873-41CA8B44C69D}" dt="2020-10-31T13:06:30.835" v="505"/>
        <pc:sldMkLst>
          <pc:docMk/>
          <pc:sldMk cId="0" sldId="1192"/>
        </pc:sldMkLst>
        <pc:spChg chg="mod">
          <ac:chgData name="Ricardo Luiz Freitas" userId="122532effb8c3c75" providerId="LiveId" clId="{5D3DFBDD-876B-4BFA-A873-41CA8B44C69D}" dt="2020-10-31T13:06:18.626" v="504" actId="20577"/>
          <ac:spMkLst>
            <pc:docMk/>
            <pc:sldMk cId="0" sldId="1192"/>
            <ac:spMk id="103427" creationId="{B4FB2525-E79B-4500-B9E0-2A34190A4CD7}"/>
          </ac:spMkLst>
        </pc:spChg>
      </pc:sldChg>
      <pc:sldChg chg="modSp mod setBg">
        <pc:chgData name="Ricardo Luiz Freitas" userId="122532effb8c3c75" providerId="LiveId" clId="{5D3DFBDD-876B-4BFA-A873-41CA8B44C69D}" dt="2020-10-31T13:19:23.050" v="820" actId="20577"/>
        <pc:sldMkLst>
          <pc:docMk/>
          <pc:sldMk cId="0" sldId="1193"/>
        </pc:sldMkLst>
        <pc:spChg chg="mod">
          <ac:chgData name="Ricardo Luiz Freitas" userId="122532effb8c3c75" providerId="LiveId" clId="{5D3DFBDD-876B-4BFA-A873-41CA8B44C69D}" dt="2020-10-31T13:19:23.050" v="820" actId="20577"/>
          <ac:spMkLst>
            <pc:docMk/>
            <pc:sldMk cId="0" sldId="1193"/>
            <ac:spMk id="111621" creationId="{88C69D8A-BF15-4BA2-A8AC-C5F6BF3BA48B}"/>
          </ac:spMkLst>
        </pc:spChg>
      </pc:sldChg>
      <pc:sldChg chg="modSp mod setBg">
        <pc:chgData name="Ricardo Luiz Freitas" userId="122532effb8c3c75" providerId="LiveId" clId="{5D3DFBDD-876B-4BFA-A873-41CA8B44C69D}" dt="2020-10-31T13:19:34.265" v="830" actId="20577"/>
        <pc:sldMkLst>
          <pc:docMk/>
          <pc:sldMk cId="0" sldId="1194"/>
        </pc:sldMkLst>
        <pc:spChg chg="mod">
          <ac:chgData name="Ricardo Luiz Freitas" userId="122532effb8c3c75" providerId="LiveId" clId="{5D3DFBDD-876B-4BFA-A873-41CA8B44C69D}" dt="2020-10-31T13:19:34.265" v="830" actId="20577"/>
          <ac:spMkLst>
            <pc:docMk/>
            <pc:sldMk cId="0" sldId="1194"/>
            <ac:spMk id="116741" creationId="{4CD4CFC2-3936-4BAD-9AA9-72F6B51A00CE}"/>
          </ac:spMkLst>
        </pc:spChg>
      </pc:sldChg>
      <pc:sldChg chg="add del">
        <pc:chgData name="Ricardo Luiz Freitas" userId="122532effb8c3c75" providerId="LiveId" clId="{5D3DFBDD-876B-4BFA-A873-41CA8B44C69D}" dt="2020-10-31T12:59:32.567" v="309" actId="47"/>
        <pc:sldMkLst>
          <pc:docMk/>
          <pc:sldMk cId="2438431268" sldId="1571"/>
        </pc:sldMkLst>
      </pc:sldChg>
      <pc:sldChg chg="add del">
        <pc:chgData name="Ricardo Luiz Freitas" userId="122532effb8c3c75" providerId="LiveId" clId="{5D3DFBDD-876B-4BFA-A873-41CA8B44C69D}" dt="2020-10-31T12:59:33.432" v="310" actId="47"/>
        <pc:sldMkLst>
          <pc:docMk/>
          <pc:sldMk cId="387002359" sldId="1572"/>
        </pc:sldMkLst>
      </pc:sldChg>
      <pc:sldChg chg="modSp mod modAnim">
        <pc:chgData name="Ricardo Luiz Freitas" userId="122532effb8c3c75" providerId="LiveId" clId="{5D3DFBDD-876B-4BFA-A873-41CA8B44C69D}" dt="2020-10-31T13:13:11.812" v="621" actId="20577"/>
        <pc:sldMkLst>
          <pc:docMk/>
          <pc:sldMk cId="2084422121" sldId="1660"/>
        </pc:sldMkLst>
        <pc:spChg chg="mod">
          <ac:chgData name="Ricardo Luiz Freitas" userId="122532effb8c3c75" providerId="LiveId" clId="{5D3DFBDD-876B-4BFA-A873-41CA8B44C69D}" dt="2020-10-31T13:11:49.943" v="572"/>
          <ac:spMkLst>
            <pc:docMk/>
            <pc:sldMk cId="2084422121" sldId="1660"/>
            <ac:spMk id="94212" creationId="{FBCD74BB-F21D-44FD-B917-17212548D479}"/>
          </ac:spMkLst>
        </pc:spChg>
        <pc:spChg chg="mod">
          <ac:chgData name="Ricardo Luiz Freitas" userId="122532effb8c3c75" providerId="LiveId" clId="{5D3DFBDD-876B-4BFA-A873-41CA8B44C69D}" dt="2020-10-31T13:13:11.812" v="621" actId="20577"/>
          <ac:spMkLst>
            <pc:docMk/>
            <pc:sldMk cId="2084422121" sldId="1660"/>
            <ac:spMk id="101379" creationId="{B759BE99-F66C-4921-B9EE-04D6235F5855}"/>
          </ac:spMkLst>
        </pc:spChg>
      </pc:sldChg>
      <pc:sldChg chg="modSp mod">
        <pc:chgData name="Ricardo Luiz Freitas" userId="122532effb8c3c75" providerId="LiveId" clId="{5D3DFBDD-876B-4BFA-A873-41CA8B44C69D}" dt="2020-10-31T13:14:20.124" v="653" actId="20577"/>
        <pc:sldMkLst>
          <pc:docMk/>
          <pc:sldMk cId="665282283" sldId="1661"/>
        </pc:sldMkLst>
        <pc:spChg chg="mod">
          <ac:chgData name="Ricardo Luiz Freitas" userId="122532effb8c3c75" providerId="LiveId" clId="{5D3DFBDD-876B-4BFA-A873-41CA8B44C69D}" dt="2020-10-31T13:14:20.124" v="653" actId="20577"/>
          <ac:spMkLst>
            <pc:docMk/>
            <pc:sldMk cId="665282283" sldId="1661"/>
            <ac:spMk id="49156" creationId="{7B2827C7-14E8-4054-9BD2-69D4E8FC0DB2}"/>
          </ac:spMkLst>
        </pc:spChg>
        <pc:spChg chg="mod">
          <ac:chgData name="Ricardo Luiz Freitas" userId="122532effb8c3c75" providerId="LiveId" clId="{5D3DFBDD-876B-4BFA-A873-41CA8B44C69D}" dt="2020-10-31T13:13:30.175" v="641" actId="6549"/>
          <ac:spMkLst>
            <pc:docMk/>
            <pc:sldMk cId="665282283" sldId="1661"/>
            <ac:spMk id="104451" creationId="{ACF5C88A-E5B6-48E7-A4AC-F4D7B60CBAC5}"/>
          </ac:spMkLst>
        </pc:spChg>
      </pc:sldChg>
      <pc:sldChg chg="modSp mod">
        <pc:chgData name="Ricardo Luiz Freitas" userId="122532effb8c3c75" providerId="LiveId" clId="{5D3DFBDD-876B-4BFA-A873-41CA8B44C69D}" dt="2020-10-31T13:15:08.497" v="676" actId="20577"/>
        <pc:sldMkLst>
          <pc:docMk/>
          <pc:sldMk cId="0" sldId="1662"/>
        </pc:sldMkLst>
        <pc:spChg chg="mod">
          <ac:chgData name="Ricardo Luiz Freitas" userId="122532effb8c3c75" providerId="LiveId" clId="{5D3DFBDD-876B-4BFA-A873-41CA8B44C69D}" dt="2020-10-31T13:15:08.497" v="676" actId="20577"/>
          <ac:spMkLst>
            <pc:docMk/>
            <pc:sldMk cId="0" sldId="1662"/>
            <ac:spMk id="6" creationId="{FDF65CAF-435C-435D-8069-9F26DF83BA46}"/>
          </ac:spMkLst>
        </pc:spChg>
      </pc:sldChg>
      <pc:sldChg chg="modSp mod">
        <pc:chgData name="Ricardo Luiz Freitas" userId="122532effb8c3c75" providerId="LiveId" clId="{5D3DFBDD-876B-4BFA-A873-41CA8B44C69D}" dt="2020-10-31T13:14:50.456" v="673" actId="6549"/>
        <pc:sldMkLst>
          <pc:docMk/>
          <pc:sldMk cId="0" sldId="1663"/>
        </pc:sldMkLst>
        <pc:spChg chg="mod">
          <ac:chgData name="Ricardo Luiz Freitas" userId="122532effb8c3c75" providerId="LiveId" clId="{5D3DFBDD-876B-4BFA-A873-41CA8B44C69D}" dt="2020-10-31T13:14:50.456" v="673" actId="6549"/>
          <ac:spMkLst>
            <pc:docMk/>
            <pc:sldMk cId="0" sldId="1663"/>
            <ac:spMk id="7" creationId="{50790DAF-7C55-46FE-860E-6CC28450FAB3}"/>
          </ac:spMkLst>
        </pc:spChg>
      </pc:sldChg>
      <pc:sldChg chg="modSp mod">
        <pc:chgData name="Ricardo Luiz Freitas" userId="122532effb8c3c75" providerId="LiveId" clId="{5D3DFBDD-876B-4BFA-A873-41CA8B44C69D}" dt="2020-10-31T13:15:23.956" v="696" actId="6549"/>
        <pc:sldMkLst>
          <pc:docMk/>
          <pc:sldMk cId="0" sldId="1664"/>
        </pc:sldMkLst>
        <pc:spChg chg="mod">
          <ac:chgData name="Ricardo Luiz Freitas" userId="122532effb8c3c75" providerId="LiveId" clId="{5D3DFBDD-876B-4BFA-A873-41CA8B44C69D}" dt="2020-10-31T13:15:23.956" v="696" actId="6549"/>
          <ac:spMkLst>
            <pc:docMk/>
            <pc:sldMk cId="0" sldId="1664"/>
            <ac:spMk id="6" creationId="{B3BAF9AF-8341-4FF7-B5AB-F964918DB34E}"/>
          </ac:spMkLst>
        </pc:spChg>
      </pc:sldChg>
      <pc:sldChg chg="modSp mod">
        <pc:chgData name="Ricardo Luiz Freitas" userId="122532effb8c3c75" providerId="LiveId" clId="{5D3DFBDD-876B-4BFA-A873-41CA8B44C69D}" dt="2020-10-31T13:16:09.570" v="756" actId="6549"/>
        <pc:sldMkLst>
          <pc:docMk/>
          <pc:sldMk cId="0" sldId="1665"/>
        </pc:sldMkLst>
        <pc:spChg chg="mod">
          <ac:chgData name="Ricardo Luiz Freitas" userId="122532effb8c3c75" providerId="LiveId" clId="{5D3DFBDD-876B-4BFA-A873-41CA8B44C69D}" dt="2020-10-31T13:16:09.570" v="756" actId="6549"/>
          <ac:spMkLst>
            <pc:docMk/>
            <pc:sldMk cId="0" sldId="1665"/>
            <ac:spMk id="6" creationId="{AFAC345D-96D9-4A5E-A549-F8A383336F6F}"/>
          </ac:spMkLst>
        </pc:spChg>
      </pc:sldChg>
      <pc:sldChg chg="modSp mod">
        <pc:chgData name="Ricardo Luiz Freitas" userId="122532effb8c3c75" providerId="LiveId" clId="{5D3DFBDD-876B-4BFA-A873-41CA8B44C69D}" dt="2020-10-31T12:58:00.294" v="235" actId="20577"/>
        <pc:sldMkLst>
          <pc:docMk/>
          <pc:sldMk cId="2768127633" sldId="1673"/>
        </pc:sldMkLst>
        <pc:spChg chg="mod">
          <ac:chgData name="Ricardo Luiz Freitas" userId="122532effb8c3c75" providerId="LiveId" clId="{5D3DFBDD-876B-4BFA-A873-41CA8B44C69D}" dt="2020-10-31T12:58:00.294" v="235" actId="20577"/>
          <ac:spMkLst>
            <pc:docMk/>
            <pc:sldMk cId="2768127633" sldId="1673"/>
            <ac:spMk id="5" creationId="{EC8F049A-56A4-404B-B90D-44B7C0BD4B50}"/>
          </ac:spMkLst>
        </pc:spChg>
      </pc:sldChg>
      <pc:sldChg chg="modSp mod">
        <pc:chgData name="Ricardo Luiz Freitas" userId="122532effb8c3c75" providerId="LiveId" clId="{5D3DFBDD-876B-4BFA-A873-41CA8B44C69D}" dt="2020-10-31T12:58:22.466" v="268" actId="20577"/>
        <pc:sldMkLst>
          <pc:docMk/>
          <pc:sldMk cId="461224921" sldId="1725"/>
        </pc:sldMkLst>
        <pc:spChg chg="mod">
          <ac:chgData name="Ricardo Luiz Freitas" userId="122532effb8c3c75" providerId="LiveId" clId="{5D3DFBDD-876B-4BFA-A873-41CA8B44C69D}" dt="2020-10-31T12:58:22.466" v="268" actId="20577"/>
          <ac:spMkLst>
            <pc:docMk/>
            <pc:sldMk cId="461224921" sldId="1725"/>
            <ac:spMk id="64515" creationId="{04DBB8F1-12E7-4801-AD71-67E26F5597A1}"/>
          </ac:spMkLst>
        </pc:spChg>
      </pc:sldChg>
      <pc:sldChg chg="modSp mod">
        <pc:chgData name="Ricardo Luiz Freitas" userId="122532effb8c3c75" providerId="LiveId" clId="{5D3DFBDD-876B-4BFA-A873-41CA8B44C69D}" dt="2020-10-31T12:59:03.587" v="297" actId="20577"/>
        <pc:sldMkLst>
          <pc:docMk/>
          <pc:sldMk cId="2151271175" sldId="1726"/>
        </pc:sldMkLst>
        <pc:spChg chg="mod">
          <ac:chgData name="Ricardo Luiz Freitas" userId="122532effb8c3c75" providerId="LiveId" clId="{5D3DFBDD-876B-4BFA-A873-41CA8B44C69D}" dt="2020-10-31T12:59:03.587" v="297" actId="20577"/>
          <ac:spMkLst>
            <pc:docMk/>
            <pc:sldMk cId="2151271175" sldId="1726"/>
            <ac:spMk id="64515" creationId="{04DBB8F1-12E7-4801-AD71-67E26F5597A1}"/>
          </ac:spMkLst>
        </pc:spChg>
      </pc:sldChg>
      <pc:sldChg chg="modSp mod setBg">
        <pc:chgData name="Ricardo Luiz Freitas" userId="122532effb8c3c75" providerId="LiveId" clId="{5D3DFBDD-876B-4BFA-A873-41CA8B44C69D}" dt="2020-10-31T12:57:25.328" v="206"/>
        <pc:sldMkLst>
          <pc:docMk/>
          <pc:sldMk cId="548410323" sldId="1734"/>
        </pc:sldMkLst>
        <pc:spChg chg="mod">
          <ac:chgData name="Ricardo Luiz Freitas" userId="122532effb8c3c75" providerId="LiveId" clId="{5D3DFBDD-876B-4BFA-A873-41CA8B44C69D}" dt="2020-10-31T12:53:49.781" v="66" actId="6549"/>
          <ac:spMkLst>
            <pc:docMk/>
            <pc:sldMk cId="548410323" sldId="1734"/>
            <ac:spMk id="98307" creationId="{F7E663E0-D61C-4DFB-8E14-89C6A8CEF8D4}"/>
          </ac:spMkLst>
        </pc:spChg>
      </pc:sldChg>
      <pc:sldChg chg="modSp del mod setBg">
        <pc:chgData name="Ricardo Luiz Freitas" userId="122532effb8c3c75" providerId="LiveId" clId="{5D3DFBDD-876B-4BFA-A873-41CA8B44C69D}" dt="2020-10-31T13:04:25.741" v="454" actId="47"/>
        <pc:sldMkLst>
          <pc:docMk/>
          <pc:sldMk cId="3428335001" sldId="1735"/>
        </pc:sldMkLst>
        <pc:spChg chg="mod">
          <ac:chgData name="Ricardo Luiz Freitas" userId="122532effb8c3c75" providerId="LiveId" clId="{5D3DFBDD-876B-4BFA-A873-41CA8B44C69D}" dt="2020-10-31T12:56:54.899" v="185" actId="6549"/>
          <ac:spMkLst>
            <pc:docMk/>
            <pc:sldMk cId="3428335001" sldId="1735"/>
            <ac:spMk id="99331" creationId="{EC515B74-3146-4DE7-8230-EA5665303250}"/>
          </ac:spMkLst>
        </pc:spChg>
        <pc:spChg chg="mod">
          <ac:chgData name="Ricardo Luiz Freitas" userId="122532effb8c3c75" providerId="LiveId" clId="{5D3DFBDD-876B-4BFA-A873-41CA8B44C69D}" dt="2020-10-31T13:04:08.762" v="447" actId="21"/>
          <ac:spMkLst>
            <pc:docMk/>
            <pc:sldMk cId="3428335001" sldId="1735"/>
            <ac:spMk id="99332" creationId="{0E67E30B-CA98-4FE9-889F-803968B3075B}"/>
          </ac:spMkLst>
        </pc:spChg>
      </pc:sldChg>
      <pc:sldChg chg="modSp mod">
        <pc:chgData name="Ricardo Luiz Freitas" userId="122532effb8c3c75" providerId="LiveId" clId="{5D3DFBDD-876B-4BFA-A873-41CA8B44C69D}" dt="2020-10-31T13:25:32.482" v="887" actId="6549"/>
        <pc:sldMkLst>
          <pc:docMk/>
          <pc:sldMk cId="2007758714" sldId="1736"/>
        </pc:sldMkLst>
        <pc:spChg chg="mod">
          <ac:chgData name="Ricardo Luiz Freitas" userId="122532effb8c3c75" providerId="LiveId" clId="{5D3DFBDD-876B-4BFA-A873-41CA8B44C69D}" dt="2020-10-31T13:25:32.482" v="887" actId="6549"/>
          <ac:spMkLst>
            <pc:docMk/>
            <pc:sldMk cId="2007758714" sldId="1736"/>
            <ac:spMk id="7" creationId="{BF6AAA8B-4C10-4B72-8AB6-B9B69805060C}"/>
          </ac:spMkLst>
        </pc:spChg>
        <pc:spChg chg="mod">
          <ac:chgData name="Ricardo Luiz Freitas" userId="122532effb8c3c75" providerId="LiveId" clId="{5D3DFBDD-876B-4BFA-A873-41CA8B44C69D}" dt="2020-10-31T13:18:42.745" v="801"/>
          <ac:spMkLst>
            <pc:docMk/>
            <pc:sldMk cId="2007758714" sldId="1736"/>
            <ac:spMk id="8" creationId="{2A394609-4617-4743-8881-95AA3EB1A262}"/>
          </ac:spMkLst>
        </pc:spChg>
      </pc:sldChg>
      <pc:sldChg chg="modSp mod">
        <pc:chgData name="Ricardo Luiz Freitas" userId="122532effb8c3c75" providerId="LiveId" clId="{5D3DFBDD-876B-4BFA-A873-41CA8B44C69D}" dt="2020-10-31T13:15:42.312" v="716" actId="6549"/>
        <pc:sldMkLst>
          <pc:docMk/>
          <pc:sldMk cId="2708535472" sldId="1747"/>
        </pc:sldMkLst>
        <pc:spChg chg="mod">
          <ac:chgData name="Ricardo Luiz Freitas" userId="122532effb8c3c75" providerId="LiveId" clId="{5D3DFBDD-876B-4BFA-A873-41CA8B44C69D}" dt="2020-10-31T13:15:42.312" v="716" actId="6549"/>
          <ac:spMkLst>
            <pc:docMk/>
            <pc:sldMk cId="2708535472" sldId="1747"/>
            <ac:spMk id="6" creationId="{AFAC345D-96D9-4A5E-A549-F8A383336F6F}"/>
          </ac:spMkLst>
        </pc:spChg>
      </pc:sldChg>
      <pc:sldChg chg="modSp">
        <pc:chgData name="Ricardo Luiz Freitas" userId="122532effb8c3c75" providerId="LiveId" clId="{5D3DFBDD-876B-4BFA-A873-41CA8B44C69D}" dt="2020-10-31T13:18:42.745" v="801"/>
        <pc:sldMkLst>
          <pc:docMk/>
          <pc:sldMk cId="585618383" sldId="1748"/>
        </pc:sldMkLst>
        <pc:spChg chg="mod">
          <ac:chgData name="Ricardo Luiz Freitas" userId="122532effb8c3c75" providerId="LiveId" clId="{5D3DFBDD-876B-4BFA-A873-41CA8B44C69D}" dt="2020-10-31T13:18:42.745" v="801"/>
          <ac:spMkLst>
            <pc:docMk/>
            <pc:sldMk cId="585618383" sldId="1748"/>
            <ac:spMk id="8" creationId="{2A394609-4617-4743-8881-95AA3EB1A262}"/>
          </ac:spMkLst>
        </pc:spChg>
      </pc:sldChg>
      <pc:sldChg chg="delSp modSp add mod setBg delAnim">
        <pc:chgData name="Ricardo Luiz Freitas" userId="122532effb8c3c75" providerId="LiveId" clId="{5D3DFBDD-876B-4BFA-A873-41CA8B44C69D}" dt="2020-10-31T13:55:22.085" v="1315" actId="255"/>
        <pc:sldMkLst>
          <pc:docMk/>
          <pc:sldMk cId="3536365365" sldId="1749"/>
        </pc:sldMkLst>
        <pc:spChg chg="del">
          <ac:chgData name="Ricardo Luiz Freitas" userId="122532effb8c3c75" providerId="LiveId" clId="{5D3DFBDD-876B-4BFA-A873-41CA8B44C69D}" dt="2020-10-31T13:22:54.696" v="840" actId="478"/>
          <ac:spMkLst>
            <pc:docMk/>
            <pc:sldMk cId="3536365365" sldId="1749"/>
            <ac:spMk id="5" creationId="{A8535CFD-0181-417D-BDEF-3EE9BCE33FA1}"/>
          </ac:spMkLst>
        </pc:spChg>
        <pc:spChg chg="del">
          <ac:chgData name="Ricardo Luiz Freitas" userId="122532effb8c3c75" providerId="LiveId" clId="{5D3DFBDD-876B-4BFA-A873-41CA8B44C69D}" dt="2020-10-31T13:22:56.790" v="841" actId="478"/>
          <ac:spMkLst>
            <pc:docMk/>
            <pc:sldMk cId="3536365365" sldId="1749"/>
            <ac:spMk id="6" creationId="{C0F2C028-D2D0-426D-80CF-527FDBE0EE27}"/>
          </ac:spMkLst>
        </pc:spChg>
        <pc:spChg chg="mod">
          <ac:chgData name="Ricardo Luiz Freitas" userId="122532effb8c3c75" providerId="LiveId" clId="{5D3DFBDD-876B-4BFA-A873-41CA8B44C69D}" dt="2020-10-31T13:55:22.085" v="1315" actId="255"/>
          <ac:spMkLst>
            <pc:docMk/>
            <pc:sldMk cId="3536365365" sldId="1749"/>
            <ac:spMk id="7" creationId="{BF6AAA8B-4C10-4B72-8AB6-B9B69805060C}"/>
          </ac:spMkLst>
        </pc:spChg>
        <pc:spChg chg="mod">
          <ac:chgData name="Ricardo Luiz Freitas" userId="122532effb8c3c75" providerId="LiveId" clId="{5D3DFBDD-876B-4BFA-A873-41CA8B44C69D}" dt="2020-10-31T13:22:37.766" v="836" actId="20577"/>
          <ac:spMkLst>
            <pc:docMk/>
            <pc:sldMk cId="3536365365" sldId="1749"/>
            <ac:spMk id="8" creationId="{2A394609-4617-4743-8881-95AA3EB1A262}"/>
          </ac:spMkLst>
        </pc:spChg>
        <pc:spChg chg="del">
          <ac:chgData name="Ricardo Luiz Freitas" userId="122532effb8c3c75" providerId="LiveId" clId="{5D3DFBDD-876B-4BFA-A873-41CA8B44C69D}" dt="2020-10-31T13:22:49.658" v="838" actId="478"/>
          <ac:spMkLst>
            <pc:docMk/>
            <pc:sldMk cId="3536365365" sldId="1749"/>
            <ac:spMk id="9" creationId="{958787FF-C02B-4E89-931C-55BA75581457}"/>
          </ac:spMkLst>
        </pc:spChg>
        <pc:spChg chg="del">
          <ac:chgData name="Ricardo Luiz Freitas" userId="122532effb8c3c75" providerId="LiveId" clId="{5D3DFBDD-876B-4BFA-A873-41CA8B44C69D}" dt="2020-10-31T13:22:52.526" v="839" actId="478"/>
          <ac:spMkLst>
            <pc:docMk/>
            <pc:sldMk cId="3536365365" sldId="1749"/>
            <ac:spMk id="10" creationId="{31E38248-D05C-4194-9C95-04D77D855B4F}"/>
          </ac:spMkLst>
        </pc:spChg>
      </pc:sldChg>
      <pc:sldChg chg="modSp add mod setBg">
        <pc:chgData name="Ricardo Luiz Freitas" userId="122532effb8c3c75" providerId="LiveId" clId="{5D3DFBDD-876B-4BFA-A873-41CA8B44C69D}" dt="2020-10-31T14:00:18.659" v="1338" actId="20577"/>
        <pc:sldMkLst>
          <pc:docMk/>
          <pc:sldMk cId="2937623548" sldId="1750"/>
        </pc:sldMkLst>
        <pc:spChg chg="mod">
          <ac:chgData name="Ricardo Luiz Freitas" userId="122532effb8c3c75" providerId="LiveId" clId="{5D3DFBDD-876B-4BFA-A873-41CA8B44C69D}" dt="2020-10-31T14:00:18.659" v="1338" actId="20577"/>
          <ac:spMkLst>
            <pc:docMk/>
            <pc:sldMk cId="2937623548" sldId="1750"/>
            <ac:spMk id="7" creationId="{BF6AAA8B-4C10-4B72-8AB6-B9B6980506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71264BB9-EA54-41B9-998B-CAA885B7F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982229-EA28-4E81-B4BF-97D12F019C80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D1CB02F-C781-46D4-8AC4-84E557312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DCA814B0-9C41-4399-89C9-1BC377F17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2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7">
            <a:extLst>
              <a:ext uri="{FF2B5EF4-FFF2-40B4-BE49-F238E27FC236}">
                <a16:creationId xmlns:a16="http://schemas.microsoft.com/office/drawing/2014/main" id="{32EA0D8B-9163-4EE1-A697-C498F971E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C3A86B-AB10-4BAA-9ABE-4EE185631C56}" type="slidenum">
              <a:rPr lang="pt-BR" altLang="pt-BR" sz="1200"/>
              <a:pPr eaLnBrk="1" hangingPunct="1"/>
              <a:t>14</a:t>
            </a:fld>
            <a:endParaRPr lang="pt-BR" altLang="pt-BR" sz="1200"/>
          </a:p>
        </p:txBody>
      </p:sp>
      <p:sp>
        <p:nvSpPr>
          <p:cNvPr id="485379" name="Rectangle 2">
            <a:extLst>
              <a:ext uri="{FF2B5EF4-FFF2-40B4-BE49-F238E27FC236}">
                <a16:creationId xmlns:a16="http://schemas.microsoft.com/office/drawing/2014/main" id="{C1F88E02-A652-44A9-975C-8F098DBAE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80" name="Rectangle 3">
            <a:extLst>
              <a:ext uri="{FF2B5EF4-FFF2-40B4-BE49-F238E27FC236}">
                <a16:creationId xmlns:a16="http://schemas.microsoft.com/office/drawing/2014/main" id="{2FE48FCA-7841-4553-8452-D83FDD098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7">
            <a:extLst>
              <a:ext uri="{FF2B5EF4-FFF2-40B4-BE49-F238E27FC236}">
                <a16:creationId xmlns:a16="http://schemas.microsoft.com/office/drawing/2014/main" id="{F543D96E-7B0F-474D-A781-0C837EFE9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EA0D9B-50E4-4872-9BF5-366799372E84}" type="slidenum">
              <a:rPr lang="pt-BR" altLang="pt-BR" sz="1200"/>
              <a:pPr eaLnBrk="1" hangingPunct="1"/>
              <a:t>15</a:t>
            </a:fld>
            <a:endParaRPr lang="pt-BR" altLang="pt-BR" sz="1200"/>
          </a:p>
        </p:txBody>
      </p:sp>
      <p:sp>
        <p:nvSpPr>
          <p:cNvPr id="484355" name="Rectangle 2">
            <a:extLst>
              <a:ext uri="{FF2B5EF4-FFF2-40B4-BE49-F238E27FC236}">
                <a16:creationId xmlns:a16="http://schemas.microsoft.com/office/drawing/2014/main" id="{4D2C435C-D365-4736-A3D8-FE4B1C4C3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6" name="Rectangle 3">
            <a:extLst>
              <a:ext uri="{FF2B5EF4-FFF2-40B4-BE49-F238E27FC236}">
                <a16:creationId xmlns:a16="http://schemas.microsoft.com/office/drawing/2014/main" id="{990833A3-C5C1-4A0E-BA43-AE02496B9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7">
            <a:extLst>
              <a:ext uri="{FF2B5EF4-FFF2-40B4-BE49-F238E27FC236}">
                <a16:creationId xmlns:a16="http://schemas.microsoft.com/office/drawing/2014/main" id="{DC9B3452-7099-4DE9-BC05-3B7031E698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56F6D1-3415-495D-ABE1-DF0310075507}" type="slidenum">
              <a:rPr lang="pt-BR" altLang="pt-BR" sz="1200"/>
              <a:pPr eaLnBrk="1" hangingPunct="1"/>
              <a:t>16</a:t>
            </a:fld>
            <a:endParaRPr lang="pt-BR" altLang="pt-BR" sz="1200"/>
          </a:p>
        </p:txBody>
      </p:sp>
      <p:sp>
        <p:nvSpPr>
          <p:cNvPr id="487427" name="Rectangle 2">
            <a:extLst>
              <a:ext uri="{FF2B5EF4-FFF2-40B4-BE49-F238E27FC236}">
                <a16:creationId xmlns:a16="http://schemas.microsoft.com/office/drawing/2014/main" id="{49D8A7FC-5178-40A3-ADDB-354CAB1B8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8" name="Rectangle 3">
            <a:extLst>
              <a:ext uri="{FF2B5EF4-FFF2-40B4-BE49-F238E27FC236}">
                <a16:creationId xmlns:a16="http://schemas.microsoft.com/office/drawing/2014/main" id="{D985D2D6-BF43-4877-BC19-2B559EEA4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Slide Image Placeholder 1">
            <a:extLst>
              <a:ext uri="{FF2B5EF4-FFF2-40B4-BE49-F238E27FC236}">
                <a16:creationId xmlns:a16="http://schemas.microsoft.com/office/drawing/2014/main" id="{49BC6374-0BD2-4A53-953E-9FE5E8A460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8451" name="Notes Placeholder 2">
            <a:extLst>
              <a:ext uri="{FF2B5EF4-FFF2-40B4-BE49-F238E27FC236}">
                <a16:creationId xmlns:a16="http://schemas.microsoft.com/office/drawing/2014/main" id="{D061DDAB-0010-4709-A883-00CE4C5F5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488452" name="Slide Number Placeholder 3">
            <a:extLst>
              <a:ext uri="{FF2B5EF4-FFF2-40B4-BE49-F238E27FC236}">
                <a16:creationId xmlns:a16="http://schemas.microsoft.com/office/drawing/2014/main" id="{528404E3-A9A6-42DC-B3DD-E9BEFB1AD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454A2A-DC9B-42CD-AD00-4D8D9A2FFEE5}" type="slidenum">
              <a:rPr lang="pt-BR" altLang="pt-BR" sz="1200"/>
              <a:pPr eaLnBrk="1" hangingPunct="1"/>
              <a:t>17</a:t>
            </a:fld>
            <a:endParaRPr lang="pt-BR" altLang="pt-BR" sz="1200"/>
          </a:p>
        </p:txBody>
      </p:sp>
    </p:spTree>
    <p:extLst>
      <p:ext uri="{BB962C8B-B14F-4D97-AF65-F5344CB8AC3E}">
        <p14:creationId xmlns:p14="http://schemas.microsoft.com/office/powerpoint/2010/main" val="3149042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7">
            <a:extLst>
              <a:ext uri="{FF2B5EF4-FFF2-40B4-BE49-F238E27FC236}">
                <a16:creationId xmlns:a16="http://schemas.microsoft.com/office/drawing/2014/main" id="{2793E855-D7DD-4BC0-AB8B-D4788D9884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457670-97DF-4641-B347-0017A9C4A6BE}" type="slidenum">
              <a:rPr lang="pt-BR" altLang="pt-BR" sz="1200"/>
              <a:pPr eaLnBrk="1" hangingPunct="1"/>
              <a:t>18</a:t>
            </a:fld>
            <a:endParaRPr lang="pt-BR" altLang="pt-BR" sz="1200"/>
          </a:p>
        </p:txBody>
      </p:sp>
      <p:sp>
        <p:nvSpPr>
          <p:cNvPr id="486403" name="Rectangle 2">
            <a:extLst>
              <a:ext uri="{FF2B5EF4-FFF2-40B4-BE49-F238E27FC236}">
                <a16:creationId xmlns:a16="http://schemas.microsoft.com/office/drawing/2014/main" id="{2429782F-F8E5-4B3E-A684-C3F4235C02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4" name="Rectangle 3">
            <a:extLst>
              <a:ext uri="{FF2B5EF4-FFF2-40B4-BE49-F238E27FC236}">
                <a16:creationId xmlns:a16="http://schemas.microsoft.com/office/drawing/2014/main" id="{28DCF330-7503-4C04-83CF-4E0075E39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Slide Image Placeholder 1">
            <a:extLst>
              <a:ext uri="{FF2B5EF4-FFF2-40B4-BE49-F238E27FC236}">
                <a16:creationId xmlns:a16="http://schemas.microsoft.com/office/drawing/2014/main" id="{49BC6374-0BD2-4A53-953E-9FE5E8A460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8451" name="Notes Placeholder 2">
            <a:extLst>
              <a:ext uri="{FF2B5EF4-FFF2-40B4-BE49-F238E27FC236}">
                <a16:creationId xmlns:a16="http://schemas.microsoft.com/office/drawing/2014/main" id="{D061DDAB-0010-4709-A883-00CE4C5F5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488452" name="Slide Number Placeholder 3">
            <a:extLst>
              <a:ext uri="{FF2B5EF4-FFF2-40B4-BE49-F238E27FC236}">
                <a16:creationId xmlns:a16="http://schemas.microsoft.com/office/drawing/2014/main" id="{528404E3-A9A6-42DC-B3DD-E9BEFB1AD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454A2A-DC9B-42CD-AD00-4D8D9A2FFEE5}" type="slidenum">
              <a:rPr lang="pt-BR" altLang="pt-BR" sz="1200"/>
              <a:pPr eaLnBrk="1" hangingPunct="1"/>
              <a:t>19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41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C315B28-4BB5-49D0-882A-6B2290967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B3DD8D-0C7D-4C45-B3A3-CD3977D492B6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C123BE8-1A75-45C4-AB7B-BDCCA6BF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3CE3FAD-F84D-422F-AFAE-090C2C870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9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F1E6E64-D37E-41C2-967A-13C4EB173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932188-6D77-4810-B1D7-0C15E878825B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0F9F94E0-C3BE-474F-97B3-8375F4082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31EC07B-B9DF-4F71-A8AB-DA348894E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ED455396-3E9F-4FE1-AC91-75283FFC5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F03CB2-07D9-4777-A107-3B983F53BC12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BDC74161-9AB6-4271-94C4-ED25F66E8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A4E94269-7A05-49A6-83EF-D126F6A84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623FA564-B53B-467B-8343-FD940385F5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C3F4A5-8D7B-49EC-B6AE-75DEDBA9744C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94DB8B6D-12B3-446F-A0CB-295892E5C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012B4318-151E-46C5-AF2C-0198755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60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47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C9CB267-8EF1-4554-87E8-AA911A5C7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BFD8A8-27C6-431C-8D8C-80A421A31252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4F6A59BF-D252-4AF3-B40D-9A9C911EE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0A7DB185-2D06-466B-96AF-D86EDC922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7AFD07BE-157B-4470-A1E7-492848352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90B040-2212-4D39-89D2-36DD971DE509}" type="slidenum">
              <a:rPr lang="pt-BR" altLang="pt-BR" sz="1200" smtClean="0"/>
              <a:pPr/>
              <a:t>35</a:t>
            </a:fld>
            <a:endParaRPr lang="pt-BR" altLang="pt-BR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68D7DCBC-FCFE-4072-B523-5F0BFC37C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85729A9A-1901-4518-A374-2605C3B23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751B8D13-361D-49B7-B5D6-BD65C664E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2A1341-A42E-499B-8427-76AE2685049F}" type="slidenum">
              <a:rPr lang="pt-BR" altLang="pt-BR" sz="1200" smtClean="0"/>
              <a:pPr/>
              <a:t>36</a:t>
            </a:fld>
            <a:endParaRPr lang="pt-BR" altLang="pt-BR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B2141F88-7679-4A53-9569-6A9FCECA5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6FA17018-A006-45B5-8E5D-A891B7080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7D37B5DB-D645-40A5-849A-2317A9B3D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2EB764-7DD0-4410-933D-78488AFC5312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10B843DC-72B3-4A5A-AF9D-DEB3B38BB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FF92E141-15E8-4D3A-B29E-C2F6EB387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6864A959-389A-4F24-9DB3-D3BB7A7C89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52C344-470F-480A-87BE-48B2F71B2EF6}" type="slidenum">
              <a:rPr lang="pt-BR" altLang="pt-BR" sz="1200" smtClean="0"/>
              <a:pPr/>
              <a:t>38</a:t>
            </a:fld>
            <a:endParaRPr lang="pt-BR" altLang="pt-BR" sz="12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027CC182-6BD2-4192-B8DD-E0D25E2903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8E8E29BD-2999-44FC-B2C5-2C7243A3B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C315B28-4BB5-49D0-882A-6B2290967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B3DD8D-0C7D-4C45-B3A3-CD3977D492B6}" type="slidenum">
              <a:rPr lang="pt-BR" altLang="pt-BR" sz="1200" smtClean="0"/>
              <a:pPr/>
              <a:t>53</a:t>
            </a:fld>
            <a:endParaRPr lang="pt-BR" altLang="pt-BR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C123BE8-1A75-45C4-AB7B-BDCCA6BF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3CE3FAD-F84D-422F-AFAE-090C2C870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3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DEE58E19-F24D-4BB4-9DC7-0176A9B6B1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D8628-198A-4D0E-A91F-50FF15D10F83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91EBDA9-1A8A-42DF-80D0-C139F6F28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605BAB94-4E50-42CA-B6F4-DF9538030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54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73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55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487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56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46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C315B28-4BB5-49D0-882A-6B2290967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B3DD8D-0C7D-4C45-B3A3-CD3977D492B6}" type="slidenum">
              <a:rPr lang="pt-BR" altLang="pt-BR" sz="1200" smtClean="0"/>
              <a:pPr/>
              <a:t>59</a:t>
            </a:fld>
            <a:endParaRPr lang="pt-BR" altLang="pt-BR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C123BE8-1A75-45C4-AB7B-BDCCA6BF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3CE3FAD-F84D-422F-AFAE-090C2C870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68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60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4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61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620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C9CB267-8EF1-4554-87E8-AA911A5C7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BFD8A8-27C6-431C-8D8C-80A421A31252}" type="slidenum">
              <a:rPr lang="pt-BR" altLang="pt-BR" sz="1200" smtClean="0"/>
              <a:pPr/>
              <a:t>62</a:t>
            </a:fld>
            <a:endParaRPr lang="pt-BR" altLang="pt-BR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4F6A59BF-D252-4AF3-B40D-9A9C911EE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0A7DB185-2D06-466B-96AF-D86EDC922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689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7AFD07BE-157B-4470-A1E7-492848352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90B040-2212-4D39-89D2-36DD971DE509}" type="slidenum">
              <a:rPr lang="pt-BR" altLang="pt-BR" sz="1200" smtClean="0"/>
              <a:pPr/>
              <a:t>63</a:t>
            </a:fld>
            <a:endParaRPr lang="pt-BR" altLang="pt-BR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68D7DCBC-FCFE-4072-B523-5F0BFC37C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85729A9A-1901-4518-A374-2605C3B23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455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64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F35886E3-F2F5-4243-97B7-4FBD4AF0B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A050DB-D7FB-4D49-BBE5-C55F59CF0658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853A046-6F88-47F5-B2C4-0045A35B2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ADD72A3-0AF0-4639-8649-DBD47C8F6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>
            <a:extLst>
              <a:ext uri="{FF2B5EF4-FFF2-40B4-BE49-F238E27FC236}">
                <a16:creationId xmlns:a16="http://schemas.microsoft.com/office/drawing/2014/main" id="{610828CA-F9D9-4A1A-869A-2224D062D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320B28-91E2-46B2-A441-6650F932501B}" type="slidenum">
              <a:rPr lang="pt-BR" altLang="pt-BR" sz="1200"/>
              <a:pPr eaLnBrk="1" hangingPunct="1"/>
              <a:t>6</a:t>
            </a:fld>
            <a:endParaRPr lang="pt-BR" altLang="pt-BR" sz="1200"/>
          </a:p>
        </p:txBody>
      </p:sp>
      <p:sp>
        <p:nvSpPr>
          <p:cNvPr id="489475" name="Rectangle 2">
            <a:extLst>
              <a:ext uri="{FF2B5EF4-FFF2-40B4-BE49-F238E27FC236}">
                <a16:creationId xmlns:a16="http://schemas.microsoft.com/office/drawing/2014/main" id="{5E095DC0-91D7-4E50-B7BC-4F6AEDCBC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6" name="Rectangle 3">
            <a:extLst>
              <a:ext uri="{FF2B5EF4-FFF2-40B4-BE49-F238E27FC236}">
                <a16:creationId xmlns:a16="http://schemas.microsoft.com/office/drawing/2014/main" id="{D4FCC901-02A2-41C3-8342-AA6BE01F7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>
            <a:extLst>
              <a:ext uri="{FF2B5EF4-FFF2-40B4-BE49-F238E27FC236}">
                <a16:creationId xmlns:a16="http://schemas.microsoft.com/office/drawing/2014/main" id="{610828CA-F9D9-4A1A-869A-2224D062D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320B28-91E2-46B2-A441-6650F932501B}" type="slidenum">
              <a:rPr lang="pt-BR" altLang="pt-BR" sz="1200"/>
              <a:pPr eaLnBrk="1" hangingPunct="1"/>
              <a:t>8</a:t>
            </a:fld>
            <a:endParaRPr lang="pt-BR" altLang="pt-BR" sz="1200"/>
          </a:p>
        </p:txBody>
      </p:sp>
      <p:sp>
        <p:nvSpPr>
          <p:cNvPr id="489475" name="Rectangle 2">
            <a:extLst>
              <a:ext uri="{FF2B5EF4-FFF2-40B4-BE49-F238E27FC236}">
                <a16:creationId xmlns:a16="http://schemas.microsoft.com/office/drawing/2014/main" id="{5E095DC0-91D7-4E50-B7BC-4F6AEDCBC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6" name="Rectangle 3">
            <a:extLst>
              <a:ext uri="{FF2B5EF4-FFF2-40B4-BE49-F238E27FC236}">
                <a16:creationId xmlns:a16="http://schemas.microsoft.com/office/drawing/2014/main" id="{D4FCC901-02A2-41C3-8342-AA6BE01F7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0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>
            <a:extLst>
              <a:ext uri="{FF2B5EF4-FFF2-40B4-BE49-F238E27FC236}">
                <a16:creationId xmlns:a16="http://schemas.microsoft.com/office/drawing/2014/main" id="{610828CA-F9D9-4A1A-869A-2224D062D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320B28-91E2-46B2-A441-6650F932501B}" type="slidenum">
              <a:rPr lang="pt-BR" altLang="pt-BR" sz="1200"/>
              <a:pPr eaLnBrk="1" hangingPunct="1"/>
              <a:t>9</a:t>
            </a:fld>
            <a:endParaRPr lang="pt-BR" altLang="pt-BR" sz="1200"/>
          </a:p>
        </p:txBody>
      </p:sp>
      <p:sp>
        <p:nvSpPr>
          <p:cNvPr id="489475" name="Rectangle 2">
            <a:extLst>
              <a:ext uri="{FF2B5EF4-FFF2-40B4-BE49-F238E27FC236}">
                <a16:creationId xmlns:a16="http://schemas.microsoft.com/office/drawing/2014/main" id="{5E095DC0-91D7-4E50-B7BC-4F6AEDCBC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6" name="Rectangle 3">
            <a:extLst>
              <a:ext uri="{FF2B5EF4-FFF2-40B4-BE49-F238E27FC236}">
                <a16:creationId xmlns:a16="http://schemas.microsoft.com/office/drawing/2014/main" id="{D4FCC901-02A2-41C3-8342-AA6BE01F7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8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3CC1535B-5748-4BAB-9917-D3E825BA3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577375-F1A7-4897-A20E-9F9654D3EF13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42FA493-EF56-4964-967D-8EB8C8C20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5C9C816F-BCA6-4520-80F9-1BCA3A010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3CC1535B-5748-4BAB-9917-D3E825BA3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577375-F1A7-4897-A20E-9F9654D3EF13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42FA493-EF56-4964-967D-8EB8C8C20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5C9C816F-BCA6-4520-80F9-1BCA3A010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1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4C21488C-B27A-5C4C-B7DC-09CDBABF72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5ABD1085-1518-4DE4-1590-92BF15A5C64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BE00C86-69ED-2826-FABD-7F8A868738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DCE34D9D-6FD6-A708-2B10-AEEED3E6F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Número de Slide 3">
            <a:extLst>
              <a:ext uri="{FF2B5EF4-FFF2-40B4-BE49-F238E27FC236}">
                <a16:creationId xmlns:a16="http://schemas.microsoft.com/office/drawing/2014/main" id="{23A65C5C-0E1A-4596-83E0-55CFAFD7C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46F432-BBF7-4A08-9C6B-C3420FDE386C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759BE99-F66C-4921-B9EE-04D6235F5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Saída de Dados</a:t>
            </a:r>
            <a:br>
              <a:rPr lang="pt-BR" altLang="pt-BR" dirty="0"/>
            </a:br>
            <a:r>
              <a:rPr lang="pt-BR" altLang="pt-BR" sz="1700" dirty="0"/>
              <a:t>(comandos de I/O)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BCD74BB-F21D-44FD-B917-17212548D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171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500" dirty="0"/>
              <a:t>Comandos utilizados para se escrever (imprimir) informações na tela ou em qualquer dispositivo de saída de dados (impressora, fax, modem, etc.).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ítulo 1">
            <a:extLst>
              <a:ext uri="{FF2B5EF4-FFF2-40B4-BE49-F238E27FC236}">
                <a16:creationId xmlns:a16="http://schemas.microsoft.com/office/drawing/2014/main" id="{7426C84B-29AE-48F5-8D1C-DAE6A4896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103427" name="Espaço Reservado para Conteúdo 2">
            <a:extLst>
              <a:ext uri="{FF2B5EF4-FFF2-40B4-BE49-F238E27FC236}">
                <a16:creationId xmlns:a16="http://schemas.microsoft.com/office/drawing/2014/main" id="{B4FB2525-E79B-4500-B9E0-2A34190A4C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Representação da saída de dados:</a:t>
            </a:r>
          </a:p>
        </p:txBody>
      </p:sp>
      <p:sp>
        <p:nvSpPr>
          <p:cNvPr id="103428" name="Espaço Reservado para Número de Slide 3">
            <a:extLst>
              <a:ext uri="{FF2B5EF4-FFF2-40B4-BE49-F238E27FC236}">
                <a16:creationId xmlns:a16="http://schemas.microsoft.com/office/drawing/2014/main" id="{B8D99A47-462F-4B75-B56B-5A3CCC1C38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56A5FE-E520-4176-96DD-7D69F4FD58E4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3429" name="Fluxograma: Documento 5">
            <a:extLst>
              <a:ext uri="{FF2B5EF4-FFF2-40B4-BE49-F238E27FC236}">
                <a16:creationId xmlns:a16="http://schemas.microsoft.com/office/drawing/2014/main" id="{FC61185B-95E4-43B9-84D4-83E530F4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716338"/>
            <a:ext cx="1979612" cy="865187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cxnSp>
        <p:nvCxnSpPr>
          <p:cNvPr id="103430" name="Conector de seta reta 5">
            <a:extLst>
              <a:ext uri="{FF2B5EF4-FFF2-40B4-BE49-F238E27FC236}">
                <a16:creationId xmlns:a16="http://schemas.microsoft.com/office/drawing/2014/main" id="{84A19165-0C4D-4AB8-9BC2-EF5A2319AB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3284538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1" name="Conector de seta reta 6">
            <a:extLst>
              <a:ext uri="{FF2B5EF4-FFF2-40B4-BE49-F238E27FC236}">
                <a16:creationId xmlns:a16="http://schemas.microsoft.com/office/drawing/2014/main" id="{DEC77525-2279-4058-8260-13B36E9965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4540250"/>
            <a:ext cx="0" cy="433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Número de Slide 3">
            <a:extLst>
              <a:ext uri="{FF2B5EF4-FFF2-40B4-BE49-F238E27FC236}">
                <a16:creationId xmlns:a16="http://schemas.microsoft.com/office/drawing/2014/main" id="{23A65C5C-0E1A-4596-83E0-55CFAFD7C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46F432-BBF7-4A08-9C6B-C3420FDE386C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759BE99-F66C-4921-B9EE-04D6235F5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Objeto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BCD74BB-F21D-44FD-B917-17212548D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2" y="1628774"/>
            <a:ext cx="8624887" cy="453652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Uma das formas de saída de dados utilizada no Java é por meio dos métodos presentes no objeto </a:t>
            </a:r>
            <a:r>
              <a:rPr lang="pt-BR" altLang="pt-BR" sz="2400" b="1" dirty="0" err="1"/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4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eaLnBrk="1" hangingPunct="1">
              <a:lnSpc>
                <a:spcPct val="90000"/>
              </a:lnSpc>
            </a:pPr>
            <a:r>
              <a:rPr lang="pt-BR" altLang="pt-BR" sz="2400" b="1" dirty="0" err="1"/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400" b="1" dirty="0" err="1"/>
              <a:t>.print</a:t>
            </a:r>
            <a:r>
              <a:rPr lang="pt-BR" altLang="pt-BR" sz="2400" b="1" dirty="0"/>
              <a:t>(...);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A informação entre parênteses é impressa e o cursor da tela permanece na mesma linha.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b="1" dirty="0" err="1"/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400" b="1" dirty="0" err="1"/>
              <a:t>.println</a:t>
            </a:r>
            <a:r>
              <a:rPr lang="pt-BR" altLang="pt-BR" sz="2400" b="1" dirty="0"/>
              <a:t>(...);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Idem, porém o cursor da tela pula para a primeira coluna da próxima linha.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b="1" dirty="0" err="1"/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400" b="1" dirty="0" err="1"/>
              <a:t>.printf</a:t>
            </a:r>
            <a:r>
              <a:rPr lang="pt-BR" altLang="pt-BR" sz="2400" b="1" dirty="0"/>
              <a:t>(...);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A informação entre parênteses é impressa conforme uma formatação.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08442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Número de Slide 3">
            <a:extLst>
              <a:ext uri="{FF2B5EF4-FFF2-40B4-BE49-F238E27FC236}">
                <a16:creationId xmlns:a16="http://schemas.microsoft.com/office/drawing/2014/main" id="{DFA848C8-D4DA-4D59-A8FF-9840CDE10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60EE66-38D0-4D17-94BA-3DC553F73946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ACF5C88A-E5B6-48E7-A4AC-F4D7B60CB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Objeto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B2827C7-14E8-4054-9BD2-69D4E8FC0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4751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100" dirty="0"/>
              <a:t>Temos as seguintes variações para os comandos (métodos):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100" dirty="0"/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.println</a:t>
            </a:r>
            <a:r>
              <a:rPr lang="pt-BR" altLang="pt-BR" sz="2000" b="1" dirty="0"/>
              <a:t>(VARIÁVEL);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/>
              <a:t>O conteúdo na memória da VARIAVEL é impresso na tela.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.println</a:t>
            </a:r>
            <a:r>
              <a:rPr lang="pt-BR" altLang="pt-BR" sz="2000" b="1" dirty="0"/>
              <a:t>(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>
                <a:solidFill>
                  <a:srgbClr val="0000FF"/>
                </a:solidFill>
              </a:rPr>
              <a:t>Mensagem a ser impressa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/>
              <a:t>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/>
              <a:t>O texto entre aspas é impresso da forma como foi digitado.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.println</a:t>
            </a:r>
            <a:r>
              <a:rPr lang="pt-BR" altLang="pt-BR" sz="2000" b="1" dirty="0"/>
              <a:t>(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>
                <a:solidFill>
                  <a:srgbClr val="0000FF"/>
                </a:solidFill>
              </a:rPr>
              <a:t>Mensagem 1 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/>
              <a:t>+VAR1+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>
                <a:solidFill>
                  <a:srgbClr val="0000FF"/>
                </a:solidFill>
              </a:rPr>
              <a:t> Mensagem 2 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/>
              <a:t>+VAR2);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/>
              <a:t>Os textos são impressos junto com os conteúdos das variáveis VAR1 e VAR2, na mesma linha e um depois do outro totalmente colados uns aos outros.</a:t>
            </a:r>
          </a:p>
          <a:p>
            <a:pPr lvl="2" eaLnBrk="1" hangingPunct="1">
              <a:lnSpc>
                <a:spcPct val="80000"/>
              </a:lnSpc>
            </a:pPr>
            <a:endParaRPr lang="pt-BR" altLang="pt-BR" sz="1800" dirty="0"/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.println</a:t>
            </a:r>
            <a:r>
              <a:rPr lang="pt-BR" altLang="pt-BR" sz="2000" b="1" dirty="0"/>
              <a:t>();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>
                <a:sym typeface="Symbol" panose="05050102010706020507" pitchFamily="18" charset="2"/>
              </a:rPr>
              <a:t>S</a:t>
            </a:r>
            <a:r>
              <a:rPr lang="pt-BR" altLang="pt-BR" sz="1800" dirty="0"/>
              <a:t>alto de uma linha em branco.</a:t>
            </a:r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8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1800" b="1" u="sng" dirty="0"/>
              <a:t>ATENÇÃO</a:t>
            </a:r>
            <a:r>
              <a:rPr lang="pt-BR" altLang="pt-BR" sz="1800" dirty="0"/>
              <a:t>: É importante o uso de espaços dentro das aspas a fim de que os dados (textos e conteúdos de variáveis) sejam impressos separados uns dos outros.</a:t>
            </a:r>
          </a:p>
        </p:txBody>
      </p:sp>
    </p:spTree>
    <p:extLst>
      <p:ext uri="{BB962C8B-B14F-4D97-AF65-F5344CB8AC3E}">
        <p14:creationId xmlns:p14="http://schemas.microsoft.com/office/powerpoint/2010/main" val="66528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3E513B-150A-4B33-A7A2-EAAB7EA91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3EB6F4-EB3C-4BA7-8198-EC1ED5E34990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0790DAF-7C55-46FE-860E-6CC28450F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Sequências de escape</a:t>
            </a:r>
            <a:r>
              <a:rPr lang="pt-BR" altLang="pt-BR" b="1" dirty="0"/>
              <a:t> </a:t>
            </a:r>
            <a:r>
              <a:rPr lang="pt-BR" altLang="pt-BR" dirty="0"/>
              <a:t>do</a:t>
            </a:r>
            <a:r>
              <a:rPr lang="pt-BR" altLang="pt-BR" b="1" dirty="0"/>
              <a:t> print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E6AB1DD6-41AB-48CE-9A3E-22EABC5D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89070"/>
              </p:ext>
            </p:extLst>
          </p:nvPr>
        </p:nvGraphicFramePr>
        <p:xfrm>
          <a:off x="719572" y="2446368"/>
          <a:ext cx="7704857" cy="3628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765">
                  <a:extLst>
                    <a:ext uri="{9D8B030D-6E8A-4147-A177-3AD203B41FA5}">
                      <a16:colId xmlns:a16="http://schemas.microsoft.com/office/drawing/2014/main" val="362750921"/>
                    </a:ext>
                  </a:extLst>
                </a:gridCol>
                <a:gridCol w="2020591">
                  <a:extLst>
                    <a:ext uri="{9D8B030D-6E8A-4147-A177-3AD203B41FA5}">
                      <a16:colId xmlns:a16="http://schemas.microsoft.com/office/drawing/2014/main" val="4166845538"/>
                    </a:ext>
                  </a:extLst>
                </a:gridCol>
                <a:gridCol w="4500501">
                  <a:extLst>
                    <a:ext uri="{9D8B030D-6E8A-4147-A177-3AD203B41FA5}">
                      <a16:colId xmlns:a16="http://schemas.microsoft.com/office/drawing/2014/main" val="2316880747"/>
                    </a:ext>
                  </a:extLst>
                </a:gridCol>
              </a:tblGrid>
              <a:tr h="374758"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3"/>
                          </a:solidFill>
                        </a:rPr>
                        <a:t>Sequências de Escape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50602"/>
                  </a:ext>
                </a:extLst>
              </a:tr>
              <a:tr h="36034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\n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Nova linha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Posiciona o cursor da tela no início da próxima linha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4792738"/>
                  </a:ext>
                </a:extLst>
              </a:tr>
              <a:tr h="3891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\t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Tabulação horizontal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Move o cursor de tela para a próxima parada de tabulação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553416"/>
                  </a:ext>
                </a:extLst>
              </a:tr>
              <a:tr h="3747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\r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Retorno de carro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Posiciona o cursor da tela no início da linha atual (não avança para a próxima linha).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325074"/>
                  </a:ext>
                </a:extLst>
              </a:tr>
              <a:tr h="357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\\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Barras invertidas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Utilizada para imprimir um caractere de barra invertida.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218990"/>
                  </a:ext>
                </a:extLst>
              </a:tr>
              <a:tr h="5914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\"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Aspas duplas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Utilizada para imprimir um caractere de aspas duplas. </a:t>
                      </a:r>
                      <a:endParaRPr lang="pt-BR" sz="1600" u="none" strike="noStrike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9798248"/>
                  </a:ext>
                </a:extLst>
              </a:tr>
              <a:tr h="5914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Porcentagem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Utilizado para imprimir um caractere de porcentagem. </a:t>
                      </a:r>
                      <a:endParaRPr lang="pt-BR" sz="1600" u="none" strike="noStrike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269725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F11825DC-D001-44B7-B515-F920E0218F6E}"/>
              </a:ext>
            </a:extLst>
          </p:cNvPr>
          <p:cNvSpPr/>
          <p:nvPr/>
        </p:nvSpPr>
        <p:spPr>
          <a:xfrm>
            <a:off x="457200" y="1439324"/>
            <a:ext cx="83632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kern="0" dirty="0">
                <a:latin typeface="+mn-lt"/>
              </a:rPr>
              <a:t>Quando aparece uma barra invertida “\” em uma </a:t>
            </a:r>
            <a:r>
              <a:rPr lang="pt-BR" kern="0" dirty="0" err="1">
                <a:latin typeface="+mn-lt"/>
              </a:rPr>
              <a:t>string</a:t>
            </a:r>
            <a:r>
              <a:rPr lang="pt-BR" kern="0" dirty="0">
                <a:latin typeface="+mn-lt"/>
              </a:rPr>
              <a:t> de caracteres, o Java combina o próximo caractere com as barras invertidas para formar uma </a:t>
            </a:r>
            <a:r>
              <a:rPr lang="pt-BR" b="1" kern="0" dirty="0">
                <a:latin typeface="+mn-lt"/>
              </a:rPr>
              <a:t>sequência de escape</a:t>
            </a:r>
            <a:r>
              <a:rPr lang="pt-BR" kern="0" dirty="0">
                <a:latin typeface="+mn-lt"/>
              </a:rPr>
              <a:t>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346DCBF-4F5F-4ED4-9869-112B26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09" y="2953909"/>
            <a:ext cx="208823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898227-DAAD-4398-954E-035B86686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A535D5-3B89-4437-97F2-6CC20CCFA019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E286EE2-381E-4AC2-A412-7E2803111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899"/>
            <a:ext cx="8675687" cy="338427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400" dirty="0"/>
              <a:t>Exemplo de </a:t>
            </a:r>
            <a:r>
              <a:rPr lang="pt-BR" sz="2400" b="1" dirty="0"/>
              <a:t>sequências de escape</a:t>
            </a:r>
            <a:r>
              <a:rPr lang="pt-BR" sz="2400" dirty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sz="2400" b="1" dirty="0"/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pt-BR" sz="2400" b="1" dirty="0" err="1"/>
              <a:t>System.</a:t>
            </a:r>
            <a:r>
              <a:rPr 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sz="2400" b="1" dirty="0" err="1"/>
              <a:t>.println</a:t>
            </a:r>
            <a:r>
              <a:rPr lang="pt-BR" sz="2400" dirty="0"/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sz="2400" dirty="0">
                <a:solidFill>
                  <a:srgbClr val="0000FF"/>
                </a:solidFill>
              </a:rPr>
              <a:t>Bem vindo </a:t>
            </a:r>
            <a:r>
              <a:rPr lang="pt-BR" sz="2400" b="1" dirty="0">
                <a:solidFill>
                  <a:srgbClr val="0000FF"/>
                </a:solidFill>
              </a:rPr>
              <a:t>\</a:t>
            </a:r>
            <a:r>
              <a:rPr lang="pt-BR" sz="2400" b="1" dirty="0" err="1">
                <a:solidFill>
                  <a:srgbClr val="0000FF"/>
                </a:solidFill>
              </a:rPr>
              <a:t>n</a:t>
            </a:r>
            <a:r>
              <a:rPr lang="pt-BR" sz="2400" dirty="0" err="1">
                <a:solidFill>
                  <a:srgbClr val="0000FF"/>
                </a:solidFill>
              </a:rPr>
              <a:t>ao</a:t>
            </a:r>
            <a:r>
              <a:rPr lang="pt-BR" sz="2400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0000FF"/>
                </a:solidFill>
              </a:rPr>
              <a:t>\</a:t>
            </a:r>
            <a:r>
              <a:rPr lang="pt-BR" sz="2400" b="1" dirty="0" err="1">
                <a:solidFill>
                  <a:srgbClr val="0000FF"/>
                </a:solidFill>
              </a:rPr>
              <a:t>n</a:t>
            </a:r>
            <a:r>
              <a:rPr lang="pt-BR" sz="2400" dirty="0" err="1">
                <a:solidFill>
                  <a:srgbClr val="0000FF"/>
                </a:solidFill>
              </a:rPr>
              <a:t>curso</a:t>
            </a:r>
            <a:r>
              <a:rPr lang="pt-BR" sz="2400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0000FF"/>
                </a:solidFill>
              </a:rPr>
              <a:t>\</a:t>
            </a:r>
            <a:r>
              <a:rPr lang="pt-BR" sz="2400" b="1" dirty="0" err="1">
                <a:solidFill>
                  <a:srgbClr val="0000FF"/>
                </a:solidFill>
              </a:rPr>
              <a:t>n</a:t>
            </a:r>
            <a:r>
              <a:rPr lang="pt-BR" sz="2400" dirty="0" err="1">
                <a:solidFill>
                  <a:srgbClr val="0000FF"/>
                </a:solidFill>
              </a:rPr>
              <a:t>da</a:t>
            </a:r>
            <a:r>
              <a:rPr lang="pt-BR" sz="2400" dirty="0">
                <a:solidFill>
                  <a:srgbClr val="0000FF"/>
                </a:solidFill>
              </a:rPr>
              <a:t> EMGE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sz="2400" dirty="0"/>
              <a:t>);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endParaRPr lang="pt-BR" sz="2400" dirty="0"/>
          </a:p>
          <a:p>
            <a:pPr marL="344487" lvl="1" indent="0" eaLnBrk="1" hangingPunct="1">
              <a:lnSpc>
                <a:spcPct val="80000"/>
              </a:lnSpc>
              <a:buNone/>
              <a:defRPr/>
            </a:pPr>
            <a:r>
              <a:rPr lang="pt-BR" sz="2400" dirty="0">
                <a:solidFill>
                  <a:schemeClr val="accent1"/>
                </a:solidFill>
              </a:rPr>
              <a:t>Impressão: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0000FF"/>
                </a:solidFill>
              </a:rPr>
              <a:t>Bem vindo</a:t>
            </a:r>
          </a:p>
          <a:p>
            <a:pPr marL="344487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 dirty="0">
                <a:solidFill>
                  <a:srgbClr val="0000FF"/>
                </a:solidFill>
              </a:rPr>
              <a:t>                   ao</a:t>
            </a:r>
          </a:p>
          <a:p>
            <a:pPr marL="344487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 dirty="0">
                <a:solidFill>
                  <a:srgbClr val="0000FF"/>
                </a:solidFill>
              </a:rPr>
              <a:t>	            curso</a:t>
            </a:r>
          </a:p>
          <a:p>
            <a:pPr marL="344487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 dirty="0">
                <a:solidFill>
                  <a:srgbClr val="0000FF"/>
                </a:solidFill>
              </a:rPr>
              <a:t>	            da EMGE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endParaRPr lang="pt-BR" sz="2800" dirty="0">
              <a:solidFill>
                <a:schemeClr val="hlink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F65CAF-435C-435D-8069-9F26DF83B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Sequências de escape</a:t>
            </a:r>
            <a:r>
              <a:rPr lang="pt-BR" altLang="pt-BR" b="1" dirty="0"/>
              <a:t> </a:t>
            </a:r>
            <a:r>
              <a:rPr lang="pt-BR" altLang="pt-BR" dirty="0"/>
              <a:t>do</a:t>
            </a:r>
            <a:r>
              <a:rPr lang="pt-BR" altLang="pt-BR" b="1" dirty="0"/>
              <a:t> print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0741A519-C862-4ACE-BB85-4C69A2717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438" y="3352680"/>
            <a:ext cx="2787249" cy="1282980"/>
          </a:xfrm>
          <a:prstGeom prst="wedgeRoundRectCallout">
            <a:avLst>
              <a:gd name="adj1" fmla="val -62310"/>
              <a:gd name="adj2" fmla="val -9681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Os vários </a:t>
            </a:r>
            <a:r>
              <a:rPr lang="pt-BR" altLang="pt-BR" sz="1400" b="1" dirty="0">
                <a:solidFill>
                  <a:srgbClr val="0000FF"/>
                </a:solidFill>
              </a:rPr>
              <a:t>\n</a:t>
            </a:r>
            <a:r>
              <a:rPr lang="pt-BR" altLang="pt-BR" sz="1400" dirty="0">
                <a:solidFill>
                  <a:srgbClr val="0000FF"/>
                </a:solidFill>
              </a:rPr>
              <a:t> no meio do texto que está entre as aspas fará com que a impressão do texto pule para a primeira coluna da próxima linha de impressão.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1CA949-E318-4090-8C33-8B2A44FA3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77E30A-6B42-4886-B292-30485A40C22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BAF9AF-8341-4FF7-B5AB-F964918DB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Especificador de formato do</a:t>
            </a:r>
            <a:r>
              <a:rPr lang="pt-BR" altLang="pt-BR" b="1" dirty="0"/>
              <a:t> </a:t>
            </a:r>
            <a:r>
              <a:rPr lang="pt-BR" altLang="pt-BR" b="1" dirty="0" err="1"/>
              <a:t>printf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4CBA642-8DEF-4445-AF12-7E5283B8E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876"/>
            <a:ext cx="8435280" cy="46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pt-BR" sz="2000" b="1" kern="0" dirty="0"/>
              <a:t>Especificador de formato </a:t>
            </a:r>
            <a:r>
              <a:rPr lang="pt-BR" sz="2000" kern="0" dirty="0"/>
              <a:t>é um marcador de lugar para um valor e especifica o tipo da saída de dados;</a:t>
            </a:r>
          </a:p>
          <a:p>
            <a:pPr eaLnBrk="1" hangingPunct="1">
              <a:defRPr/>
            </a:pPr>
            <a:r>
              <a:rPr lang="pt-BR" sz="2000" kern="0" dirty="0"/>
              <a:t>Eles se iniciam com um sinal de porcentagem (%) e são seguidos por um caractere que representa o tipo de dados.</a:t>
            </a:r>
          </a:p>
          <a:p>
            <a:pPr eaLnBrk="1" hangingPunct="1">
              <a:defRPr/>
            </a:pPr>
            <a:endParaRPr lang="pt-BR" sz="2000" kern="0" dirty="0"/>
          </a:p>
          <a:p>
            <a:pPr marL="1023937" lvl="3" indent="0" eaLnBrk="1" hangingPunct="1">
              <a:buNone/>
              <a:defRPr/>
            </a:pPr>
            <a:endParaRPr lang="pt-BR" sz="1000" kern="0" dirty="0"/>
          </a:p>
          <a:p>
            <a:pPr eaLnBrk="1" hangingPunct="1">
              <a:defRPr/>
            </a:pPr>
            <a:endParaRPr lang="pt-BR" sz="2000" kern="0" dirty="0"/>
          </a:p>
          <a:p>
            <a:pPr eaLnBrk="1" hangingPunct="1">
              <a:defRPr/>
            </a:pPr>
            <a:endParaRPr lang="pt-BR" sz="2000" kern="0" dirty="0"/>
          </a:p>
          <a:p>
            <a:pPr eaLnBrk="1" hangingPunct="1">
              <a:defRPr/>
            </a:pPr>
            <a:endParaRPr lang="pt-BR" sz="2000" kern="0" dirty="0"/>
          </a:p>
          <a:p>
            <a:pPr eaLnBrk="1" hangingPunct="1">
              <a:defRPr/>
            </a:pPr>
            <a:endParaRPr lang="pt-BR" sz="2000" kern="0" dirty="0"/>
          </a:p>
          <a:p>
            <a:pPr lvl="1" eaLnBrk="1" hangingPunct="1">
              <a:tabLst>
                <a:tab pos="2244725" algn="l"/>
              </a:tabLst>
              <a:defRPr/>
            </a:pPr>
            <a:r>
              <a:rPr lang="pt-BR" sz="1600" b="1" kern="0" dirty="0"/>
              <a:t>tamanho</a:t>
            </a:r>
            <a:r>
              <a:rPr lang="pt-BR" sz="1600" kern="0" dirty="0"/>
              <a:t> é a quantidade de colunas que o ocupará a impressão do dado na       tela (incluindo o ponto e as casas decimais);</a:t>
            </a:r>
          </a:p>
          <a:p>
            <a:pPr lvl="1" eaLnBrk="1" hangingPunct="1">
              <a:tabLst>
                <a:tab pos="2244725" algn="l"/>
              </a:tabLst>
              <a:defRPr/>
            </a:pPr>
            <a:r>
              <a:rPr lang="pt-BR" sz="1600" b="1" kern="0" dirty="0" err="1"/>
              <a:t>casasDecimais</a:t>
            </a:r>
            <a:r>
              <a:rPr lang="pt-BR" sz="1600" kern="0" dirty="0"/>
              <a:t> é a quantidade de casas decimais que serão impressas na       tela. Se o número de casas do dado for maior, arredonda, se for menor completa com zeros à direita.</a:t>
            </a:r>
          </a:p>
          <a:p>
            <a:pPr eaLnBrk="1" hangingPunct="1">
              <a:defRPr/>
            </a:pPr>
            <a:endParaRPr lang="pt-BR" sz="2000" kern="0" dirty="0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27EF5ABC-B54D-42C4-B0C7-68F9C4FE4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6663"/>
              </p:ext>
            </p:extLst>
          </p:nvPr>
        </p:nvGraphicFramePr>
        <p:xfrm>
          <a:off x="806451" y="2853601"/>
          <a:ext cx="7437957" cy="1871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621">
                  <a:extLst>
                    <a:ext uri="{9D8B030D-6E8A-4147-A177-3AD203B41FA5}">
                      <a16:colId xmlns:a16="http://schemas.microsoft.com/office/drawing/2014/main" val="36275092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166845538"/>
                    </a:ext>
                  </a:extLst>
                </a:gridCol>
              </a:tblGrid>
              <a:tr h="3263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accent3"/>
                          </a:solidFill>
                        </a:rPr>
                        <a:t>Especificadores  de Formato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50602"/>
                  </a:ext>
                </a:extLst>
              </a:tr>
              <a:tr h="2832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800" b="1" dirty="0"/>
                        <a:t>%</a:t>
                      </a:r>
                      <a:r>
                        <a:rPr lang="pt-BR" altLang="pt-BR" sz="1800" b="0" dirty="0" err="1"/>
                        <a:t>tamanho</a:t>
                      </a:r>
                      <a:r>
                        <a:rPr lang="pt-BR" altLang="pt-BR" sz="1800" b="1" dirty="0" err="1"/>
                        <a:t>d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latin typeface="+mn-lt"/>
                        </a:rPr>
                        <a:t>Decimal inteiro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553416"/>
                  </a:ext>
                </a:extLst>
              </a:tr>
              <a:tr h="26682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pt-BR" sz="1800" b="1" dirty="0"/>
                        <a:t>%</a:t>
                      </a:r>
                      <a:r>
                        <a:rPr lang="pt-BR" altLang="pt-BR" sz="1800" b="0" dirty="0"/>
                        <a:t>tamanho</a:t>
                      </a:r>
                      <a:r>
                        <a:rPr lang="pt-BR" altLang="pt-BR" sz="1800" b="1" dirty="0"/>
                        <a:t>s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altLang="pt-BR" sz="1200" dirty="0" err="1">
                          <a:latin typeface="+mn-lt"/>
                        </a:rPr>
                        <a:t>String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325074"/>
                  </a:ext>
                </a:extLst>
              </a:tr>
              <a:tr h="269527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pt-BR" sz="1800" b="1" dirty="0"/>
                        <a:t>%c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altLang="pt-BR" sz="1200" dirty="0">
                          <a:latin typeface="+mn-lt"/>
                        </a:rPr>
                        <a:t>Caractere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218990"/>
                  </a:ext>
                </a:extLst>
              </a:tr>
              <a:tr h="32712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pt-BR" sz="1800" b="1" dirty="0"/>
                        <a:t>%b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defTabSz="914400" rtl="0" eaLnBrk="1" fontAlgn="b" latinLnBrk="0" hangingPunct="1"/>
                      <a:r>
                        <a:rPr lang="pt-BR" altLang="pt-BR" sz="1200" dirty="0">
                          <a:latin typeface="+mn-lt"/>
                        </a:rPr>
                        <a:t>Booleano</a:t>
                      </a:r>
                      <a:endParaRPr lang="pt-BR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9798248"/>
                  </a:ext>
                </a:extLst>
              </a:tr>
              <a:tr h="3271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800" b="1" dirty="0"/>
                        <a:t>%</a:t>
                      </a:r>
                      <a:r>
                        <a:rPr lang="pt-BR" altLang="pt-BR" sz="1800" b="0" dirty="0" err="1"/>
                        <a:t>tamanho</a:t>
                      </a:r>
                      <a:r>
                        <a:rPr lang="pt-BR" altLang="pt-BR" sz="1800" b="1" dirty="0" err="1"/>
                        <a:t>.</a:t>
                      </a:r>
                      <a:r>
                        <a:rPr lang="pt-BR" altLang="pt-BR" sz="1800" b="0" dirty="0" err="1"/>
                        <a:t>casasDecimais</a:t>
                      </a:r>
                      <a:r>
                        <a:rPr lang="pt-BR" altLang="pt-BR" sz="1800" b="1" dirty="0" err="1"/>
                        <a:t>f</a:t>
                      </a:r>
                      <a:endParaRPr lang="pt-BR" altLang="pt-BR" sz="1800" b="1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latin typeface="+mn-lt"/>
                        </a:rPr>
                        <a:t>Decimal com casas decimais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886076"/>
                  </a:ext>
                </a:extLst>
              </a:tr>
            </a:tbl>
          </a:graphicData>
        </a:graphic>
      </p:graphicFrame>
      <p:sp>
        <p:nvSpPr>
          <p:cNvPr id="9" name="AutoShape 4">
            <a:extLst>
              <a:ext uri="{FF2B5EF4-FFF2-40B4-BE49-F238E27FC236}">
                <a16:creationId xmlns:a16="http://schemas.microsoft.com/office/drawing/2014/main" id="{4346DCBF-4F5F-4ED4-9869-112B26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4367943"/>
            <a:ext cx="597666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2719-6A1D-4F7A-9572-0F24789C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7" y="1412776"/>
            <a:ext cx="8352929" cy="4752528"/>
          </a:xfrm>
        </p:spPr>
        <p:txBody>
          <a:bodyPr/>
          <a:lstStyle/>
          <a:p>
            <a:pPr marL="342900" lvl="1" indent="-34290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ea typeface="+mn-ea"/>
                <a:cs typeface="+mn-cs"/>
              </a:rPr>
              <a:t>Exemplo 1 </a:t>
            </a:r>
            <a:r>
              <a:rPr lang="pt-BR" sz="2000" dirty="0"/>
              <a:t>de </a:t>
            </a:r>
            <a:r>
              <a:rPr lang="pt-BR" sz="2000" b="1" dirty="0"/>
              <a:t>especificador de formato</a:t>
            </a:r>
            <a:r>
              <a:rPr lang="pt-BR" sz="2000" dirty="0"/>
              <a:t>:</a:t>
            </a:r>
          </a:p>
          <a:p>
            <a:pPr marL="0" lvl="1" indent="0">
              <a:buNone/>
              <a:defRPr/>
            </a:pPr>
            <a:endParaRPr lang="pt-BR" sz="700" dirty="0"/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</a:rPr>
              <a:t>double</a:t>
            </a:r>
            <a:r>
              <a:rPr lang="pt-BR" sz="2000" dirty="0"/>
              <a:t> valor = 123.569;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1050" dirty="0">
              <a:solidFill>
                <a:srgbClr val="0000FF"/>
              </a:solidFill>
            </a:endParaRPr>
          </a:p>
          <a:p>
            <a:pPr marL="0" lvl="1" indent="0">
              <a:buNone/>
              <a:defRPr/>
            </a:pPr>
            <a:r>
              <a:rPr lang="pt-BR" sz="2000" b="1" dirty="0" err="1"/>
              <a:t>System.</a:t>
            </a:r>
            <a:r>
              <a:rPr 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sz="2000" b="1" dirty="0" err="1"/>
              <a:t>.printf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00FF"/>
                </a:solidFill>
              </a:rPr>
              <a:t>"Valor real: %7.2f"</a:t>
            </a:r>
            <a:r>
              <a:rPr lang="pt-BR" sz="2000" dirty="0"/>
              <a:t>, valor);</a:t>
            </a:r>
          </a:p>
          <a:p>
            <a:pPr marL="0" lvl="1" indent="0">
              <a:buNone/>
              <a:defRPr/>
            </a:pPr>
            <a:r>
              <a:rPr lang="pt-BR" sz="2000" dirty="0">
                <a:solidFill>
                  <a:schemeClr val="accent1"/>
                </a:solidFill>
              </a:rPr>
              <a:t>Impressão: </a:t>
            </a:r>
            <a:r>
              <a:rPr lang="pt-BR" sz="2000" dirty="0">
                <a:solidFill>
                  <a:srgbClr val="0000FF"/>
                </a:solidFill>
              </a:rPr>
              <a:t>Valor real:   123,57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700" dirty="0">
              <a:solidFill>
                <a:srgbClr val="0000FF"/>
              </a:solidFill>
            </a:endParaRPr>
          </a:p>
          <a:p>
            <a:pPr marL="0" lvl="1" indent="0">
              <a:buNone/>
              <a:defRPr/>
            </a:pPr>
            <a:r>
              <a:rPr lang="pt-BR" sz="2000" b="1" dirty="0" err="1"/>
              <a:t>System.</a:t>
            </a:r>
            <a:r>
              <a:rPr 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sz="2000" b="1" dirty="0" err="1"/>
              <a:t>.printf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00FF"/>
                </a:solidFill>
              </a:rPr>
              <a:t>"Valor real: %11.5f"</a:t>
            </a:r>
            <a:r>
              <a:rPr lang="pt-BR" sz="2000" dirty="0"/>
              <a:t>, valor);</a:t>
            </a:r>
          </a:p>
          <a:p>
            <a:pPr marL="0" lvl="1" indent="0">
              <a:buNone/>
              <a:defRPr/>
            </a:pPr>
            <a:r>
              <a:rPr lang="pt-BR" sz="2000" dirty="0">
                <a:solidFill>
                  <a:schemeClr val="accent1"/>
                </a:solidFill>
              </a:rPr>
              <a:t>Impressão: </a:t>
            </a:r>
            <a:r>
              <a:rPr lang="pt-BR" sz="2000" dirty="0">
                <a:solidFill>
                  <a:srgbClr val="0000FF"/>
                </a:solidFill>
              </a:rPr>
              <a:t>Valor real:   123,56900</a:t>
            </a:r>
          </a:p>
          <a:p>
            <a:pPr marL="0" lvl="1" indent="0">
              <a:buNone/>
              <a:defRPr/>
            </a:pPr>
            <a:endParaRPr lang="pt-BR" sz="700" dirty="0">
              <a:solidFill>
                <a:srgbClr val="0000FF"/>
              </a:solidFill>
            </a:endParaRPr>
          </a:p>
          <a:p>
            <a:pPr marL="0" lvl="1" indent="0">
              <a:buNone/>
              <a:defRPr/>
            </a:pPr>
            <a:r>
              <a:rPr lang="pt-BR" sz="2000" b="1" dirty="0" err="1"/>
              <a:t>System.</a:t>
            </a:r>
            <a:r>
              <a:rPr 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sz="2000" b="1" dirty="0" err="1"/>
              <a:t>.printf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00FF"/>
                </a:solidFill>
              </a:rPr>
              <a:t>"Valor real: %5.0f"</a:t>
            </a:r>
            <a:r>
              <a:rPr lang="pt-BR" sz="2000" dirty="0"/>
              <a:t>, valor);</a:t>
            </a:r>
          </a:p>
          <a:p>
            <a:pPr marL="0" lvl="1" indent="0">
              <a:buNone/>
              <a:defRPr/>
            </a:pPr>
            <a:r>
              <a:rPr lang="pt-BR" sz="2000" dirty="0">
                <a:solidFill>
                  <a:schemeClr val="accent1"/>
                </a:solidFill>
              </a:rPr>
              <a:t>Impressão: </a:t>
            </a:r>
            <a:r>
              <a:rPr lang="pt-BR" sz="2000" dirty="0">
                <a:solidFill>
                  <a:srgbClr val="0000FF"/>
                </a:solidFill>
              </a:rPr>
              <a:t>Valor real:   124</a:t>
            </a:r>
          </a:p>
          <a:p>
            <a:pPr marL="0" lvl="1" indent="0">
              <a:buNone/>
              <a:defRPr/>
            </a:pPr>
            <a:endParaRPr lang="pt-BR" sz="700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pt-BR" sz="1800" dirty="0"/>
              <a:t>O primeiro valor depois do argumento % especifica o tamanho que o campo ocupará na tela e o segundo o número de casas decimais, arredondando o valor ou acrescentando zeros à direita, dependendo do caso;</a:t>
            </a:r>
          </a:p>
          <a:p>
            <a:pPr marL="0" lvl="1" indent="0">
              <a:buNone/>
              <a:defRPr/>
            </a:pPr>
            <a:endParaRPr lang="pt-BR" sz="2000" dirty="0">
              <a:solidFill>
                <a:srgbClr val="0000FF"/>
              </a:solidFill>
            </a:endParaRP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0A68F-1204-4A2D-A6A0-52D5F3DFF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8D8ACD-687B-407C-B39E-E29C6E63A23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AC345D-96D9-4A5E-A549-F8A383336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Especificador de formato do</a:t>
            </a:r>
            <a:r>
              <a:rPr lang="pt-BR" altLang="pt-BR" b="1" dirty="0"/>
              <a:t> </a:t>
            </a:r>
            <a:r>
              <a:rPr lang="pt-BR" altLang="pt-BR" b="1" dirty="0" err="1"/>
              <a:t>printf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35F10C20-216B-41EF-91AC-92A16ACB358B}"/>
              </a:ext>
            </a:extLst>
          </p:cNvPr>
          <p:cNvSpPr/>
          <p:nvPr/>
        </p:nvSpPr>
        <p:spPr bwMode="auto">
          <a:xfrm rot="10800000" flipV="1">
            <a:off x="4499992" y="2136999"/>
            <a:ext cx="1008112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Seta: Curva para Baixo 4">
            <a:extLst>
              <a:ext uri="{FF2B5EF4-FFF2-40B4-BE49-F238E27FC236}">
                <a16:creationId xmlns:a16="http://schemas.microsoft.com/office/drawing/2014/main" id="{51D4D5CC-883A-481A-8ECF-21E174AC38AE}"/>
              </a:ext>
            </a:extLst>
          </p:cNvPr>
          <p:cNvSpPr/>
          <p:nvPr/>
        </p:nvSpPr>
        <p:spPr bwMode="auto">
          <a:xfrm rot="10800000" flipV="1">
            <a:off x="4652392" y="2996952"/>
            <a:ext cx="1008112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eta: Curva para Baixo 8">
            <a:extLst>
              <a:ext uri="{FF2B5EF4-FFF2-40B4-BE49-F238E27FC236}">
                <a16:creationId xmlns:a16="http://schemas.microsoft.com/office/drawing/2014/main" id="{58094BE2-9A5B-4E7A-A804-9DF391BA0FD5}"/>
              </a:ext>
            </a:extLst>
          </p:cNvPr>
          <p:cNvSpPr/>
          <p:nvPr/>
        </p:nvSpPr>
        <p:spPr bwMode="auto">
          <a:xfrm rot="10800000" flipV="1">
            <a:off x="4499992" y="3861048"/>
            <a:ext cx="1008112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E1BCE99F-65FF-45F1-B527-7AEACDDDD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918" y="1129102"/>
            <a:ext cx="2787249" cy="2375833"/>
          </a:xfrm>
          <a:prstGeom prst="wedgeRoundRectCallout">
            <a:avLst>
              <a:gd name="adj1" fmla="val -92933"/>
              <a:gd name="adj2" fmla="val 4258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O formato </a:t>
            </a:r>
            <a:r>
              <a:rPr lang="pt-BR" altLang="pt-BR" sz="1400" b="1" dirty="0">
                <a:solidFill>
                  <a:srgbClr val="0000FF"/>
                </a:solidFill>
              </a:rPr>
              <a:t>%11.5f </a:t>
            </a:r>
            <a:r>
              <a:rPr lang="pt-BR" altLang="pt-BR" sz="1400" dirty="0">
                <a:solidFill>
                  <a:srgbClr val="0000FF"/>
                </a:solidFill>
              </a:rPr>
              <a:t>está ligado a variável </a:t>
            </a:r>
            <a:r>
              <a:rPr lang="pt-BR" altLang="pt-BR" sz="1400" dirty="0" err="1">
                <a:solidFill>
                  <a:srgbClr val="0000FF"/>
                </a:solidFill>
              </a:rPr>
              <a:t>double</a:t>
            </a:r>
            <a:r>
              <a:rPr lang="pt-BR" altLang="pt-BR" sz="1400" dirty="0">
                <a:solidFill>
                  <a:srgbClr val="0000FF"/>
                </a:solidFill>
              </a:rPr>
              <a:t> </a:t>
            </a:r>
            <a:r>
              <a:rPr lang="pt-BR" altLang="pt-BR" sz="1400" b="1" dirty="0">
                <a:solidFill>
                  <a:srgbClr val="0000FF"/>
                </a:solidFill>
              </a:rPr>
              <a:t>valor</a:t>
            </a:r>
            <a:r>
              <a:rPr lang="pt-BR" altLang="pt-BR" sz="1400" dirty="0">
                <a:solidFill>
                  <a:srgbClr val="0000FF"/>
                </a:solidFill>
              </a:rPr>
              <a:t> e seu conteúdo, que será impresso na tela ocupando 11 colunas (incluindo a parte inteira do conteúdo, a vírgula decimal e a parte decimal com 5 casas arredondadas, se for o caso) completando com brancos à esquerda e zeros à direita.</a:t>
            </a:r>
          </a:p>
        </p:txBody>
      </p:sp>
    </p:spTree>
    <p:extLst>
      <p:ext uri="{BB962C8B-B14F-4D97-AF65-F5344CB8AC3E}">
        <p14:creationId xmlns:p14="http://schemas.microsoft.com/office/powerpoint/2010/main" val="27085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FCF9F2-D797-43B2-B6F0-C9148C5E6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934EA3-FC14-4FCA-BFD1-4A85DB804AE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E3F820A-53FA-4B79-A5B8-53EA0233F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1412875"/>
            <a:ext cx="8460432" cy="4679950"/>
          </a:xfrm>
        </p:spPr>
        <p:txBody>
          <a:bodyPr/>
          <a:lstStyle/>
          <a:p>
            <a:pPr eaLnBrk="1" hangingPunct="1">
              <a:defRPr/>
            </a:pPr>
            <a:r>
              <a:rPr lang="pt-BR" sz="2000" dirty="0"/>
              <a:t>Exemplo 2 de </a:t>
            </a:r>
            <a:r>
              <a:rPr lang="pt-BR" sz="2000" b="1" dirty="0"/>
              <a:t>especificador de formato</a:t>
            </a:r>
            <a:r>
              <a:rPr lang="pt-BR" sz="2000" dirty="0"/>
              <a:t>:</a:t>
            </a:r>
          </a:p>
          <a:p>
            <a:pPr marL="0" lvl="1" indent="0">
              <a:buNone/>
              <a:defRPr/>
            </a:pPr>
            <a:endParaRPr lang="pt-BR" sz="1800" b="1" dirty="0"/>
          </a:p>
          <a:p>
            <a:pPr marL="0" lvl="1" indent="0">
              <a:buNone/>
              <a:defRPr/>
            </a:pPr>
            <a:r>
              <a:rPr lang="pt-BR" sz="1800" b="1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seq</a:t>
            </a:r>
            <a:r>
              <a:rPr lang="pt-BR" sz="1800" dirty="0"/>
              <a:t> = 37;</a:t>
            </a:r>
          </a:p>
          <a:p>
            <a:pPr marL="0" lvl="1" indent="0">
              <a:buNone/>
              <a:defRPr/>
            </a:pPr>
            <a:r>
              <a:rPr lang="pt-BR" sz="1800" b="1" dirty="0" err="1"/>
              <a:t>String</a:t>
            </a:r>
            <a:r>
              <a:rPr lang="pt-BR" sz="1800" dirty="0"/>
              <a:t> nome = 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>
                <a:solidFill>
                  <a:srgbClr val="0000FF"/>
                </a:solidFill>
              </a:rPr>
              <a:t>Joselito Sem Noção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>
                <a:solidFill>
                  <a:srgbClr val="0000FF"/>
                </a:solidFill>
              </a:rPr>
              <a:t>;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pt-BR" sz="1800" b="1" dirty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b="1" dirty="0" err="1"/>
              <a:t>System.</a:t>
            </a:r>
            <a:r>
              <a:rPr lang="pt-BR" sz="1800" b="1" i="1" dirty="0" err="1">
                <a:solidFill>
                  <a:srgbClr val="0000FF"/>
                </a:solidFill>
              </a:rPr>
              <a:t>out</a:t>
            </a:r>
            <a:r>
              <a:rPr lang="pt-BR" sz="1800" b="1" dirty="0" err="1"/>
              <a:t>.printf</a:t>
            </a:r>
            <a:r>
              <a:rPr lang="pt-BR" sz="1800" dirty="0"/>
              <a:t>(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>
                <a:solidFill>
                  <a:srgbClr val="0000FF"/>
                </a:solidFill>
              </a:rPr>
              <a:t>%s</a:t>
            </a:r>
            <a:r>
              <a:rPr lang="pt-BR" sz="1800" b="1" dirty="0">
                <a:solidFill>
                  <a:srgbClr val="0000FF"/>
                </a:solidFill>
              </a:rPr>
              <a:t>\n</a:t>
            </a:r>
            <a:r>
              <a:rPr lang="pt-BR" sz="1800" dirty="0">
                <a:solidFill>
                  <a:srgbClr val="0000FF"/>
                </a:solidFill>
              </a:rPr>
              <a:t>%s%d</a:t>
            </a:r>
            <a:r>
              <a:rPr lang="pt-BR" sz="1800" b="1" dirty="0">
                <a:solidFill>
                  <a:srgbClr val="0000FF"/>
                </a:solidFill>
              </a:rPr>
              <a:t>\</a:t>
            </a:r>
            <a:r>
              <a:rPr lang="pt-BR" sz="1800" b="1" dirty="0" err="1">
                <a:solidFill>
                  <a:srgbClr val="0000FF"/>
                </a:solidFill>
              </a:rPr>
              <a:t>n</a:t>
            </a:r>
            <a:r>
              <a:rPr lang="pt-BR" sz="1800" dirty="0" err="1">
                <a:solidFill>
                  <a:srgbClr val="0000FF"/>
                </a:solidFill>
              </a:rPr>
              <a:t>%s</a:t>
            </a:r>
            <a:r>
              <a:rPr lang="pt-BR" sz="1800" dirty="0">
                <a:solidFill>
                  <a:srgbClr val="0000FF"/>
                </a:solidFill>
              </a:rPr>
              <a:t>\n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/>
              <a:t> , 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>
                <a:solidFill>
                  <a:srgbClr val="0000FF"/>
                </a:solidFill>
              </a:rPr>
              <a:t>Nome 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sz="1600" b="1" dirty="0"/>
              <a:t> </a:t>
            </a:r>
            <a:r>
              <a:rPr lang="pt-BR" sz="1800" dirty="0"/>
              <a:t>,</a:t>
            </a:r>
            <a:r>
              <a:rPr lang="pt-BR" sz="1600" b="1" dirty="0"/>
              <a:t> 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>
                <a:solidFill>
                  <a:srgbClr val="0000FF"/>
                </a:solidFill>
              </a:rPr>
              <a:t>do Fulano: 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/>
              <a:t> , </a:t>
            </a:r>
            <a:r>
              <a:rPr lang="pt-BR" sz="1800" dirty="0" err="1"/>
              <a:t>seq</a:t>
            </a:r>
            <a:r>
              <a:rPr lang="pt-BR" sz="1800" dirty="0"/>
              <a:t>, nome);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b="1" dirty="0" err="1"/>
              <a:t>System.</a:t>
            </a:r>
            <a:r>
              <a:rPr lang="pt-BR" sz="1800" b="1" i="1" dirty="0" err="1">
                <a:solidFill>
                  <a:srgbClr val="0000FF"/>
                </a:solidFill>
              </a:rPr>
              <a:t>out</a:t>
            </a:r>
            <a:r>
              <a:rPr lang="pt-BR" sz="1800" b="1" dirty="0" err="1"/>
              <a:t>.printf</a:t>
            </a:r>
            <a:r>
              <a:rPr lang="pt-BR" sz="1800" dirty="0"/>
              <a:t>(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>
                <a:solidFill>
                  <a:srgbClr val="0000FF"/>
                </a:solidFill>
              </a:rPr>
              <a:t>Nome </a:t>
            </a:r>
            <a:r>
              <a:rPr lang="pt-BR" sz="1800" b="1" dirty="0">
                <a:solidFill>
                  <a:srgbClr val="0000FF"/>
                </a:solidFill>
              </a:rPr>
              <a:t>\</a:t>
            </a:r>
            <a:r>
              <a:rPr lang="pt-BR" sz="1800" b="1" dirty="0" err="1">
                <a:solidFill>
                  <a:srgbClr val="0000FF"/>
                </a:solidFill>
              </a:rPr>
              <a:t>n</a:t>
            </a:r>
            <a:r>
              <a:rPr lang="pt-BR" sz="1800" dirty="0" err="1">
                <a:solidFill>
                  <a:srgbClr val="0000FF"/>
                </a:solidFill>
              </a:rPr>
              <a:t>do</a:t>
            </a:r>
            <a:r>
              <a:rPr lang="pt-BR" sz="1800" dirty="0">
                <a:solidFill>
                  <a:srgbClr val="0000FF"/>
                </a:solidFill>
              </a:rPr>
              <a:t> Fulano: %d</a:t>
            </a:r>
            <a:r>
              <a:rPr lang="pt-BR" sz="1800" b="1" dirty="0">
                <a:solidFill>
                  <a:srgbClr val="0000FF"/>
                </a:solidFill>
              </a:rPr>
              <a:t>\</a:t>
            </a:r>
            <a:r>
              <a:rPr lang="pt-BR" sz="1800" b="1" dirty="0" err="1">
                <a:solidFill>
                  <a:srgbClr val="0000FF"/>
                </a:solidFill>
              </a:rPr>
              <a:t>n</a:t>
            </a:r>
            <a:r>
              <a:rPr lang="pt-BR" sz="1800" dirty="0" err="1">
                <a:solidFill>
                  <a:srgbClr val="0000FF"/>
                </a:solidFill>
              </a:rPr>
              <a:t>%s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/>
              <a:t>, </a:t>
            </a:r>
            <a:r>
              <a:rPr lang="pt-BR" sz="1800" dirty="0" err="1"/>
              <a:t>seq</a:t>
            </a:r>
            <a:r>
              <a:rPr lang="pt-BR" sz="1800" dirty="0"/>
              <a:t>, nome);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dirty="0">
                <a:solidFill>
                  <a:schemeClr val="accent1"/>
                </a:solidFill>
              </a:rPr>
              <a:t>Impressão:</a:t>
            </a:r>
            <a:r>
              <a:rPr lang="pt-BR" sz="1800" dirty="0"/>
              <a:t>   </a:t>
            </a:r>
            <a:r>
              <a:rPr lang="pt-BR" sz="1800" dirty="0">
                <a:solidFill>
                  <a:srgbClr val="0000FF"/>
                </a:solidFill>
              </a:rPr>
              <a:t>Nome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dirty="0">
                <a:solidFill>
                  <a:srgbClr val="0000FF"/>
                </a:solidFill>
              </a:rPr>
              <a:t>                     do Fulano: 37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dirty="0">
                <a:solidFill>
                  <a:srgbClr val="0000FF"/>
                </a:solidFill>
              </a:rPr>
              <a:t>                     Joselito Sem Noção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endParaRPr lang="pt-BR" sz="1050" dirty="0">
              <a:solidFill>
                <a:schemeClr val="hlink"/>
              </a:solidFill>
            </a:endParaRPr>
          </a:p>
          <a:p>
            <a:pPr eaLnBrk="1" hangingPunct="1">
              <a:defRPr/>
            </a:pPr>
            <a:r>
              <a:rPr lang="pt-BR" sz="2000" dirty="0"/>
              <a:t>A chamada do método do exemplo acima especifica quatro argumentos separados por vírgulas:</a:t>
            </a:r>
          </a:p>
          <a:p>
            <a:pPr lvl="1" eaLnBrk="1" hangingPunct="1">
              <a:defRPr/>
            </a:pPr>
            <a:r>
              <a:rPr lang="pt-BR" sz="1800" dirty="0"/>
              <a:t>O primeiro argumento </a:t>
            </a:r>
            <a:r>
              <a:rPr lang="pt-BR" sz="1800" b="1" dirty="0"/>
              <a:t>(%s\</a:t>
            </a:r>
            <a:r>
              <a:rPr lang="pt-BR" sz="1800" b="1" dirty="0" err="1"/>
              <a:t>n%s%d</a:t>
            </a:r>
            <a:r>
              <a:rPr lang="pt-BR" sz="1800" b="1" dirty="0"/>
              <a:t>\n</a:t>
            </a:r>
            <a:r>
              <a:rPr lang="pt-BR" sz="1800" dirty="0"/>
              <a:t>) é uma string de formato que pode consistir de texto fixo e especificadores de formato;</a:t>
            </a:r>
          </a:p>
          <a:p>
            <a:pPr lvl="1" eaLnBrk="1" hangingPunct="1">
              <a:defRPr/>
            </a:pPr>
            <a:r>
              <a:rPr lang="pt-BR" sz="1800" dirty="0"/>
              <a:t>Os demais argumentos substituirão cada um dos especificadores;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A0B38F-2832-4AA4-978E-43DB2F6F7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Especificador de formato do</a:t>
            </a:r>
            <a:r>
              <a:rPr lang="pt-BR" altLang="pt-BR" b="1" dirty="0"/>
              <a:t> </a:t>
            </a:r>
            <a:r>
              <a:rPr lang="pt-BR" altLang="pt-BR" b="1" dirty="0" err="1"/>
              <a:t>printf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ABA88081-3EB9-4C1D-93B8-BB285CA4080F}"/>
              </a:ext>
            </a:extLst>
          </p:cNvPr>
          <p:cNvSpPr/>
          <p:nvPr/>
        </p:nvSpPr>
        <p:spPr bwMode="auto">
          <a:xfrm rot="10800000" flipV="1">
            <a:off x="2915816" y="2636912"/>
            <a:ext cx="2520280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ta: Curva para Baixo 2">
            <a:extLst>
              <a:ext uri="{FF2B5EF4-FFF2-40B4-BE49-F238E27FC236}">
                <a16:creationId xmlns:a16="http://schemas.microsoft.com/office/drawing/2014/main" id="{E392342B-5DBA-45A9-B98C-78A11AF881C8}"/>
              </a:ext>
            </a:extLst>
          </p:cNvPr>
          <p:cNvSpPr/>
          <p:nvPr/>
        </p:nvSpPr>
        <p:spPr bwMode="auto">
          <a:xfrm rot="10800000" flipV="1">
            <a:off x="3491880" y="2636911"/>
            <a:ext cx="3168352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532BAF0F-6287-4777-95AE-D6DAA85C9327}"/>
              </a:ext>
            </a:extLst>
          </p:cNvPr>
          <p:cNvSpPr/>
          <p:nvPr/>
        </p:nvSpPr>
        <p:spPr bwMode="auto">
          <a:xfrm rot="10800000" flipV="1">
            <a:off x="3779912" y="2636912"/>
            <a:ext cx="4032448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Seta: Curva para Baixo 9">
            <a:extLst>
              <a:ext uri="{FF2B5EF4-FFF2-40B4-BE49-F238E27FC236}">
                <a16:creationId xmlns:a16="http://schemas.microsoft.com/office/drawing/2014/main" id="{88CC43C2-8B7B-41B7-A6FD-21F5F1A6C6FF}"/>
              </a:ext>
            </a:extLst>
          </p:cNvPr>
          <p:cNvSpPr/>
          <p:nvPr/>
        </p:nvSpPr>
        <p:spPr bwMode="auto">
          <a:xfrm rot="10800000" flipV="1">
            <a:off x="4283968" y="2636912"/>
            <a:ext cx="4176464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2719-6A1D-4F7A-9572-0F24789C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12776"/>
            <a:ext cx="8229600" cy="4530725"/>
          </a:xfrm>
        </p:spPr>
        <p:txBody>
          <a:bodyPr/>
          <a:lstStyle/>
          <a:p>
            <a:pPr marL="342900" lvl="1" indent="-34290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ea typeface="+mn-ea"/>
                <a:cs typeface="+mn-cs"/>
              </a:rPr>
              <a:t>Exemplo 3 </a:t>
            </a:r>
            <a:r>
              <a:rPr lang="pt-BR" sz="2000" dirty="0"/>
              <a:t>de </a:t>
            </a:r>
            <a:r>
              <a:rPr lang="pt-BR" sz="2000" b="1" dirty="0"/>
              <a:t>especificador de formato</a:t>
            </a:r>
            <a:r>
              <a:rPr lang="pt-BR" sz="2000" dirty="0"/>
              <a:t>:</a:t>
            </a:r>
          </a:p>
          <a:p>
            <a:pPr marL="0" lvl="1" indent="0">
              <a:buNone/>
              <a:defRPr/>
            </a:pPr>
            <a:endParaRPr lang="pt-BR" sz="2000" dirty="0"/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pt-BR" sz="2000" dirty="0"/>
              <a:t> i = 10;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/>
              <a:t>String</a:t>
            </a:r>
            <a:r>
              <a:rPr lang="pt-BR" sz="2000" dirty="0"/>
              <a:t> s = </a:t>
            </a:r>
            <a:r>
              <a:rPr lang="pt-BR" sz="2000" dirty="0">
                <a:solidFill>
                  <a:srgbClr val="0000FF"/>
                </a:solidFill>
              </a:rPr>
              <a:t>"formatação"</a:t>
            </a:r>
            <a:r>
              <a:rPr lang="pt-BR" sz="2000" dirty="0"/>
              <a:t>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double</a:t>
            </a:r>
            <a:r>
              <a:rPr lang="pt-BR" sz="2000" dirty="0"/>
              <a:t> d = 123.456;</a:t>
            </a:r>
          </a:p>
          <a:p>
            <a:pPr marL="0" lvl="1" indent="0">
              <a:buNone/>
              <a:defRPr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pt-BR" sz="2000" dirty="0"/>
              <a:t> c = </a:t>
            </a:r>
            <a:r>
              <a:rPr lang="pt-BR" sz="2000" dirty="0">
                <a:solidFill>
                  <a:srgbClr val="FF0000"/>
                </a:solidFill>
              </a:rPr>
              <a:t>'a'</a:t>
            </a:r>
            <a:r>
              <a:rPr lang="pt-BR" sz="2000" dirty="0"/>
              <a:t>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pt-BR" sz="2000" dirty="0"/>
              <a:t> b = true;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2000" dirty="0"/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 err="1"/>
              <a:t>System.</a:t>
            </a:r>
            <a:r>
              <a:rPr 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sz="2000" b="1" dirty="0" err="1"/>
              <a:t>.printf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00FF"/>
                </a:solidFill>
              </a:rPr>
              <a:t>"Dados: %d - %s - %7.2f - %c - %b </a:t>
            </a:r>
            <a:r>
              <a:rPr lang="pt-BR" sz="2000" b="1" dirty="0">
                <a:solidFill>
                  <a:srgbClr val="0000FF"/>
                </a:solidFill>
              </a:rPr>
              <a:t>\n</a:t>
            </a:r>
            <a:r>
              <a:rPr lang="pt-BR" sz="2000" dirty="0">
                <a:solidFill>
                  <a:srgbClr val="0000FF"/>
                </a:solidFill>
              </a:rPr>
              <a:t>"</a:t>
            </a:r>
            <a:r>
              <a:rPr lang="pt-BR" sz="2000" dirty="0"/>
              <a:t>, i, s, d, c, b);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chemeClr val="accent1"/>
                </a:solidFill>
              </a:rPr>
              <a:t>Impressão: </a:t>
            </a:r>
            <a:r>
              <a:rPr lang="pt-BR" sz="2000" dirty="0">
                <a:solidFill>
                  <a:srgbClr val="0000FF"/>
                </a:solidFill>
              </a:rPr>
              <a:t>Dados: 10 - formatação -  123,47 - a – </a:t>
            </a:r>
            <a:r>
              <a:rPr lang="pt-BR" sz="2000" dirty="0" err="1">
                <a:solidFill>
                  <a:srgbClr val="0000FF"/>
                </a:solidFill>
              </a:rPr>
              <a:t>true</a:t>
            </a:r>
            <a:endParaRPr lang="pt-BR" sz="2000" dirty="0">
              <a:solidFill>
                <a:srgbClr val="0000FF"/>
              </a:solidFill>
            </a:endParaRP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1050" dirty="0">
              <a:solidFill>
                <a:srgbClr val="0000FF"/>
              </a:solidFill>
            </a:endParaRP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0A68F-1204-4A2D-A6A0-52D5F3DFF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8D8ACD-687B-407C-B39E-E29C6E63A23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AC345D-96D9-4A5E-A549-F8A383336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Especificador de formato do</a:t>
            </a:r>
            <a:r>
              <a:rPr lang="pt-BR" altLang="pt-BR" b="1" dirty="0"/>
              <a:t> </a:t>
            </a:r>
            <a:r>
              <a:rPr lang="pt-BR" altLang="pt-BR" b="1" dirty="0" err="1"/>
              <a:t>printf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296E7AAC-E1C9-47A5-82BB-AA24FBCF02CF}"/>
              </a:ext>
            </a:extLst>
          </p:cNvPr>
          <p:cNvSpPr/>
          <p:nvPr/>
        </p:nvSpPr>
        <p:spPr bwMode="auto">
          <a:xfrm rot="10800000" flipV="1">
            <a:off x="4067944" y="4005063"/>
            <a:ext cx="3384376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56B9294-CDA9-4CEF-855D-52134AC67E82}"/>
              </a:ext>
            </a:extLst>
          </p:cNvPr>
          <p:cNvSpPr/>
          <p:nvPr/>
        </p:nvSpPr>
        <p:spPr bwMode="auto">
          <a:xfrm rot="10800000" flipV="1">
            <a:off x="4572000" y="4005064"/>
            <a:ext cx="3106688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Seta: Curva para Baixo 9">
            <a:extLst>
              <a:ext uri="{FF2B5EF4-FFF2-40B4-BE49-F238E27FC236}">
                <a16:creationId xmlns:a16="http://schemas.microsoft.com/office/drawing/2014/main" id="{C71CBA74-BCC4-46DA-B8E1-BE716BDF41F4}"/>
              </a:ext>
            </a:extLst>
          </p:cNvPr>
          <p:cNvSpPr/>
          <p:nvPr/>
        </p:nvSpPr>
        <p:spPr bwMode="auto">
          <a:xfrm rot="10800000" flipV="1">
            <a:off x="5364088" y="4005064"/>
            <a:ext cx="2592288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Seta: Curva para Baixo 11">
            <a:extLst>
              <a:ext uri="{FF2B5EF4-FFF2-40B4-BE49-F238E27FC236}">
                <a16:creationId xmlns:a16="http://schemas.microsoft.com/office/drawing/2014/main" id="{FE9468ED-1825-4C99-818F-B5FD16EA364E}"/>
              </a:ext>
            </a:extLst>
          </p:cNvPr>
          <p:cNvSpPr/>
          <p:nvPr/>
        </p:nvSpPr>
        <p:spPr bwMode="auto">
          <a:xfrm rot="10800000" flipV="1">
            <a:off x="6012160" y="4005064"/>
            <a:ext cx="2232248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Seta: Curva para Baixo 13">
            <a:extLst>
              <a:ext uri="{FF2B5EF4-FFF2-40B4-BE49-F238E27FC236}">
                <a16:creationId xmlns:a16="http://schemas.microsoft.com/office/drawing/2014/main" id="{A68C9038-2C9F-44B6-9483-DBB1E948011B}"/>
              </a:ext>
            </a:extLst>
          </p:cNvPr>
          <p:cNvSpPr/>
          <p:nvPr/>
        </p:nvSpPr>
        <p:spPr bwMode="auto">
          <a:xfrm rot="10800000" flipV="1">
            <a:off x="6660232" y="4005064"/>
            <a:ext cx="1832893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63D18593-6495-4E97-B158-A15FCDC8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918" y="1129102"/>
            <a:ext cx="2787249" cy="2375833"/>
          </a:xfrm>
          <a:prstGeom prst="wedgeRoundRectCallout">
            <a:avLst>
              <a:gd name="adj1" fmla="val -70151"/>
              <a:gd name="adj2" fmla="val 8588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O formato </a:t>
            </a:r>
            <a:r>
              <a:rPr lang="pt-BR" altLang="pt-BR" sz="1400" b="1" dirty="0">
                <a:solidFill>
                  <a:srgbClr val="0000FF"/>
                </a:solidFill>
              </a:rPr>
              <a:t>%7.2f </a:t>
            </a:r>
            <a:r>
              <a:rPr lang="pt-BR" altLang="pt-BR" sz="1400" dirty="0">
                <a:solidFill>
                  <a:srgbClr val="0000FF"/>
                </a:solidFill>
              </a:rPr>
              <a:t>está ligado a variável </a:t>
            </a:r>
            <a:r>
              <a:rPr lang="pt-BR" altLang="pt-BR" sz="1400" dirty="0" err="1">
                <a:solidFill>
                  <a:srgbClr val="0000FF"/>
                </a:solidFill>
              </a:rPr>
              <a:t>double</a:t>
            </a:r>
            <a:r>
              <a:rPr lang="pt-BR" altLang="pt-BR" sz="1400" dirty="0">
                <a:solidFill>
                  <a:srgbClr val="0000FF"/>
                </a:solidFill>
              </a:rPr>
              <a:t> </a:t>
            </a:r>
            <a:r>
              <a:rPr lang="pt-BR" altLang="pt-BR" sz="1400" b="1" dirty="0">
                <a:solidFill>
                  <a:srgbClr val="0000FF"/>
                </a:solidFill>
              </a:rPr>
              <a:t>d</a:t>
            </a:r>
            <a:r>
              <a:rPr lang="pt-BR" altLang="pt-BR" sz="1400" dirty="0">
                <a:solidFill>
                  <a:srgbClr val="0000FF"/>
                </a:solidFill>
              </a:rPr>
              <a:t> e seu conteúdo, que será impresso na tela ocupando 7 colunas (incluindo a parte inteira do conteúdo, a vírgula decimal e a parte decimal com 2 casas arredondadas, se for o caso) completando com brancos à esquerda e zeros à direita.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2" grpId="0" animBg="1"/>
      <p:bldP spid="14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Número de Slide 3">
            <a:extLst>
              <a:ext uri="{FF2B5EF4-FFF2-40B4-BE49-F238E27FC236}">
                <a16:creationId xmlns:a16="http://schemas.microsoft.com/office/drawing/2014/main" id="{8609910E-2D99-41B1-AC72-5A6CC8F03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38EBAE-7DD6-4C9A-B9C5-A4DCEBC65068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9BB900C-7849-4D34-9AA2-4EC6E5B89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4</a:t>
            </a: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03A2DE3A-76DE-45C6-9414-7FA977A0A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de entrada (</a:t>
            </a:r>
            <a:r>
              <a:rPr lang="pt-BR" altLang="pt-BR" i="1" dirty="0"/>
              <a:t>input</a:t>
            </a:r>
            <a:r>
              <a:rPr lang="pt-BR" altLang="pt-BR" dirty="0"/>
              <a:t>) de dados</a:t>
            </a:r>
          </a:p>
          <a:p>
            <a:pPr lvl="1" eaLnBrk="1" hangingPunct="1"/>
            <a:r>
              <a:rPr lang="pt-BR" altLang="pt-BR" dirty="0"/>
              <a:t>Classe </a:t>
            </a:r>
            <a:r>
              <a:rPr lang="pt-BR" altLang="pt-BR" b="1" dirty="0"/>
              <a:t>Scanner</a:t>
            </a:r>
          </a:p>
          <a:p>
            <a:pPr eaLnBrk="1" hangingPunct="1"/>
            <a:r>
              <a:rPr lang="pt-BR" altLang="pt-BR" dirty="0"/>
              <a:t>Comando de saída (</a:t>
            </a:r>
            <a:r>
              <a:rPr lang="pt-BR" altLang="pt-BR" i="1" dirty="0"/>
              <a:t>output</a:t>
            </a:r>
            <a:r>
              <a:rPr lang="pt-BR" altLang="pt-BR" dirty="0"/>
              <a:t>) de dados</a:t>
            </a:r>
          </a:p>
          <a:p>
            <a:pPr lvl="1" eaLnBrk="1" hangingPunct="1"/>
            <a:r>
              <a:rPr lang="pt-BR" altLang="pt-BR" dirty="0"/>
              <a:t>Método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r>
              <a:rPr lang="pt-BR" altLang="pt-BR" b="1" dirty="0" err="1"/>
              <a:t>.print</a:t>
            </a:r>
            <a:endParaRPr lang="pt-BR" altLang="pt-BR" b="1" dirty="0"/>
          </a:p>
          <a:p>
            <a:pPr eaLnBrk="1" hangingPunct="1"/>
            <a:r>
              <a:rPr lang="pt-BR" altLang="pt-BR" dirty="0"/>
              <a:t>Diálogos com a classe </a:t>
            </a:r>
            <a:r>
              <a:rPr lang="pt-BR" b="1" dirty="0" err="1"/>
              <a:t>JOptionPane</a:t>
            </a:r>
            <a:endParaRPr lang="pt-BR" b="1" dirty="0"/>
          </a:p>
          <a:p>
            <a:pPr lvl="1" eaLnBrk="1" hangingPunct="1"/>
            <a:r>
              <a:rPr lang="pt-BR" altLang="pt-BR" dirty="0"/>
              <a:t>Métodos: </a:t>
            </a:r>
            <a:r>
              <a:rPr lang="pt-BR" dirty="0" err="1"/>
              <a:t>showMessageDialog</a:t>
            </a:r>
            <a:r>
              <a:rPr lang="pt-BR" dirty="0"/>
              <a:t>, </a:t>
            </a:r>
            <a:r>
              <a:rPr lang="pt-BR" dirty="0" err="1"/>
              <a:t>showInputDialog</a:t>
            </a:r>
            <a:r>
              <a:rPr lang="pt-BR" dirty="0"/>
              <a:t> e </a:t>
            </a:r>
            <a:r>
              <a:rPr lang="pt-BR" dirty="0" err="1"/>
              <a:t>showOptionDialog</a:t>
            </a:r>
            <a:endParaRPr lang="pt-BR" dirty="0"/>
          </a:p>
          <a:p>
            <a:pPr eaLnBrk="1" hangingPunct="1"/>
            <a:r>
              <a:rPr lang="pt-BR" dirty="0"/>
              <a:t>Entrada de dados via </a:t>
            </a:r>
            <a:r>
              <a:rPr lang="pt-BR" b="1" dirty="0"/>
              <a:t>arquivo texto</a:t>
            </a:r>
          </a:p>
          <a:p>
            <a:pPr lvl="1" eaLnBrk="1" hangingPunct="1"/>
            <a:r>
              <a:rPr lang="pt-BR" altLang="pt-BR" dirty="0"/>
              <a:t>Classe </a:t>
            </a:r>
            <a:r>
              <a:rPr lang="pt-BR" altLang="pt-BR" b="1" dirty="0"/>
              <a:t>Scanner</a:t>
            </a:r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com </a:t>
            </a:r>
            <a:r>
              <a:rPr lang="pt-BR" b="1" dirty="0" err="1"/>
              <a:t>DecimalFormat</a:t>
            </a:r>
            <a:r>
              <a:rPr lang="pt-BR" dirty="0"/>
              <a:t>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08504" cy="4862165"/>
          </a:xfrm>
        </p:spPr>
        <p:txBody>
          <a:bodyPr/>
          <a:lstStyle/>
          <a:p>
            <a:r>
              <a:rPr lang="pt-BR" sz="2000" dirty="0"/>
              <a:t>O Java oferece várias maneiras de formatar números. Uma delas é através da classe </a:t>
            </a:r>
            <a:r>
              <a:rPr lang="pt-BR" sz="2000" b="1" dirty="0" err="1"/>
              <a:t>DecimalFormat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java.text.DecimalFormat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FormatandoNumeros1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= 12005.867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DecimalFormat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"#,##0.00"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12.005,87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DecimalFormat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"R$ #,##0.00"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R$ 12.005,87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DecimalFormat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"#,##0"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12.006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17F7748-23AA-4E93-BB82-03479610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551" y="1840342"/>
            <a:ext cx="2787249" cy="648072"/>
          </a:xfrm>
          <a:prstGeom prst="wedgeRoundRectCallout">
            <a:avLst>
              <a:gd name="adj1" fmla="val -56462"/>
              <a:gd name="adj2" fmla="val 21509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solidFill>
                  <a:srgbClr val="0000FF"/>
                </a:solidFill>
              </a:rPr>
              <a:t>Arredondará para duas casas decimais.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C1AEF8-65B7-4F77-9B4B-4D24E381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2098394"/>
            <a:ext cx="393094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112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>
            <a:extLst>
              <a:ext uri="{FF2B5EF4-FFF2-40B4-BE49-F238E27FC236}">
                <a16:creationId xmlns:a16="http://schemas.microsoft.com/office/drawing/2014/main" id="{470808AB-6F29-405C-9622-B7368C686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551" y="1984358"/>
            <a:ext cx="2787249" cy="940586"/>
          </a:xfrm>
          <a:prstGeom prst="wedgeRoundRectCallout">
            <a:avLst>
              <a:gd name="adj1" fmla="val -53288"/>
              <a:gd name="adj2" fmla="val 28277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solidFill>
                  <a:srgbClr val="0000FF"/>
                </a:solidFill>
              </a:rPr>
              <a:t>Pegará a configuração corrente do Windows de formatação de moeda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com </a:t>
            </a:r>
            <a:r>
              <a:rPr lang="pt-BR" b="1" dirty="0" err="1"/>
              <a:t>NumberFormat</a:t>
            </a:r>
            <a:r>
              <a:rPr lang="pt-BR" dirty="0"/>
              <a:t>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324528" cy="4862165"/>
          </a:xfrm>
        </p:spPr>
        <p:txBody>
          <a:bodyPr/>
          <a:lstStyle/>
          <a:p>
            <a:r>
              <a:rPr lang="pt-BR" sz="2000" dirty="0"/>
              <a:t>Outra forma de formatar números é através da classe </a:t>
            </a:r>
            <a:r>
              <a:rPr lang="pt-BR" sz="2000" b="1" dirty="0" err="1"/>
              <a:t>NumberFormat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java.text.NumberFormat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FormatandoNumeros2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= 12005.867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NumberFormat.getNumberInstance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12.005,867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NumberFormat.getIntegerInstance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12.006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NumberFormat.getCurrencyInstance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R$ 12.005,87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C1AEF8-65B7-4F77-9B4B-4D24E381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802312"/>
            <a:ext cx="393094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50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com </a:t>
            </a:r>
            <a:r>
              <a:rPr lang="pt-BR" b="1" dirty="0" err="1"/>
              <a:t>NumberFormat</a:t>
            </a:r>
            <a:r>
              <a:rPr lang="pt-BR" dirty="0"/>
              <a:t>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324528" cy="4862165"/>
          </a:xfrm>
        </p:spPr>
        <p:txBody>
          <a:bodyPr/>
          <a:lstStyle/>
          <a:p>
            <a:r>
              <a:rPr lang="pt-BR" sz="2000" dirty="0"/>
              <a:t>Formatar números percentuais com a classe </a:t>
            </a:r>
            <a:r>
              <a:rPr lang="pt-BR" sz="2000" b="1" dirty="0" err="1"/>
              <a:t>NumberFormat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java.text.NumberFormat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FormatandoNumeros2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= 0.5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NumberFormat.getPercentInstance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50%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C1AEF8-65B7-4F77-9B4B-4D24E381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802312"/>
            <a:ext cx="393094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62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com </a:t>
            </a:r>
            <a:r>
              <a:rPr lang="pt-BR" b="1" dirty="0" err="1"/>
              <a:t>String.format</a:t>
            </a:r>
            <a:r>
              <a:rPr lang="pt-BR" dirty="0"/>
              <a:t>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4862165"/>
          </a:xfrm>
        </p:spPr>
        <p:txBody>
          <a:bodyPr/>
          <a:lstStyle/>
          <a:p>
            <a:r>
              <a:rPr lang="pt-BR" sz="2000" dirty="0"/>
              <a:t>Também podemos utilizar o método </a:t>
            </a:r>
            <a:r>
              <a:rPr lang="pt-BR" sz="2000" b="1" dirty="0" err="1"/>
              <a:t>format</a:t>
            </a:r>
            <a:r>
              <a:rPr lang="pt-BR" sz="2000" b="1" dirty="0"/>
              <a:t> </a:t>
            </a:r>
            <a:r>
              <a:rPr lang="pt-BR" sz="2000" dirty="0"/>
              <a:t>da classe </a:t>
            </a:r>
            <a:r>
              <a:rPr lang="pt-BR" sz="2000" b="1" dirty="0" err="1"/>
              <a:t>String</a:t>
            </a:r>
            <a:r>
              <a:rPr lang="pt-BR" sz="2000" dirty="0"/>
              <a:t> para formar números (funciona igual ao </a:t>
            </a:r>
            <a:r>
              <a:rPr lang="pt-BR" sz="2000" b="1" dirty="0" err="1"/>
              <a:t>printf</a:t>
            </a:r>
            <a:r>
              <a:rPr lang="pt-BR" sz="2000" dirty="0"/>
              <a:t>, ou seja, não coloca separador de milhar):</a:t>
            </a:r>
          </a:p>
          <a:p>
            <a:pPr marL="0" indent="0">
              <a:buNone/>
            </a:pPr>
            <a:endParaRPr lang="pt-BR" sz="1100" dirty="0"/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FormatandoNumeros3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= 12005.867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"%1.2f"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12005,87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"%1.0f"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12006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A51248E-FA8F-49CB-9FA2-F4B137031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2016604"/>
            <a:ext cx="2787249" cy="648072"/>
          </a:xfrm>
          <a:prstGeom prst="wedgeRoundRectCallout">
            <a:avLst>
              <a:gd name="adj1" fmla="val -56462"/>
              <a:gd name="adj2" fmla="val 21509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solidFill>
                  <a:srgbClr val="0000FF"/>
                </a:solidFill>
              </a:rPr>
              <a:t>Arredondará para duas casas decimais.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D632CB9-B2D7-4C10-8151-9A2713342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551" y="5400980"/>
            <a:ext cx="2787249" cy="648072"/>
          </a:xfrm>
          <a:prstGeom prst="wedgeRoundRectCallout">
            <a:avLst>
              <a:gd name="adj1" fmla="val -68103"/>
              <a:gd name="adj2" fmla="val -9668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solidFill>
                  <a:srgbClr val="0000FF"/>
                </a:solidFill>
              </a:rPr>
              <a:t>Arredondará para zero casas decimais.</a:t>
            </a:r>
          </a:p>
        </p:txBody>
      </p:sp>
    </p:spTree>
    <p:extLst>
      <p:ext uri="{BB962C8B-B14F-4D97-AF65-F5344CB8AC3E}">
        <p14:creationId xmlns:p14="http://schemas.microsoft.com/office/powerpoint/2010/main" val="23356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ítulo 1">
            <a:extLst>
              <a:ext uri="{FF2B5EF4-FFF2-40B4-BE49-F238E27FC236}">
                <a16:creationId xmlns:a16="http://schemas.microsoft.com/office/drawing/2014/main" id="{41B6DE5C-0A44-488A-B4DB-67EF9195E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Comandos de IO</a:t>
            </a:r>
            <a:br>
              <a:rPr lang="pt-BR" altLang="pt-BR" dirty="0"/>
            </a:br>
            <a:r>
              <a:rPr lang="pt-BR" altLang="pt-BR" sz="2100" dirty="0"/>
              <a:t>Fluxograma</a:t>
            </a:r>
          </a:p>
        </p:txBody>
      </p:sp>
      <p:sp>
        <p:nvSpPr>
          <p:cNvPr id="108547" name="Espaço Reservado para Número de Slide 3">
            <a:extLst>
              <a:ext uri="{FF2B5EF4-FFF2-40B4-BE49-F238E27FC236}">
                <a16:creationId xmlns:a16="http://schemas.microsoft.com/office/drawing/2014/main" id="{61A5F09D-9529-4B84-8037-20EFB2400A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87702A-A06E-42EB-8BD3-93BBA3B1616F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8548" name="Fluxograma: Processo alternativo 4">
            <a:extLst>
              <a:ext uri="{FF2B5EF4-FFF2-40B4-BE49-F238E27FC236}">
                <a16:creationId xmlns:a16="http://schemas.microsoft.com/office/drawing/2014/main" id="{8F697E51-D37A-4AEA-B4BE-1CB7FBCC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26841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549" name="Fluxograma: Processo alternativo 6">
            <a:extLst>
              <a:ext uri="{FF2B5EF4-FFF2-40B4-BE49-F238E27FC236}">
                <a16:creationId xmlns:a16="http://schemas.microsoft.com/office/drawing/2014/main" id="{4D80A58F-6451-4DAD-A02F-9245C1A98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08476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08550" name="Fluxograma: Documento 7">
            <a:extLst>
              <a:ext uri="{FF2B5EF4-FFF2-40B4-BE49-F238E27FC236}">
                <a16:creationId xmlns:a16="http://schemas.microsoft.com/office/drawing/2014/main" id="{82C8DBC7-C30C-4649-8F8D-3E07F395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573463"/>
            <a:ext cx="1979612" cy="863600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sp>
        <p:nvSpPr>
          <p:cNvPr id="108551" name="Fluxograma: Dados 8">
            <a:extLst>
              <a:ext uri="{FF2B5EF4-FFF2-40B4-BE49-F238E27FC236}">
                <a16:creationId xmlns:a16="http://schemas.microsoft.com/office/drawing/2014/main" id="{6B7EDDCE-8BB5-4397-9567-79668799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060575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cxnSp>
        <p:nvCxnSpPr>
          <p:cNvPr id="108552" name="Conector de seta reta 10">
            <a:extLst>
              <a:ext uri="{FF2B5EF4-FFF2-40B4-BE49-F238E27FC236}">
                <a16:creationId xmlns:a16="http://schemas.microsoft.com/office/drawing/2014/main" id="{AA6A7FA1-898D-4186-AEEF-CA5095EBA15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43538" y="2543175"/>
            <a:ext cx="457200" cy="525463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8553" name="Conector de seta reta 12">
            <a:extLst>
              <a:ext uri="{FF2B5EF4-FFF2-40B4-BE49-F238E27FC236}">
                <a16:creationId xmlns:a16="http://schemas.microsoft.com/office/drawing/2014/main" id="{0116315C-DF63-4101-B256-E5AB085FB5FD}"/>
              </a:ext>
            </a:extLst>
          </p:cNvPr>
          <p:cNvCxnSpPr>
            <a:cxnSpLocks noChangeShapeType="1"/>
            <a:stCxn id="108551" idx="1"/>
            <a:endCxn id="108551" idx="1"/>
          </p:cNvCxnSpPr>
          <p:nvPr/>
        </p:nvCxnSpPr>
        <p:spPr bwMode="auto">
          <a:xfrm>
            <a:off x="4986338" y="2060575"/>
            <a:ext cx="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8554" name="Conector de seta reta 19">
            <a:extLst>
              <a:ext uri="{FF2B5EF4-FFF2-40B4-BE49-F238E27FC236}">
                <a16:creationId xmlns:a16="http://schemas.microsoft.com/office/drawing/2014/main" id="{23D83994-40CD-4DEA-B25C-51CC664AA33A}"/>
              </a:ext>
            </a:extLst>
          </p:cNvPr>
          <p:cNvCxnSpPr>
            <a:cxnSpLocks noChangeShapeType="1"/>
            <a:stCxn id="108548" idx="2"/>
            <a:endCxn id="108551" idx="1"/>
          </p:cNvCxnSpPr>
          <p:nvPr/>
        </p:nvCxnSpPr>
        <p:spPr bwMode="auto">
          <a:xfrm>
            <a:off x="4986338" y="1628775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5" name="Conector de seta reta 21">
            <a:extLst>
              <a:ext uri="{FF2B5EF4-FFF2-40B4-BE49-F238E27FC236}">
                <a16:creationId xmlns:a16="http://schemas.microsoft.com/office/drawing/2014/main" id="{092F86FC-76DF-4109-A1DD-57A0D7BEFD29}"/>
              </a:ext>
            </a:extLst>
          </p:cNvPr>
          <p:cNvCxnSpPr>
            <a:cxnSpLocks noChangeShapeType="1"/>
            <a:stCxn id="108551" idx="4"/>
            <a:endCxn id="108550" idx="0"/>
          </p:cNvCxnSpPr>
          <p:nvPr/>
        </p:nvCxnSpPr>
        <p:spPr bwMode="auto">
          <a:xfrm>
            <a:off x="4986338" y="2924175"/>
            <a:ext cx="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6" name="Conector de seta reta 23">
            <a:extLst>
              <a:ext uri="{FF2B5EF4-FFF2-40B4-BE49-F238E27FC236}">
                <a16:creationId xmlns:a16="http://schemas.microsoft.com/office/drawing/2014/main" id="{9D64991B-A78E-4F91-86B0-3DD78C33D49A}"/>
              </a:ext>
            </a:extLst>
          </p:cNvPr>
          <p:cNvCxnSpPr>
            <a:cxnSpLocks noChangeShapeType="1"/>
            <a:stCxn id="108550" idx="2"/>
          </p:cNvCxnSpPr>
          <p:nvPr/>
        </p:nvCxnSpPr>
        <p:spPr bwMode="auto">
          <a:xfrm>
            <a:off x="4986338" y="4437063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8557" name="Conector de seta reta 25">
            <a:extLst>
              <a:ext uri="{FF2B5EF4-FFF2-40B4-BE49-F238E27FC236}">
                <a16:creationId xmlns:a16="http://schemas.microsoft.com/office/drawing/2014/main" id="{BAB17C73-C31C-41DE-86EC-111523042E07}"/>
              </a:ext>
            </a:extLst>
          </p:cNvPr>
          <p:cNvCxnSpPr>
            <a:cxnSpLocks noChangeShapeType="1"/>
            <a:stCxn id="108550" idx="2"/>
            <a:endCxn id="108549" idx="0"/>
          </p:cNvCxnSpPr>
          <p:nvPr/>
        </p:nvCxnSpPr>
        <p:spPr bwMode="auto">
          <a:xfrm>
            <a:off x="4986338" y="4379913"/>
            <a:ext cx="0" cy="704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CalcSomaMedia2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n1, n2, soma;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número: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n1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outro número: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n2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soma = n1 + n2;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media = (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2;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+soma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+media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8535CFD-0181-417D-BDEF-3EE9BCE3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213844"/>
            <a:ext cx="6192688" cy="1139825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C0F2C028-D2D0-426D-80CF-527FDBE0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013994"/>
            <a:ext cx="5112568" cy="50323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58787FF-C02B-4E89-931C-55BA75581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205038"/>
            <a:ext cx="1439863" cy="792162"/>
          </a:xfrm>
          <a:prstGeom prst="wedgeRectCallout">
            <a:avLst>
              <a:gd name="adj1" fmla="val -84192"/>
              <a:gd name="adj2" fmla="val 107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31E38248-D05C-4194-9C95-04D77D855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205347"/>
            <a:ext cx="1439863" cy="792162"/>
          </a:xfrm>
          <a:prstGeom prst="wedgeRectCallout">
            <a:avLst>
              <a:gd name="adj1" fmla="val -114128"/>
              <a:gd name="adj2" fmla="val -381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Saída de Dados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38FFC9B-ABAB-4635-97A5-9612F679E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397245"/>
            <a:ext cx="3744416" cy="576262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6030192B-FAE9-4F07-978F-E12F90BDC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527095"/>
            <a:ext cx="1439862" cy="504825"/>
          </a:xfrm>
          <a:prstGeom prst="wedgeRectCallout">
            <a:avLst>
              <a:gd name="adj1" fmla="val -203660"/>
              <a:gd name="adj2" fmla="val -142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Cálculos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4346DCBF-4F5F-4ED4-9869-112B26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400540"/>
            <a:ext cx="345638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C6B074EF-E74A-4CC3-839F-F59F0C675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052" y="2867666"/>
            <a:ext cx="532859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7CDE46E5-AA97-45FA-9B54-80BD36589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000" y="5487252"/>
            <a:ext cx="532859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56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ítulo 1">
            <a:extLst>
              <a:ext uri="{FF2B5EF4-FFF2-40B4-BE49-F238E27FC236}">
                <a16:creationId xmlns:a16="http://schemas.microsoft.com/office/drawing/2014/main" id="{AC2F8688-AF4F-4782-B577-83581FECD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1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11619" name="Espaço Reservado para Número de Slide 3">
            <a:extLst>
              <a:ext uri="{FF2B5EF4-FFF2-40B4-BE49-F238E27FC236}">
                <a16:creationId xmlns:a16="http://schemas.microsoft.com/office/drawing/2014/main" id="{7D81C6D0-DF0A-49C0-B36D-1582D49C4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C4B5B4-5642-4488-824F-5226563F8EAD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1620" name="Fluxograma: Processo alternativo 4">
            <a:extLst>
              <a:ext uri="{FF2B5EF4-FFF2-40B4-BE49-F238E27FC236}">
                <a16:creationId xmlns:a16="http://schemas.microsoft.com/office/drawing/2014/main" id="{457938DC-E939-429C-AAA1-60993E5F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111621" name="Fluxograma: Processo alternativo 6">
            <a:extLst>
              <a:ext uri="{FF2B5EF4-FFF2-40B4-BE49-F238E27FC236}">
                <a16:creationId xmlns:a16="http://schemas.microsoft.com/office/drawing/2014/main" id="{88C69D8A-BF15-4BA2-A8AC-C5F6BF3BA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11622" name="Fluxograma: Documento 7">
            <a:extLst>
              <a:ext uri="{FF2B5EF4-FFF2-40B4-BE49-F238E27FC236}">
                <a16:creationId xmlns:a16="http://schemas.microsoft.com/office/drawing/2014/main" id="{F9DBD519-A8C2-4C20-9B50-A366216B0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292600"/>
            <a:ext cx="1979612" cy="8651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soma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</p:txBody>
      </p:sp>
      <p:sp>
        <p:nvSpPr>
          <p:cNvPr id="111623" name="Fluxograma: Dados 8">
            <a:extLst>
              <a:ext uri="{FF2B5EF4-FFF2-40B4-BE49-F238E27FC236}">
                <a16:creationId xmlns:a16="http://schemas.microsoft.com/office/drawing/2014/main" id="{B9D26D36-F573-467D-AAB7-32A164303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341438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n1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</p:txBody>
      </p:sp>
      <p:cxnSp>
        <p:nvCxnSpPr>
          <p:cNvPr id="111624" name="Conector de seta reta 19">
            <a:extLst>
              <a:ext uri="{FF2B5EF4-FFF2-40B4-BE49-F238E27FC236}">
                <a16:creationId xmlns:a16="http://schemas.microsoft.com/office/drawing/2014/main" id="{3CA384BB-E92E-49F2-9294-137A4D7B372E}"/>
              </a:ext>
            </a:extLst>
          </p:cNvPr>
          <p:cNvCxnSpPr>
            <a:cxnSpLocks noChangeShapeType="1"/>
            <a:stCxn id="111620" idx="2"/>
            <a:endCxn id="111623" idx="1"/>
          </p:cNvCxnSpPr>
          <p:nvPr/>
        </p:nvCxnSpPr>
        <p:spPr bwMode="auto">
          <a:xfrm>
            <a:off x="4986338" y="800100"/>
            <a:ext cx="0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25" name="Conector de seta reta 21">
            <a:extLst>
              <a:ext uri="{FF2B5EF4-FFF2-40B4-BE49-F238E27FC236}">
                <a16:creationId xmlns:a16="http://schemas.microsoft.com/office/drawing/2014/main" id="{99E1EF62-65E9-457E-9B2C-5C03B09A8721}"/>
              </a:ext>
            </a:extLst>
          </p:cNvPr>
          <p:cNvCxnSpPr>
            <a:cxnSpLocks noChangeShapeType="1"/>
            <a:stCxn id="111623" idx="4"/>
            <a:endCxn id="111627" idx="0"/>
          </p:cNvCxnSpPr>
          <p:nvPr/>
        </p:nvCxnSpPr>
        <p:spPr bwMode="auto">
          <a:xfrm flipH="1">
            <a:off x="4984750" y="2205038"/>
            <a:ext cx="1588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26" name="Conector de seta reta 25">
            <a:extLst>
              <a:ext uri="{FF2B5EF4-FFF2-40B4-BE49-F238E27FC236}">
                <a16:creationId xmlns:a16="http://schemas.microsoft.com/office/drawing/2014/main" id="{990A6F3D-BB6A-46FE-A05D-FA2F2DAF5E2E}"/>
              </a:ext>
            </a:extLst>
          </p:cNvPr>
          <p:cNvCxnSpPr>
            <a:cxnSpLocks noChangeShapeType="1"/>
            <a:stCxn id="111622" idx="2"/>
            <a:endCxn id="111621" idx="0"/>
          </p:cNvCxnSpPr>
          <p:nvPr/>
        </p:nvCxnSpPr>
        <p:spPr bwMode="auto">
          <a:xfrm>
            <a:off x="4986338" y="5100638"/>
            <a:ext cx="0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27" name="Fluxograma: Processo 2">
            <a:extLst>
              <a:ext uri="{FF2B5EF4-FFF2-40B4-BE49-F238E27FC236}">
                <a16:creationId xmlns:a16="http://schemas.microsoft.com/office/drawing/2014/main" id="{3ABAF1AC-47C8-43D8-B44B-C16303C52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2779713"/>
            <a:ext cx="2339975" cy="8636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soma = n1 + n2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media = soma / 2 </a:t>
            </a:r>
          </a:p>
        </p:txBody>
      </p:sp>
      <p:cxnSp>
        <p:nvCxnSpPr>
          <p:cNvPr id="111628" name="Conector de seta reta 29">
            <a:extLst>
              <a:ext uri="{FF2B5EF4-FFF2-40B4-BE49-F238E27FC236}">
                <a16:creationId xmlns:a16="http://schemas.microsoft.com/office/drawing/2014/main" id="{BFB91733-0E11-4F31-92B2-40EA3D7597DD}"/>
              </a:ext>
            </a:extLst>
          </p:cNvPr>
          <p:cNvCxnSpPr>
            <a:cxnSpLocks noChangeShapeType="1"/>
            <a:stCxn id="111627" idx="2"/>
            <a:endCxn id="111622" idx="0"/>
          </p:cNvCxnSpPr>
          <p:nvPr/>
        </p:nvCxnSpPr>
        <p:spPr bwMode="auto">
          <a:xfrm>
            <a:off x="4984750" y="3643313"/>
            <a:ext cx="1588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Número de Slide 3">
            <a:extLst>
              <a:ext uri="{FF2B5EF4-FFF2-40B4-BE49-F238E27FC236}">
                <a16:creationId xmlns:a16="http://schemas.microsoft.com/office/drawing/2014/main" id="{FF49D654-4D12-45A8-A748-C3100072E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5025E6-5EBA-4C5D-B879-C703A56E1459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CB89483-33B1-4182-9223-47C55528D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8BBF8E5C-9AD7-4942-8C9F-B764C458F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178800" cy="45910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solicite ao usuário o seu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completo</a:t>
            </a:r>
            <a:r>
              <a:rPr lang="pt-BR" altLang="pt-BR" sz="2600" dirty="0"/>
              <a:t> e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 de filhos</a:t>
            </a:r>
            <a:r>
              <a:rPr lang="pt-BR" altLang="pt-BR" sz="2600" dirty="0"/>
              <a:t> que ele tem, e depois imprima estas informações na tela do computador.</a:t>
            </a:r>
            <a:endParaRPr lang="pt-BR" altLang="pt-BR" sz="21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"Qual seu nome?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"Quantos filhos você tem?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filhos: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2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8535CFD-0181-417D-BDEF-3EE9BCE3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213844"/>
            <a:ext cx="7056784" cy="122326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C0F2C028-D2D0-426D-80CF-527FDBE0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437112"/>
            <a:ext cx="7056784" cy="50323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58787FF-C02B-4E89-931C-55BA75581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205038"/>
            <a:ext cx="1439863" cy="792162"/>
          </a:xfrm>
          <a:prstGeom prst="wedgeRectCallout">
            <a:avLst>
              <a:gd name="adj1" fmla="val -84192"/>
              <a:gd name="adj2" fmla="val 107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31E38248-D05C-4194-9C95-04D77D855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3500438"/>
            <a:ext cx="1439863" cy="792162"/>
          </a:xfrm>
          <a:prstGeom prst="wedgeRectCallout">
            <a:avLst>
              <a:gd name="adj1" fmla="val -89278"/>
              <a:gd name="adj2" fmla="val 806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Saída de Dados</a:t>
            </a:r>
          </a:p>
        </p:txBody>
      </p:sp>
    </p:spTree>
    <p:extLst>
      <p:ext uri="{BB962C8B-B14F-4D97-AF65-F5344CB8AC3E}">
        <p14:creationId xmlns:p14="http://schemas.microsoft.com/office/powerpoint/2010/main" val="200775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ítulo 1">
            <a:extLst>
              <a:ext uri="{FF2B5EF4-FFF2-40B4-BE49-F238E27FC236}">
                <a16:creationId xmlns:a16="http://schemas.microsoft.com/office/drawing/2014/main" id="{2B385752-03BF-4DD0-AC3C-887613CBA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2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16739" name="Espaço Reservado para Número de Slide 3">
            <a:extLst>
              <a:ext uri="{FF2B5EF4-FFF2-40B4-BE49-F238E27FC236}">
                <a16:creationId xmlns:a16="http://schemas.microsoft.com/office/drawing/2014/main" id="{5991C049-B6F2-405D-A980-3EF929D04D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ED384A-925D-4EA6-9E6E-312A07B79D0C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6740" name="Fluxograma: Processo alternativo 4">
            <a:extLst>
              <a:ext uri="{FF2B5EF4-FFF2-40B4-BE49-F238E27FC236}">
                <a16:creationId xmlns:a16="http://schemas.microsoft.com/office/drawing/2014/main" id="{D833B1B3-AECA-45CA-8330-5713BFDC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26841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741" name="Fluxograma: Processo alternativo 6">
            <a:extLst>
              <a:ext uri="{FF2B5EF4-FFF2-40B4-BE49-F238E27FC236}">
                <a16:creationId xmlns:a16="http://schemas.microsoft.com/office/drawing/2014/main" id="{4CD4CFC2-3936-4BAD-9AA9-72F6B51A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08476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16742" name="Fluxograma: Documento 7">
            <a:extLst>
              <a:ext uri="{FF2B5EF4-FFF2-40B4-BE49-F238E27FC236}">
                <a16:creationId xmlns:a16="http://schemas.microsoft.com/office/drawing/2014/main" id="{48B864DB-3D6F-434A-BAB8-D1199EA3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573463"/>
            <a:ext cx="1979612" cy="863600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</a:p>
        </p:txBody>
      </p:sp>
      <p:sp>
        <p:nvSpPr>
          <p:cNvPr id="116743" name="Fluxograma: Dados 8">
            <a:extLst>
              <a:ext uri="{FF2B5EF4-FFF2-40B4-BE49-F238E27FC236}">
                <a16:creationId xmlns:a16="http://schemas.microsoft.com/office/drawing/2014/main" id="{C7A5AE23-0FBE-4B53-A034-C3578094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2060575"/>
            <a:ext cx="2160587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</a:p>
        </p:txBody>
      </p:sp>
      <p:cxnSp>
        <p:nvCxnSpPr>
          <p:cNvPr id="116744" name="Conector de seta reta 10">
            <a:extLst>
              <a:ext uri="{FF2B5EF4-FFF2-40B4-BE49-F238E27FC236}">
                <a16:creationId xmlns:a16="http://schemas.microsoft.com/office/drawing/2014/main" id="{F9DE15C8-0205-4279-A488-2BCE81DC9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43538" y="2543175"/>
            <a:ext cx="457200" cy="525463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6745" name="Conector de seta reta 12">
            <a:extLst>
              <a:ext uri="{FF2B5EF4-FFF2-40B4-BE49-F238E27FC236}">
                <a16:creationId xmlns:a16="http://schemas.microsoft.com/office/drawing/2014/main" id="{EDACE6FD-593C-49BD-8E81-FE6A9F6CC342}"/>
              </a:ext>
            </a:extLst>
          </p:cNvPr>
          <p:cNvCxnSpPr>
            <a:cxnSpLocks noChangeShapeType="1"/>
            <a:stCxn id="116743" idx="1"/>
            <a:endCxn id="116743" idx="1"/>
          </p:cNvCxnSpPr>
          <p:nvPr/>
        </p:nvCxnSpPr>
        <p:spPr bwMode="auto">
          <a:xfrm>
            <a:off x="4991100" y="2060575"/>
            <a:ext cx="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6746" name="Conector de seta reta 19">
            <a:extLst>
              <a:ext uri="{FF2B5EF4-FFF2-40B4-BE49-F238E27FC236}">
                <a16:creationId xmlns:a16="http://schemas.microsoft.com/office/drawing/2014/main" id="{40B37C54-647D-47D2-86AD-1C5D22D4CDE9}"/>
              </a:ext>
            </a:extLst>
          </p:cNvPr>
          <p:cNvCxnSpPr>
            <a:cxnSpLocks noChangeShapeType="1"/>
            <a:stCxn id="116740" idx="2"/>
            <a:endCxn id="116743" idx="1"/>
          </p:cNvCxnSpPr>
          <p:nvPr/>
        </p:nvCxnSpPr>
        <p:spPr bwMode="auto">
          <a:xfrm>
            <a:off x="4986338" y="1628775"/>
            <a:ext cx="4762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47" name="Conector de seta reta 21">
            <a:extLst>
              <a:ext uri="{FF2B5EF4-FFF2-40B4-BE49-F238E27FC236}">
                <a16:creationId xmlns:a16="http://schemas.microsoft.com/office/drawing/2014/main" id="{A2B2A2EA-F2D7-4C3D-A364-67D07CE4873C}"/>
              </a:ext>
            </a:extLst>
          </p:cNvPr>
          <p:cNvCxnSpPr>
            <a:cxnSpLocks noChangeShapeType="1"/>
            <a:stCxn id="116743" idx="4"/>
            <a:endCxn id="116742" idx="0"/>
          </p:cNvCxnSpPr>
          <p:nvPr/>
        </p:nvCxnSpPr>
        <p:spPr bwMode="auto">
          <a:xfrm flipH="1">
            <a:off x="4986338" y="2924175"/>
            <a:ext cx="4762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48" name="Conector de seta reta 23">
            <a:extLst>
              <a:ext uri="{FF2B5EF4-FFF2-40B4-BE49-F238E27FC236}">
                <a16:creationId xmlns:a16="http://schemas.microsoft.com/office/drawing/2014/main" id="{0F2560C6-9884-4192-B4E1-08CF495D20B0}"/>
              </a:ext>
            </a:extLst>
          </p:cNvPr>
          <p:cNvCxnSpPr>
            <a:cxnSpLocks noChangeShapeType="1"/>
            <a:stCxn id="116742" idx="2"/>
          </p:cNvCxnSpPr>
          <p:nvPr/>
        </p:nvCxnSpPr>
        <p:spPr bwMode="auto">
          <a:xfrm>
            <a:off x="4986338" y="4437063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6749" name="Conector de seta reta 25">
            <a:extLst>
              <a:ext uri="{FF2B5EF4-FFF2-40B4-BE49-F238E27FC236}">
                <a16:creationId xmlns:a16="http://schemas.microsoft.com/office/drawing/2014/main" id="{EA4722D3-CF78-40B8-93EE-EF65B9D925DF}"/>
              </a:ext>
            </a:extLst>
          </p:cNvPr>
          <p:cNvCxnSpPr>
            <a:cxnSpLocks noChangeShapeType="1"/>
            <a:stCxn id="116742" idx="2"/>
            <a:endCxn id="116741" idx="0"/>
          </p:cNvCxnSpPr>
          <p:nvPr/>
        </p:nvCxnSpPr>
        <p:spPr bwMode="auto">
          <a:xfrm>
            <a:off x="4986338" y="4379913"/>
            <a:ext cx="0" cy="704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Número de Slide 3">
            <a:extLst>
              <a:ext uri="{FF2B5EF4-FFF2-40B4-BE49-F238E27FC236}">
                <a16:creationId xmlns:a16="http://schemas.microsoft.com/office/drawing/2014/main" id="{902CD106-2D06-418F-A6A9-C08025AD0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AEF53E-AF87-4061-81E1-4733D5CF8208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36CC388E-D7E9-49A7-87D3-1152A97A6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Etapas de um programa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3B8D434-7E97-4498-984C-32ABFE7B1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7563" y="1628775"/>
            <a:ext cx="7426325" cy="2232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b="1"/>
              <a:t>1ª etapa : entrada de dados (informados pelo usuário)</a:t>
            </a:r>
          </a:p>
          <a:p>
            <a:pPr eaLnBrk="1" hangingPunct="1">
              <a:lnSpc>
                <a:spcPct val="90000"/>
              </a:lnSpc>
            </a:pPr>
            <a:endParaRPr lang="pt-BR" altLang="pt-BR" sz="2000" b="1"/>
          </a:p>
          <a:p>
            <a:pPr eaLnBrk="1" hangingPunct="1">
              <a:lnSpc>
                <a:spcPct val="90000"/>
              </a:lnSpc>
            </a:pPr>
            <a:r>
              <a:rPr lang="pt-BR" altLang="pt-BR" sz="2000" b="1"/>
              <a:t>2ª etapa : processamento (cálculos)</a:t>
            </a:r>
          </a:p>
          <a:p>
            <a:pPr eaLnBrk="1" hangingPunct="1">
              <a:lnSpc>
                <a:spcPct val="90000"/>
              </a:lnSpc>
            </a:pPr>
            <a:endParaRPr lang="pt-BR" altLang="pt-BR" sz="2000" b="1"/>
          </a:p>
          <a:p>
            <a:pPr eaLnBrk="1" hangingPunct="1">
              <a:lnSpc>
                <a:spcPct val="90000"/>
              </a:lnSpc>
            </a:pPr>
            <a:r>
              <a:rPr lang="pt-BR" altLang="pt-BR" sz="2000" b="1"/>
              <a:t>3ª etapa : saída de dados (exibição dos resultados)</a:t>
            </a:r>
          </a:p>
        </p:txBody>
      </p:sp>
      <p:sp>
        <p:nvSpPr>
          <p:cNvPr id="94213" name="Text Box 7">
            <a:extLst>
              <a:ext uri="{FF2B5EF4-FFF2-40B4-BE49-F238E27FC236}">
                <a16:creationId xmlns:a16="http://schemas.microsoft.com/office/drawing/2014/main" id="{75A71772-5E09-4419-8F3C-9485EFEA9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4487863"/>
            <a:ext cx="20113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Processamento</a:t>
            </a:r>
          </a:p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(cálculos)</a:t>
            </a:r>
          </a:p>
        </p:txBody>
      </p:sp>
      <p:grpSp>
        <p:nvGrpSpPr>
          <p:cNvPr id="94214" name="Group 12">
            <a:extLst>
              <a:ext uri="{FF2B5EF4-FFF2-40B4-BE49-F238E27FC236}">
                <a16:creationId xmlns:a16="http://schemas.microsoft.com/office/drawing/2014/main" id="{53A2B211-D98F-4CBF-85EA-1839BC2FE68A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221163"/>
            <a:ext cx="7416800" cy="1368425"/>
            <a:chOff x="476" y="2659"/>
            <a:chExt cx="4672" cy="862"/>
          </a:xfrm>
        </p:grpSpPr>
        <p:sp>
          <p:nvSpPr>
            <p:cNvPr id="94215" name="Oval 4">
              <a:extLst>
                <a:ext uri="{FF2B5EF4-FFF2-40B4-BE49-F238E27FC236}">
                  <a16:creationId xmlns:a16="http://schemas.microsoft.com/office/drawing/2014/main" id="{727A3EDF-8C5A-4593-B6E4-F766CDC2A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659"/>
              <a:ext cx="862" cy="8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Entrada</a:t>
              </a:r>
            </a:p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de dados</a:t>
              </a:r>
            </a:p>
          </p:txBody>
        </p:sp>
        <p:sp>
          <p:nvSpPr>
            <p:cNvPr id="94216" name="Oval 5">
              <a:extLst>
                <a:ext uri="{FF2B5EF4-FFF2-40B4-BE49-F238E27FC236}">
                  <a16:creationId xmlns:a16="http://schemas.microsoft.com/office/drawing/2014/main" id="{46F94C57-4A6F-4035-A477-BF90ACA39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659"/>
              <a:ext cx="862" cy="8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94217" name="Rectangle 6">
              <a:extLst>
                <a:ext uri="{FF2B5EF4-FFF2-40B4-BE49-F238E27FC236}">
                  <a16:creationId xmlns:a16="http://schemas.microsoft.com/office/drawing/2014/main" id="{8A06314C-AFCC-4EB2-B442-943172B2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750"/>
              <a:ext cx="1225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94218" name="Text Box 8">
              <a:extLst>
                <a:ext uri="{FF2B5EF4-FFF2-40B4-BE49-F238E27FC236}">
                  <a16:creationId xmlns:a16="http://schemas.microsoft.com/office/drawing/2014/main" id="{A956B6BB-D3A1-469A-BCF0-80B508141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2795"/>
              <a:ext cx="79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Saída</a:t>
              </a:r>
            </a:p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de dados</a:t>
              </a:r>
            </a:p>
          </p:txBody>
        </p:sp>
        <p:sp>
          <p:nvSpPr>
            <p:cNvPr id="94219" name="Line 9">
              <a:extLst>
                <a:ext uri="{FF2B5EF4-FFF2-40B4-BE49-F238E27FC236}">
                  <a16:creationId xmlns:a16="http://schemas.microsoft.com/office/drawing/2014/main" id="{89390893-668E-463C-B4AB-52C9399AB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113"/>
              <a:ext cx="9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220" name="Line 10">
              <a:extLst>
                <a:ext uri="{FF2B5EF4-FFF2-40B4-BE49-F238E27FC236}">
                  <a16:creationId xmlns:a16="http://schemas.microsoft.com/office/drawing/2014/main" id="{5B45EF83-85DC-459C-A6B6-415260D6F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113"/>
              <a:ext cx="81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Número de Slide 3">
            <a:extLst>
              <a:ext uri="{FF2B5EF4-FFF2-40B4-BE49-F238E27FC236}">
                <a16:creationId xmlns:a16="http://schemas.microsoft.com/office/drawing/2014/main" id="{290CF302-5141-40FD-8E9B-27DC7D029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373288-CE27-48A9-98B5-1A2BB534EA69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B888D31-64A6-41B4-A45B-7E19E2A64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3</a:t>
            </a: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3D891529-73E0-4CB3-9548-2AD9B119D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01775"/>
            <a:ext cx="8178800" cy="423227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dirty="0"/>
              <a:t>Faça um programa que solicite ao usuário o seu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</a:t>
            </a:r>
            <a:r>
              <a:rPr lang="pt-BR" altLang="pt-BR" sz="2100" dirty="0"/>
              <a:t>, seu endereço completo (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logradouro</a:t>
            </a:r>
            <a:r>
              <a:rPr lang="pt-BR" altLang="pt-BR" sz="2100" dirty="0"/>
              <a:t>,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</a:t>
            </a:r>
            <a:r>
              <a:rPr lang="pt-BR" altLang="pt-BR" sz="2100" dirty="0"/>
              <a:t>,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bairro</a:t>
            </a:r>
            <a:r>
              <a:rPr lang="pt-BR" altLang="pt-BR" sz="2100" dirty="0"/>
              <a:t>,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cidade</a:t>
            </a:r>
            <a:r>
              <a:rPr lang="pt-BR" altLang="pt-BR" sz="2100" dirty="0"/>
              <a:t>,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estado</a:t>
            </a:r>
            <a:r>
              <a:rPr lang="pt-BR" altLang="pt-BR" sz="2100" dirty="0"/>
              <a:t> e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CEP</a:t>
            </a:r>
            <a:r>
              <a:rPr lang="pt-BR" altLang="pt-BR" sz="2100" dirty="0"/>
              <a:t>), seu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peso</a:t>
            </a:r>
            <a:r>
              <a:rPr lang="pt-BR" altLang="pt-BR" sz="2100" dirty="0"/>
              <a:t> (em Kg) e o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 do sapato</a:t>
            </a:r>
            <a:r>
              <a:rPr lang="pt-BR" altLang="pt-BR" sz="2100" dirty="0"/>
              <a:t>. Depois imprima uma etiqueta com estas informações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solidFill>
                  <a:srgbClr val="0000FF"/>
                </a:solidFill>
              </a:rPr>
              <a:t>x---------------------nome------------------------x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solidFill>
                  <a:srgbClr val="0000FF"/>
                </a:solidFill>
              </a:rPr>
              <a:t>x---------logradouro----------x</a:t>
            </a:r>
            <a:r>
              <a:rPr lang="pt-BR" altLang="pt-BR" sz="1900" b="1" dirty="0"/>
              <a:t>, </a:t>
            </a:r>
            <a:r>
              <a:rPr lang="pt-BR" altLang="pt-BR" sz="1900" dirty="0">
                <a:solidFill>
                  <a:srgbClr val="0000FF"/>
                </a:solidFill>
              </a:rPr>
              <a:t>x---numero---x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/>
              <a:t>Bairro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x-----------------bairro-------------------x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solidFill>
                  <a:srgbClr val="0000FF"/>
                </a:solidFill>
              </a:rPr>
              <a:t>x-----------cidade---------------x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b="1" dirty="0"/>
              <a:t>–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x--estado—x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/>
              <a:t>CEP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x---cep---x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/>
              <a:t>Peso (kg):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x---peso---x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/>
              <a:t>Número do sapato: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x--numero do sapato--x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Número de Slide 3">
            <a:extLst>
              <a:ext uri="{FF2B5EF4-FFF2-40B4-BE49-F238E27FC236}">
                <a16:creationId xmlns:a16="http://schemas.microsoft.com/office/drawing/2014/main" id="{B33A9EBE-DE8C-4A16-93E9-B467F600E2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46C4CA-579A-4AF7-817B-CCB9B540B9A4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8DBB0F68-8E4F-4FD4-85F5-779643F56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3</a:t>
            </a: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8694B5FE-D88F-49EA-8092-322BB37F8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178800" cy="37750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500"/>
              <a:t>Exemplo de saída de dados: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10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>
                <a:solidFill>
                  <a:srgbClr val="0000FF"/>
                </a:solidFill>
              </a:rPr>
              <a:t>RICARDO LUIZ DE FREITAS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>
                <a:solidFill>
                  <a:srgbClr val="0000FF"/>
                </a:solidFill>
              </a:rPr>
              <a:t>RUA ALVARES MACIEL</a:t>
            </a:r>
            <a:r>
              <a:rPr lang="pt-BR" altLang="pt-BR" sz="2100" b="1"/>
              <a:t>,</a:t>
            </a:r>
            <a:r>
              <a:rPr lang="pt-BR" altLang="pt-BR" sz="2100"/>
              <a:t> </a:t>
            </a:r>
            <a:r>
              <a:rPr lang="pt-BR" altLang="pt-BR" sz="2100">
                <a:solidFill>
                  <a:srgbClr val="0000FF"/>
                </a:solidFill>
              </a:rPr>
              <a:t>628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Bairro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SANTA EFIGÊNIA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>
                <a:solidFill>
                  <a:srgbClr val="0000FF"/>
                </a:solidFill>
              </a:rPr>
              <a:t>BELO HORIZONTE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 b="1"/>
              <a:t>–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MG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CEP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30150-250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10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Peso (kg):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86.5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Número do sapato: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40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ImprimeEtiqueta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nome, logradouro, bairro, cidade, uf, cep, numero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sapato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peso;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nome: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logradouro: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logradouro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número: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bairro: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bairro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sua cidade: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cidade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5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36365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a UF: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CEP: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cep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número do seu sapato: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sapato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5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peso: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peso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teclado.nextFloat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logradouro+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+numero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"Bairro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+bairro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cidade+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+uf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"CEP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cep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"Peso (Kg):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+sapato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 do sapato: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+peso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37623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Número de Slide 3">
            <a:extLst>
              <a:ext uri="{FF2B5EF4-FFF2-40B4-BE49-F238E27FC236}">
                <a16:creationId xmlns:a16="http://schemas.microsoft.com/office/drawing/2014/main" id="{33D425A0-0DDC-4EA7-B07A-4D1A965BA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2987C7-C3E9-4C2F-B6E7-7AF2A2C459BE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0A47FB4-138F-4125-B40A-34138F855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6A7BB02D-9F3A-4400-AAEB-AF49DB144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78800" cy="4591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solicite ao usuário o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primeiro  nome</a:t>
            </a:r>
            <a:r>
              <a:rPr lang="pt-BR" altLang="pt-BR" sz="2400" dirty="0"/>
              <a:t>,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do meio</a:t>
            </a:r>
            <a:r>
              <a:rPr lang="pt-BR" altLang="pt-BR" sz="2400" dirty="0"/>
              <a:t>,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sobrenome</a:t>
            </a:r>
            <a:r>
              <a:rPr lang="pt-BR" altLang="pt-BR" sz="2400" dirty="0"/>
              <a:t>, sua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idade </a:t>
            </a:r>
            <a:r>
              <a:rPr lang="pt-BR" altLang="pt-BR" sz="2400" dirty="0"/>
              <a:t>e depois imprima todos estes dados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FF"/>
                </a:solidFill>
              </a:rPr>
              <a:t>Sobrenome</a:t>
            </a:r>
            <a:r>
              <a:rPr lang="pt-BR" altLang="pt-BR" sz="2000" dirty="0"/>
              <a:t>,</a:t>
            </a:r>
            <a:r>
              <a:rPr lang="pt-BR" altLang="pt-BR" sz="2000" dirty="0">
                <a:solidFill>
                  <a:srgbClr val="0000FF"/>
                </a:solidFill>
              </a:rPr>
              <a:t> </a:t>
            </a:r>
            <a:r>
              <a:rPr lang="pt-BR" altLang="pt-BR" sz="2000" dirty="0" err="1">
                <a:solidFill>
                  <a:srgbClr val="0000FF"/>
                </a:solidFill>
              </a:rPr>
              <a:t>PrimeiroNome</a:t>
            </a:r>
            <a:r>
              <a:rPr lang="pt-BR" altLang="pt-BR" sz="2000" dirty="0">
                <a:solidFill>
                  <a:srgbClr val="0000FF"/>
                </a:solidFill>
              </a:rPr>
              <a:t> </a:t>
            </a:r>
            <a:r>
              <a:rPr lang="pt-BR" altLang="pt-BR" sz="2000" dirty="0" err="1">
                <a:solidFill>
                  <a:srgbClr val="0000FF"/>
                </a:solidFill>
              </a:rPr>
              <a:t>SegundoNome</a:t>
            </a:r>
            <a:endParaRPr lang="pt-BR" altLang="pt-BR" sz="20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Idade: </a:t>
            </a:r>
            <a:r>
              <a:rPr lang="pt-BR" altLang="pt-BR" sz="2000" dirty="0">
                <a:solidFill>
                  <a:srgbClr val="0000FF"/>
                </a:solidFill>
              </a:rPr>
              <a:t>99</a:t>
            </a:r>
            <a:r>
              <a:rPr lang="pt-BR" altLang="pt-BR" sz="2000" dirty="0"/>
              <a:t> anos.</a:t>
            </a:r>
            <a:r>
              <a:rPr lang="pt-BR" altLang="pt-BR" sz="20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Exemplo de saída de dados (console):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FF"/>
                </a:solidFill>
              </a:rPr>
              <a:t>Freitas</a:t>
            </a:r>
            <a:r>
              <a:rPr lang="pt-BR" altLang="pt-BR" sz="2000" dirty="0"/>
              <a:t>, </a:t>
            </a:r>
            <a:r>
              <a:rPr lang="pt-BR" altLang="pt-BR" sz="2000" dirty="0">
                <a:solidFill>
                  <a:srgbClr val="0000FF"/>
                </a:solidFill>
              </a:rPr>
              <a:t>Ricardo</a:t>
            </a:r>
            <a:r>
              <a:rPr lang="pt-BR" altLang="pt-BR" sz="2000" dirty="0"/>
              <a:t> </a:t>
            </a:r>
            <a:r>
              <a:rPr lang="pt-BR" altLang="pt-BR" sz="2000" dirty="0">
                <a:solidFill>
                  <a:srgbClr val="0000FF"/>
                </a:solidFill>
              </a:rPr>
              <a:t>Luiz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Idade: </a:t>
            </a:r>
            <a:r>
              <a:rPr lang="pt-BR" altLang="pt-BR" sz="2000" dirty="0">
                <a:solidFill>
                  <a:srgbClr val="0000FF"/>
                </a:solidFill>
              </a:rPr>
              <a:t>50</a:t>
            </a:r>
            <a:r>
              <a:rPr lang="pt-BR" altLang="pt-BR" sz="2000" dirty="0"/>
              <a:t> anos.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Número de Slide 3">
            <a:extLst>
              <a:ext uri="{FF2B5EF4-FFF2-40B4-BE49-F238E27FC236}">
                <a16:creationId xmlns:a16="http://schemas.microsoft.com/office/drawing/2014/main" id="{6EADA346-14F6-4DCD-BA00-BD726A998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AB4A2-F18C-4828-91B6-55A94EE7CDB7}" type="slidenum">
              <a:rPr lang="pt-BR" altLang="en-US" sz="1200" smtClean="0">
                <a:latin typeface="Garamond" panose="02020404030301010803" pitchFamily="18" charset="0"/>
              </a:rPr>
              <a:pPr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540DE3D1-1A67-47AC-9C5D-879622387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56B02CE8-7137-4857-85DD-8B022C7E9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78800" cy="4591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Faça um programa que solicite ao usuário o seu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</a:t>
            </a:r>
            <a:r>
              <a:rPr lang="pt-BR" altLang="pt-BR" sz="1900" dirty="0"/>
              <a:t>, seus documentos (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CPF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identidade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título de eleitor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carteira de motorista</a:t>
            </a:r>
            <a:r>
              <a:rPr lang="pt-BR" altLang="pt-BR" sz="1900" dirty="0"/>
              <a:t>), seu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1900" dirty="0"/>
              <a:t> e o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da empresa</a:t>
            </a:r>
            <a:r>
              <a:rPr lang="pt-BR" altLang="pt-BR" sz="1900" dirty="0"/>
              <a:t> em que trabalha, e depois imprima a sua FICHA FUNCIONAL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FICHA FUNCIONAL DE: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x---------------------nome------------------------x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Documentos: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CPF .............................................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 	</a:t>
            </a:r>
            <a:r>
              <a:rPr lang="pt-BR" altLang="pt-BR" sz="1700" dirty="0">
                <a:solidFill>
                  <a:srgbClr val="0000FF"/>
                </a:solidFill>
              </a:rPr>
              <a:t>x-----</a:t>
            </a:r>
            <a:r>
              <a:rPr lang="pt-BR" altLang="pt-BR" sz="1700" dirty="0" err="1">
                <a:solidFill>
                  <a:srgbClr val="0000FF"/>
                </a:solidFill>
              </a:rPr>
              <a:t>cpf</a:t>
            </a:r>
            <a:r>
              <a:rPr lang="pt-BR" altLang="pt-BR" sz="1700" dirty="0">
                <a:solidFill>
                  <a:srgbClr val="0000FF"/>
                </a:solidFill>
              </a:rPr>
              <a:t>-----x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C.I. ...............................................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	</a:t>
            </a:r>
            <a:r>
              <a:rPr lang="pt-BR" altLang="pt-BR" sz="1700" dirty="0">
                <a:solidFill>
                  <a:srgbClr val="0000FF"/>
                </a:solidFill>
              </a:rPr>
              <a:t>x---identidade---x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Titulo de eleitor  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 	</a:t>
            </a:r>
            <a:r>
              <a:rPr lang="pt-BR" altLang="pt-BR" sz="1700" dirty="0">
                <a:solidFill>
                  <a:srgbClr val="0000FF"/>
                </a:solidFill>
              </a:rPr>
              <a:t>x---título de eleitor---x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Carteira de motorista 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	</a:t>
            </a:r>
            <a:r>
              <a:rPr lang="pt-BR" altLang="pt-BR" sz="1700" dirty="0">
                <a:solidFill>
                  <a:srgbClr val="0000FF"/>
                </a:solidFill>
              </a:rPr>
              <a:t>x---carteira de motorista 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Empresa: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x-----nome da empresa------x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Salário: R$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x-----salário-----x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Número de Slide 3">
            <a:extLst>
              <a:ext uri="{FF2B5EF4-FFF2-40B4-BE49-F238E27FC236}">
                <a16:creationId xmlns:a16="http://schemas.microsoft.com/office/drawing/2014/main" id="{6645D8DD-8403-405E-9BD0-7CD43F937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8057AF-43D1-426D-A16C-338EAE0C9E07}" type="slidenum">
              <a:rPr lang="pt-BR" altLang="en-US" sz="1200" smtClean="0">
                <a:latin typeface="Garamond" panose="02020404030301010803" pitchFamily="18" charset="0"/>
              </a:rPr>
              <a:pPr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257D8193-4FFB-4B33-9AC2-A142A7087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9F0D612F-FA52-4981-B411-7E8B2DE51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178800" cy="40322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dirty="0"/>
              <a:t>Exemplo de saída de dados (console: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FICHA FUNCIONAL DE: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RICARDO LUIZ DE FREITAS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Documentos: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CPF .............................................</a:t>
            </a:r>
            <a:r>
              <a:rPr lang="pt-BR" altLang="pt-BR" sz="1900" dirty="0">
                <a:solidFill>
                  <a:schemeClr val="accent1"/>
                </a:solidFill>
              </a:rPr>
              <a:t> 	</a:t>
            </a:r>
            <a:r>
              <a:rPr lang="pt-BR" altLang="pt-BR" sz="1900" dirty="0">
                <a:solidFill>
                  <a:srgbClr val="0000FF"/>
                </a:solidFill>
              </a:rPr>
              <a:t>415467889-03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C.I. ...............................................</a:t>
            </a:r>
            <a:r>
              <a:rPr lang="pt-BR" altLang="pt-BR" sz="1900" dirty="0">
                <a:solidFill>
                  <a:schemeClr val="accent1"/>
                </a:solidFill>
              </a:rPr>
              <a:t>	</a:t>
            </a:r>
            <a:r>
              <a:rPr lang="pt-BR" altLang="pt-BR" sz="1900" dirty="0">
                <a:solidFill>
                  <a:srgbClr val="0000FF"/>
                </a:solidFill>
              </a:rPr>
              <a:t>M5677823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Titulo de eleitor  ...........................</a:t>
            </a:r>
            <a:r>
              <a:rPr lang="pt-BR" altLang="pt-BR" sz="1900" dirty="0">
                <a:solidFill>
                  <a:schemeClr val="accent1"/>
                </a:solidFill>
              </a:rPr>
              <a:t> 	</a:t>
            </a:r>
            <a:r>
              <a:rPr lang="pt-BR" altLang="pt-BR" sz="1900" dirty="0">
                <a:solidFill>
                  <a:srgbClr val="0000FF"/>
                </a:solidFill>
              </a:rPr>
              <a:t>458690688444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Carteira de motorista ...................</a:t>
            </a:r>
            <a:r>
              <a:rPr lang="pt-BR" altLang="pt-BR" sz="1900" dirty="0">
                <a:solidFill>
                  <a:schemeClr val="accent1"/>
                </a:solidFill>
              </a:rPr>
              <a:t>	</a:t>
            </a:r>
            <a:r>
              <a:rPr lang="pt-BR" altLang="pt-BR" sz="1900" dirty="0">
                <a:solidFill>
                  <a:srgbClr val="0000FF"/>
                </a:solidFill>
              </a:rPr>
              <a:t>22349377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Empresa: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EMGE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Salario: R$</a:t>
            </a:r>
            <a:r>
              <a:rPr lang="pt-BR" altLang="pt-BR" sz="1900" dirty="0">
                <a:solidFill>
                  <a:srgbClr val="0000FF"/>
                </a:solidFill>
              </a:rPr>
              <a:t>32500.45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Número de Slide 4">
            <a:extLst>
              <a:ext uri="{FF2B5EF4-FFF2-40B4-BE49-F238E27FC236}">
                <a16:creationId xmlns:a16="http://schemas.microsoft.com/office/drawing/2014/main" id="{EF260EA5-9135-400B-B590-575D936D29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25D040-DDD6-42A5-B2FD-28719F39E40D}" type="slidenum">
              <a:rPr lang="pt-BR" altLang="en-US" sz="1200" smtClean="0">
                <a:latin typeface="Garamond" panose="02020404030301010803" pitchFamily="18" charset="0"/>
              </a:rPr>
              <a:pPr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E39D1A5C-05EA-4763-8576-F4EE76B16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BB58011B-F9A5-44E9-AF3B-B10F69C16E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147050" cy="18002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A Secretaria do Meio Ambiente mediu a quantidade de poluentes atmosféricos emitidos por uma empresa. Dependendo do valor obtido, a empresa foi multada conforme a tabela abaixo. Faça um programa que monte esta tabela, solicitando as informações variáveis (</a:t>
            </a:r>
            <a:r>
              <a:rPr lang="pt-BR" altLang="pt-BR" sz="2000" dirty="0" err="1"/>
              <a:t>xxx</a:t>
            </a:r>
            <a:r>
              <a:rPr lang="pt-BR" altLang="pt-BR" sz="2000" dirty="0"/>
              <a:t>) para o usuário:</a:t>
            </a:r>
          </a:p>
        </p:txBody>
      </p:sp>
      <p:graphicFrame>
        <p:nvGraphicFramePr>
          <p:cNvPr id="1464401" name="Group 81">
            <a:extLst>
              <a:ext uri="{FF2B5EF4-FFF2-40B4-BE49-F238E27FC236}">
                <a16:creationId xmlns:a16="http://schemas.microsoft.com/office/drawing/2014/main" id="{8960D3AC-38EE-4483-9EB8-6F6AB55A623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8013" y="3571875"/>
          <a:ext cx="8067675" cy="2089151"/>
        </p:xfrm>
        <a:graphic>
          <a:graphicData uri="http://schemas.openxmlformats.org/drawingml/2006/table">
            <a:tbl>
              <a:tblPr/>
              <a:tblGrid>
                <a:gridCol w="806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Quantidade de Poluente Emitido x Valor da Multa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(1)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multa de R$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(3)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Entre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(1)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e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(2)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(4)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</a:t>
                      </a:r>
                      <a:r>
                        <a:rPr kumimoji="0" 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pt-BR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(2)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 </a:t>
                      </a:r>
                      <a:r>
                        <a:rPr kumimoji="0" 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pt-BR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(5)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por poluente emitido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Número de Slide 4">
            <a:extLst>
              <a:ext uri="{FF2B5EF4-FFF2-40B4-BE49-F238E27FC236}">
                <a16:creationId xmlns:a16="http://schemas.microsoft.com/office/drawing/2014/main" id="{637E6213-023C-43EA-992F-8276400F5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CE4D41-CA19-4E38-8EBB-A05910494BEF}" type="slidenum">
              <a:rPr lang="pt-BR" altLang="en-US" sz="1200" smtClean="0">
                <a:latin typeface="Garamond" panose="02020404030301010803" pitchFamily="18" charset="0"/>
              </a:rPr>
              <a:pPr/>
              <a:t>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B005418E-51D8-403A-8334-3A48F717A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B1D56125-7138-406B-81BE-0140EE5DF4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1275"/>
            <a:ext cx="7786688" cy="533400"/>
          </a:xfrm>
          <a:noFill/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Exemplo de saída de dados (console):</a:t>
            </a:r>
          </a:p>
        </p:txBody>
      </p:sp>
      <p:graphicFrame>
        <p:nvGraphicFramePr>
          <p:cNvPr id="1466372" name="Group 4">
            <a:extLst>
              <a:ext uri="{FF2B5EF4-FFF2-40B4-BE49-F238E27FC236}">
                <a16:creationId xmlns:a16="http://schemas.microsoft.com/office/drawing/2014/main" id="{7E16EEFA-8BA5-4F8A-A6AF-D722487F8FE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3889801"/>
              </p:ext>
            </p:extLst>
          </p:nvPr>
        </p:nvGraphicFramePr>
        <p:xfrm>
          <a:off x="684213" y="2781300"/>
          <a:ext cx="7859712" cy="2125663"/>
        </p:xfrm>
        <a:graphic>
          <a:graphicData uri="http://schemas.openxmlformats.org/drawingml/2006/table">
            <a:tbl>
              <a:tblPr/>
              <a:tblGrid>
                <a:gridCol w="785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Quantidade de Poluente Emitido x Valor da Multa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1500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1000,55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1500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até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3000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3550,34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3000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1200,21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por poluente emitido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Diálogos com a classe </a:t>
            </a:r>
            <a:r>
              <a:rPr lang="pt-BR" dirty="0" err="1"/>
              <a:t>JOptionPane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r>
              <a:rPr lang="pt-BR" sz="2600" dirty="0"/>
              <a:t>Até agora vimos a classe </a:t>
            </a:r>
            <a:r>
              <a:rPr lang="pt-BR" sz="2600" b="1" dirty="0"/>
              <a:t>Scanner</a:t>
            </a:r>
            <a:r>
              <a:rPr lang="pt-BR" sz="2600" dirty="0"/>
              <a:t> para entrada de dados, e o método </a:t>
            </a:r>
            <a:r>
              <a:rPr lang="pt-BR" sz="2600" b="1" dirty="0" err="1"/>
              <a:t>System.</a:t>
            </a:r>
            <a:r>
              <a:rPr lang="pt-BR" sz="2600" b="1" i="1" dirty="0" err="1">
                <a:solidFill>
                  <a:srgbClr val="0000FF"/>
                </a:solidFill>
              </a:rPr>
              <a:t>out</a:t>
            </a:r>
            <a:r>
              <a:rPr lang="pt-BR" sz="2600" b="1" dirty="0" err="1"/>
              <a:t>.println</a:t>
            </a:r>
            <a:r>
              <a:rPr lang="pt-BR" sz="2600" b="1" dirty="0"/>
              <a:t> </a:t>
            </a:r>
            <a:r>
              <a:rPr lang="pt-BR" sz="2600" dirty="0"/>
              <a:t>para escrever informações na tela, ambos via console;</a:t>
            </a:r>
          </a:p>
          <a:p>
            <a:r>
              <a:rPr lang="pt-BR" sz="2600" dirty="0"/>
              <a:t>A linguagem Java oferece diversas formas de interação com o usuário, a grande maioria em janelas;</a:t>
            </a:r>
          </a:p>
          <a:p>
            <a:r>
              <a:rPr lang="pt-BR" sz="2600" dirty="0"/>
              <a:t>Para se evitar a criação de uma interface completa, pode-se utilizar as                                      chamadas caixas de                                       diálogo.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39</a:t>
            </a:fld>
            <a:endParaRPr lang="pt-BR" alt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82AF20-4CD8-4494-9055-F8A983FA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64" y="4437112"/>
            <a:ext cx="342805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6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Número de Slide 3">
            <a:extLst>
              <a:ext uri="{FF2B5EF4-FFF2-40B4-BE49-F238E27FC236}">
                <a16:creationId xmlns:a16="http://schemas.microsoft.com/office/drawing/2014/main" id="{142881D9-FF9A-4E8C-BAA7-3979FA588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3378FF-B270-41D7-A367-9FCAD83F1C97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3459B617-27E8-4759-9F18-7FCCCE978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Entrada de Dados</a:t>
            </a:r>
            <a:br>
              <a:rPr lang="pt-BR" altLang="pt-BR" dirty="0"/>
            </a:br>
            <a:r>
              <a:rPr lang="pt-BR" altLang="pt-BR" sz="1700" dirty="0"/>
              <a:t>(comandos de I/O)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C1DFDDBB-F8A5-46F6-A1A2-A582A411E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362950" cy="468052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2400" dirty="0"/>
              <a:t>Comandos utilizados para receber valores informados pelo usuário via teclado ou qualquer dispositivo de entrada de dados (teclado, arquivo, etc.), atribuindo-os às variáveis especificadas nos comandos.</a:t>
            </a:r>
          </a:p>
          <a:p>
            <a:pPr eaLnBrk="1" hangingPunct="1"/>
            <a:r>
              <a:rPr lang="pt-BR" altLang="pt-BR" sz="2400" dirty="0"/>
              <a:t>O </a:t>
            </a:r>
            <a:r>
              <a:rPr lang="pt-BR" altLang="pt-BR" sz="2400" u="sng" dirty="0"/>
              <a:t>tipo de dado recebido</a:t>
            </a:r>
            <a:r>
              <a:rPr lang="pt-BR" altLang="pt-BR" sz="2400" dirty="0"/>
              <a:t> depende do </a:t>
            </a:r>
            <a:r>
              <a:rPr lang="pt-BR" altLang="pt-BR" sz="2400" u="sng" dirty="0"/>
              <a:t>tipo da variável utilizada</a:t>
            </a:r>
            <a:r>
              <a:rPr lang="pt-BR" altLang="pt-BR" sz="2400" dirty="0"/>
              <a:t> no comando, se a variável for do tipo </a:t>
            </a:r>
            <a:r>
              <a:rPr lang="pt-BR" altLang="pt-BR" sz="2400" b="1" dirty="0" err="1"/>
              <a:t>int</a:t>
            </a:r>
            <a:r>
              <a:rPr lang="pt-BR" altLang="pt-BR" sz="2400" dirty="0"/>
              <a:t> não se pode receber um texto, pois abortará a execução do programa.</a:t>
            </a:r>
          </a:p>
          <a:p>
            <a:pPr eaLnBrk="1" hangingPunct="1"/>
            <a:r>
              <a:rPr lang="pt-BR" altLang="pt-BR" sz="2400" dirty="0"/>
              <a:t>No caso do </a:t>
            </a:r>
            <a:r>
              <a:rPr lang="pt-BR" altLang="pt-BR" sz="2400" u="sng" dirty="0"/>
              <a:t>teclado</a:t>
            </a:r>
            <a:r>
              <a:rPr lang="pt-BR" altLang="pt-BR" sz="2400" dirty="0"/>
              <a:t>, o usuário digita o dado e aperta ENTER. O dado é gravado na variável e o cursor da tela pula para a primeira coluna da próxima linha.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pt-BR" altLang="pt-BR" sz="24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Diálogos com a classe </a:t>
            </a:r>
            <a:r>
              <a:rPr lang="pt-BR" dirty="0" err="1"/>
              <a:t>JOptionPane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80520"/>
          </a:xfrm>
        </p:spPr>
        <p:txBody>
          <a:bodyPr/>
          <a:lstStyle/>
          <a:p>
            <a:r>
              <a:rPr lang="pt-BR" sz="2800" b="1" dirty="0" err="1"/>
              <a:t>JOptionPane</a:t>
            </a:r>
            <a:r>
              <a:rPr lang="pt-BR" sz="2800" dirty="0"/>
              <a:t> é uma classe da biblioteca de interfaces gráficas do </a:t>
            </a:r>
            <a:r>
              <a:rPr lang="pt-BR" sz="2800" b="1" dirty="0" err="1"/>
              <a:t>javax.swing</a:t>
            </a:r>
            <a:r>
              <a:rPr lang="pt-BR" sz="2800" dirty="0"/>
              <a:t>;</a:t>
            </a:r>
          </a:p>
          <a:p>
            <a:r>
              <a:rPr lang="pt-BR" sz="2800" dirty="0"/>
              <a:t>Para a utilizar dentro de seu programa (ou classe), a classe abaixo deve </a:t>
            </a:r>
            <a:r>
              <a:rPr lang="pt-BR" sz="2800"/>
              <a:t>ser importada:</a:t>
            </a:r>
            <a:endParaRPr lang="pt-BR" sz="2800" dirty="0"/>
          </a:p>
          <a:p>
            <a:pPr lvl="1"/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pt-BR" sz="2800" dirty="0">
              <a:ea typeface="+mn-ea"/>
              <a:cs typeface="+mn-cs"/>
            </a:endParaRPr>
          </a:p>
          <a:p>
            <a:r>
              <a:rPr lang="pt-BR" sz="2800" dirty="0"/>
              <a:t>Métodos:</a:t>
            </a:r>
          </a:p>
          <a:p>
            <a:pPr lvl="1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showConfirmDialog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showOptionDialog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15111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showMessageDialog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008112"/>
          </a:xfrm>
        </p:spPr>
        <p:txBody>
          <a:bodyPr/>
          <a:lstStyle/>
          <a:p>
            <a:r>
              <a:rPr lang="pt-BR" sz="2800" dirty="0"/>
              <a:t>Exibir uma caixa de mensagem para mostrar ao usuário alguma mensagem.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41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408586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	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mensagem do corpo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título_da_caixa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título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tipo_do_diálogo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 abaixo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diálogo (ícone da caixa): </a:t>
            </a: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erro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INFORMATION_MESSAGE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informação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aviso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		// 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Ícone de interrogação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PLAIN_MESSAGE  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Nenhum ícone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kern="0" dirty="0"/>
          </a:p>
        </p:txBody>
      </p:sp>
    </p:spTree>
    <p:extLst>
      <p:ext uri="{BB962C8B-B14F-4D97-AF65-F5344CB8AC3E}">
        <p14:creationId xmlns:p14="http://schemas.microsoft.com/office/powerpoint/2010/main" val="3991336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showMessageDialog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42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1417638"/>
            <a:ext cx="8686800" cy="449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TelaMensagem1 </a:t>
            </a:r>
            <a:r>
              <a:rPr lang="en-US" sz="2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2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"Bem vindo ao </a:t>
            </a:r>
            <a:r>
              <a:rPr lang="pt-BR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</a:t>
            </a:r>
            <a:r>
              <a:rPr lang="pt-B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JOptionPane.INFORMATION_MESSAGE</a:t>
            </a: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200" kern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B9F062-CC13-4E9D-ABD2-CD659C8E1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4461773"/>
            <a:ext cx="3345061" cy="1545823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F7C63823-4606-4D6B-936C-46BC4A01D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399760"/>
            <a:ext cx="5472608" cy="504056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83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showInputDialog</a:t>
            </a:r>
            <a:r>
              <a:rPr lang="pt-BR" b="1" dirty="0"/>
              <a:t> (1)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435280" cy="1008112"/>
          </a:xfrm>
        </p:spPr>
        <p:txBody>
          <a:bodyPr/>
          <a:lstStyle/>
          <a:p>
            <a:r>
              <a:rPr lang="pt-BR" sz="2800" dirty="0"/>
              <a:t>Exibir uma caixa de entrada de dados, retornando o texto (</a:t>
            </a:r>
            <a:r>
              <a:rPr lang="pt-BR" sz="2800" b="1" dirty="0" err="1"/>
              <a:t>string</a:t>
            </a:r>
            <a:r>
              <a:rPr lang="pt-BR" sz="2800" dirty="0"/>
              <a:t>) </a:t>
            </a:r>
            <a:r>
              <a:rPr lang="pt-BR" sz="2800" u="sng" dirty="0"/>
              <a:t>digitado</a:t>
            </a:r>
            <a:r>
              <a:rPr lang="pt-BR" sz="2800" dirty="0"/>
              <a:t> pelo usuário.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43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408586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texto =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	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mensagem do corpo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título_da_caixa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título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tipo_do_diálogo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 abaixo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diálogos: </a:t>
            </a: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erro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INFORMATION_MESSAGE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informação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aviso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Ícone de interrogação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PLAIN_MESSAGE  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Nenhum ícone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kern="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827" y="4648112"/>
            <a:ext cx="2381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94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285CB735-7A04-4A12-A9BF-D64FDBC94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361" y="1052736"/>
            <a:ext cx="2787249" cy="1024846"/>
          </a:xfrm>
          <a:prstGeom prst="wedgeRoundRectCallout">
            <a:avLst>
              <a:gd name="adj1" fmla="val -185043"/>
              <a:gd name="adj2" fmla="val 1397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A variável </a:t>
            </a:r>
            <a:r>
              <a:rPr lang="pt-BR" altLang="pt-BR" sz="1400" b="1" dirty="0">
                <a:solidFill>
                  <a:srgbClr val="0000FF"/>
                </a:solidFill>
              </a:rPr>
              <a:t>nome</a:t>
            </a:r>
            <a:r>
              <a:rPr lang="pt-BR" altLang="pt-BR" sz="1400" dirty="0">
                <a:solidFill>
                  <a:srgbClr val="0000FF"/>
                </a:solidFill>
              </a:rPr>
              <a:t> irá receber o retorno do método, ou seja, o que o usuário </a:t>
            </a:r>
            <a:r>
              <a:rPr lang="pt-BR" altLang="pt-BR" sz="1400" u="sng" dirty="0">
                <a:solidFill>
                  <a:srgbClr val="0000FF"/>
                </a:solidFill>
              </a:rPr>
              <a:t>digitou</a:t>
            </a:r>
            <a:r>
              <a:rPr lang="pt-BR" altLang="pt-BR" sz="1400" dirty="0">
                <a:solidFill>
                  <a:srgbClr val="0000FF"/>
                </a:solidFill>
              </a:rPr>
              <a:t>, </a:t>
            </a:r>
            <a:r>
              <a:rPr lang="pt-BR" altLang="pt-BR" sz="1400" u="sng" dirty="0">
                <a:solidFill>
                  <a:srgbClr val="0000FF"/>
                </a:solidFill>
              </a:rPr>
              <a:t>sempre como </a:t>
            </a:r>
            <a:r>
              <a:rPr lang="pt-BR" altLang="pt-BR" sz="1400" u="sng" dirty="0" err="1">
                <a:solidFill>
                  <a:srgbClr val="0000FF"/>
                </a:solidFill>
              </a:rPr>
              <a:t>String</a:t>
            </a:r>
            <a:r>
              <a:rPr lang="pt-BR" altLang="pt-BR" sz="14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showInputDialog</a:t>
            </a:r>
            <a:r>
              <a:rPr lang="pt-BR" b="1" dirty="0"/>
              <a:t> (1)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44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77010" y="1417638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TelaMensagem2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nome =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seu nome:"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(nome);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kern="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A187D6-5A27-4BCD-858C-C267B7CE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870" y="4522405"/>
            <a:ext cx="3595868" cy="157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showInputDialog</a:t>
            </a:r>
            <a:r>
              <a:rPr lang="pt-BR" b="1" dirty="0"/>
              <a:t> (2)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435280" cy="1008112"/>
          </a:xfrm>
        </p:spPr>
        <p:txBody>
          <a:bodyPr/>
          <a:lstStyle/>
          <a:p>
            <a:r>
              <a:rPr lang="pt-BR" sz="2800" dirty="0"/>
              <a:t>Exibir uma caixa de entrada de dados, retornando o texto (</a:t>
            </a:r>
            <a:r>
              <a:rPr lang="pt-BR" sz="2800" b="1" dirty="0" err="1"/>
              <a:t>string</a:t>
            </a:r>
            <a:r>
              <a:rPr lang="pt-BR" sz="2800" dirty="0"/>
              <a:t>) </a:t>
            </a:r>
            <a:r>
              <a:rPr lang="pt-BR" sz="2800" u="sng" dirty="0"/>
              <a:t>selecionado</a:t>
            </a:r>
            <a:r>
              <a:rPr lang="pt-BR" sz="2800" dirty="0"/>
              <a:t> pelo usuário.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45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408586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texto =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	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mensagem do corpo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título_da_caixa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título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tipo_do_diálogo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label_das_opções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BR" sz="20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label_da_opção_default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pt-BR" sz="20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94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showInputDialog</a:t>
            </a:r>
            <a:r>
              <a:rPr lang="pt-BR" b="1" dirty="0"/>
              <a:t> (2)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46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1417638"/>
            <a:ext cx="8686800" cy="471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diálogos: </a:t>
            </a: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erro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INFORMATION_MESSAGE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informação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aviso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		// 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Ícone de interrogação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PLAIN_MESSAGE  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Nenhum ícone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kern="0" dirty="0"/>
          </a:p>
          <a:p>
            <a:pPr marL="0" indent="0">
              <a:buNone/>
              <a:defRPr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it-IT" sz="1800" dirty="0">
                <a:solidFill>
                  <a:srgbClr val="6A3E3E"/>
                </a:solidFill>
                <a:latin typeface="Consolas" panose="020B0609020204030204" pitchFamily="49" charset="0"/>
              </a:rPr>
              <a:t>label_das_opcoes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"opção 1"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"opção 2"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"opção 3"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...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  <a:defRPr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it-IT" sz="2000" dirty="0">
                <a:solidFill>
                  <a:srgbClr val="6A3E3E"/>
                </a:solidFill>
                <a:latin typeface="Consolas" panose="020B0609020204030204" pitchFamily="49" charset="0"/>
              </a:rPr>
              <a:t>label_da_opcao_default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2000" dirty="0">
                <a:solidFill>
                  <a:srgbClr val="2A00FF"/>
                </a:solidFill>
                <a:latin typeface="Consolas" panose="020B0609020204030204" pitchFamily="49" charset="0"/>
              </a:rPr>
              <a:t>"opção 1"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2000" kern="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02" y="1819276"/>
            <a:ext cx="2381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65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>
            <a:extLst>
              <a:ext uri="{FF2B5EF4-FFF2-40B4-BE49-F238E27FC236}">
                <a16:creationId xmlns:a16="http://schemas.microsoft.com/office/drawing/2014/main" id="{285CB735-7A04-4A12-A9BF-D64FDBC94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980728"/>
            <a:ext cx="2787249" cy="1024846"/>
          </a:xfrm>
          <a:prstGeom prst="wedgeRoundRectCallout">
            <a:avLst>
              <a:gd name="adj1" fmla="val -185043"/>
              <a:gd name="adj2" fmla="val 1397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A variável </a:t>
            </a:r>
            <a:r>
              <a:rPr lang="pt-BR" altLang="pt-BR" sz="1400" b="1" dirty="0">
                <a:solidFill>
                  <a:srgbClr val="0000FF"/>
                </a:solidFill>
              </a:rPr>
              <a:t>nome</a:t>
            </a:r>
            <a:r>
              <a:rPr lang="pt-BR" altLang="pt-BR" sz="1400" dirty="0">
                <a:solidFill>
                  <a:srgbClr val="0000FF"/>
                </a:solidFill>
              </a:rPr>
              <a:t> irá receber o retorno do método, ou seja, o que o usuário </a:t>
            </a:r>
            <a:r>
              <a:rPr lang="pt-BR" altLang="pt-BR" sz="1400" u="sng" dirty="0">
                <a:solidFill>
                  <a:srgbClr val="0000FF"/>
                </a:solidFill>
              </a:rPr>
              <a:t>selecionou</a:t>
            </a:r>
            <a:r>
              <a:rPr lang="pt-BR" altLang="pt-BR" sz="1400" dirty="0">
                <a:solidFill>
                  <a:srgbClr val="0000FF"/>
                </a:solidFill>
              </a:rPr>
              <a:t>, </a:t>
            </a:r>
            <a:r>
              <a:rPr lang="pt-BR" altLang="pt-BR" sz="1400" u="sng" dirty="0">
                <a:solidFill>
                  <a:srgbClr val="0000FF"/>
                </a:solidFill>
              </a:rPr>
              <a:t>sempre como </a:t>
            </a:r>
            <a:r>
              <a:rPr lang="pt-BR" altLang="pt-BR" sz="1400" u="sng" dirty="0" err="1">
                <a:solidFill>
                  <a:srgbClr val="0000FF"/>
                </a:solidFill>
              </a:rPr>
              <a:t>String</a:t>
            </a:r>
            <a:r>
              <a:rPr lang="pt-BR" altLang="pt-BR" sz="14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showInputDialog</a:t>
            </a:r>
            <a:r>
              <a:rPr lang="pt-BR" b="1" dirty="0"/>
              <a:t> (2)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47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1417638"/>
            <a:ext cx="8686800" cy="46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TelaMensagem5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opcoes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Solteiro"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"Casado"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"Viúvo"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"Outro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nome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"Selecione seu estado civil:"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opcoes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"Solteiro"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kern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DB7E77-B30F-E380-60D5-D473A336E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794" y="2780928"/>
            <a:ext cx="2495551" cy="1257228"/>
          </a:xfrm>
          <a:prstGeom prst="rect">
            <a:avLst/>
          </a:prstGeom>
        </p:spPr>
      </p:pic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5346B5F-1F66-9DBB-581B-188651AF0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02" b="48508"/>
          <a:stretch/>
        </p:blipFill>
        <p:spPr>
          <a:xfrm>
            <a:off x="5652121" y="4163275"/>
            <a:ext cx="3184698" cy="193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showOptionDialog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435280" cy="1008112"/>
          </a:xfrm>
        </p:spPr>
        <p:txBody>
          <a:bodyPr/>
          <a:lstStyle/>
          <a:p>
            <a:r>
              <a:rPr lang="pt-BR" sz="2800" dirty="0"/>
              <a:t>Exibir uma caixa de seleção, retornando o índice (</a:t>
            </a:r>
            <a:r>
              <a:rPr lang="pt-BR" sz="2800" b="1" dirty="0"/>
              <a:t>0..?</a:t>
            </a:r>
            <a:r>
              <a:rPr lang="pt-BR" sz="2800" dirty="0"/>
              <a:t>) do botão selecionado pelo usuário.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48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408586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showOptiontDialog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	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mensagem do corpo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título_da_caixa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título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endParaRPr lang="pt-BR" sz="20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tipo_do_diálogo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 próximo slide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label_dos_botões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20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dos botões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label_do_botão_default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20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botão default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28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showOptionDialog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49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1417638"/>
            <a:ext cx="8686800" cy="471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diálogos: </a:t>
            </a: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erro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INFORMATION_MESSAGE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informação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aviso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		// 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Ícone de interrogação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PLAIN_MESSAGE  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Nenhum ícone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it-IT" sz="1800" dirty="0">
                <a:solidFill>
                  <a:srgbClr val="6A3E3E"/>
                </a:solidFill>
                <a:latin typeface="Consolas" panose="020B0609020204030204" pitchFamily="49" charset="0"/>
              </a:rPr>
              <a:t>label_dos_botoes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"botão 1"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"botão 2"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"botão 3"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...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  <a:defRPr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it-IT" sz="2000" dirty="0">
                <a:solidFill>
                  <a:srgbClr val="6A3E3E"/>
                </a:solidFill>
                <a:latin typeface="Consolas" panose="020B0609020204030204" pitchFamily="49" charset="0"/>
              </a:rPr>
              <a:t>label_do_botao_default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2000" dirty="0">
                <a:solidFill>
                  <a:srgbClr val="2A00FF"/>
                </a:solidFill>
                <a:latin typeface="Consolas" panose="020B0609020204030204" pitchFamily="49" charset="0"/>
              </a:rPr>
              <a:t>"botão 1"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2000" kern="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02" y="1819276"/>
            <a:ext cx="2381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4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ítulo 1">
            <a:extLst>
              <a:ext uri="{FF2B5EF4-FFF2-40B4-BE49-F238E27FC236}">
                <a16:creationId xmlns:a16="http://schemas.microsoft.com/office/drawing/2014/main" id="{AF8E8E77-C5C0-448F-8163-02E71AF5E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98307" name="Espaço Reservado para Conteúdo 2">
            <a:extLst>
              <a:ext uri="{FF2B5EF4-FFF2-40B4-BE49-F238E27FC236}">
                <a16:creationId xmlns:a16="http://schemas.microsoft.com/office/drawing/2014/main" id="{F7E663E0-D61C-4DFB-8E14-89C6A8CEF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Representação da entrada de dados:</a:t>
            </a:r>
          </a:p>
        </p:txBody>
      </p:sp>
      <p:sp>
        <p:nvSpPr>
          <p:cNvPr id="98308" name="Espaço Reservado para Número de Slide 3">
            <a:extLst>
              <a:ext uri="{FF2B5EF4-FFF2-40B4-BE49-F238E27FC236}">
                <a16:creationId xmlns:a16="http://schemas.microsoft.com/office/drawing/2014/main" id="{06D3039E-BB12-431E-A63F-2068040C1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2E0F26-EECB-419F-98BF-D1F2E5808A66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8309" name="Fluxograma: Dados 4">
            <a:extLst>
              <a:ext uri="{FF2B5EF4-FFF2-40B4-BE49-F238E27FC236}">
                <a16:creationId xmlns:a16="http://schemas.microsoft.com/office/drawing/2014/main" id="{A6CC99F7-81C8-44DD-9775-71D20EE09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429000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cxnSp>
        <p:nvCxnSpPr>
          <p:cNvPr id="98310" name="Conector de seta reta 8">
            <a:extLst>
              <a:ext uri="{FF2B5EF4-FFF2-40B4-BE49-F238E27FC236}">
                <a16:creationId xmlns:a16="http://schemas.microsoft.com/office/drawing/2014/main" id="{F47269A8-CE5D-4997-BF44-984502EA58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0200" y="2997200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1" name="Conector de seta reta 14">
            <a:extLst>
              <a:ext uri="{FF2B5EF4-FFF2-40B4-BE49-F238E27FC236}">
                <a16:creationId xmlns:a16="http://schemas.microsoft.com/office/drawing/2014/main" id="{32471C94-78EB-436B-9654-8AFE9E0719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0200" y="4292600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48410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showOptionDialog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50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1417638"/>
            <a:ext cx="8686800" cy="46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TelaMensagem3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botoes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Solteiro"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"Casado"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"Viúvo"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"Outro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índice;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showOptionDialog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"Selecione seu estado civil:"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botoes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"Solteiro"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botoes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kern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5A2D84-F991-4199-BB3A-EB256E51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91" y="4568120"/>
            <a:ext cx="3239850" cy="1453168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22B8D79B-6A01-4C2C-BC30-08937935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175" y="980728"/>
            <a:ext cx="2787249" cy="1024846"/>
          </a:xfrm>
          <a:prstGeom prst="wedgeRoundRectCallout">
            <a:avLst>
              <a:gd name="adj1" fmla="val -185043"/>
              <a:gd name="adj2" fmla="val 1397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A variável </a:t>
            </a:r>
            <a:r>
              <a:rPr lang="pt-BR" altLang="pt-BR" sz="1400" b="1" dirty="0" err="1">
                <a:solidFill>
                  <a:srgbClr val="0000FF"/>
                </a:solidFill>
              </a:rPr>
              <a:t>indice</a:t>
            </a:r>
            <a:r>
              <a:rPr lang="pt-BR" altLang="pt-BR" sz="1400" dirty="0">
                <a:solidFill>
                  <a:srgbClr val="0000FF"/>
                </a:solidFill>
              </a:rPr>
              <a:t> irá receber o retorno do método, ou seja, o índice do botão que o usuário clicou, </a:t>
            </a:r>
            <a:r>
              <a:rPr lang="pt-BR" altLang="pt-BR" sz="1400" u="sng" dirty="0">
                <a:solidFill>
                  <a:srgbClr val="0000FF"/>
                </a:solidFill>
              </a:rPr>
              <a:t>sempre como int</a:t>
            </a:r>
            <a:r>
              <a:rPr lang="pt-BR" altLang="pt-BR" sz="1400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77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showConfirmDialog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435280" cy="1008112"/>
          </a:xfrm>
        </p:spPr>
        <p:txBody>
          <a:bodyPr/>
          <a:lstStyle/>
          <a:p>
            <a:r>
              <a:rPr lang="pt-BR" sz="2800" dirty="0"/>
              <a:t>Exibir uma caixa de seleção, retornando o índice (</a:t>
            </a:r>
            <a:r>
              <a:rPr lang="pt-BR" sz="2800" b="1" dirty="0"/>
              <a:t>0..?</a:t>
            </a:r>
            <a:r>
              <a:rPr lang="pt-BR" sz="2800" dirty="0"/>
              <a:t>) do botão selecionado pelo usuário.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51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408586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showConfirmDialog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	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mensagem do corpo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título_da_caixa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título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tipo_de_botão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 abaixo</a:t>
            </a:r>
            <a:endParaRPr lang="pt-BR" sz="20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botões: </a:t>
            </a: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YES_NO_OPTION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YES - NO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YES_NO_CANCEL_OPTION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YES – NO - CANCEL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OK_CANCEL_OPTION		// 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- CANCEL</a:t>
            </a: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64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showConfirmDialog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008112"/>
          </a:xfrm>
        </p:spPr>
        <p:txBody>
          <a:bodyPr/>
          <a:lstStyle/>
          <a:p>
            <a:r>
              <a:rPr lang="pt-BR" sz="2800" dirty="0"/>
              <a:t>Exibir uma caixa de mensagem para mostrar ao usuário alguma mensagem.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52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120553"/>
            <a:ext cx="8686800" cy="433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TelaMensagem4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índice;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showConfirmDialog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"Você gosta de Java?"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YES_NO_CANCEL_OPTION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kern="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58A9ED-022A-4393-84F4-94AC86CC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574719"/>
            <a:ext cx="3286101" cy="15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Número de Slide 3">
            <a:extLst>
              <a:ext uri="{FF2B5EF4-FFF2-40B4-BE49-F238E27FC236}">
                <a16:creationId xmlns:a16="http://schemas.microsoft.com/office/drawing/2014/main" id="{FF49D654-4D12-45A8-A748-C3100072E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5025E6-5EBA-4C5D-B879-C703A56E1459}" type="slidenum">
              <a:rPr lang="pt-BR" altLang="en-US" sz="1200" smtClean="0">
                <a:latin typeface="Garamond" panose="02020404030301010803" pitchFamily="18" charset="0"/>
              </a:rPr>
              <a:pPr/>
              <a:t>53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CB89483-33B1-4182-9223-47C55528D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8BBF8E5C-9AD7-4942-8C9F-B764C458F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178800" cy="45910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solicite ao usuário o seu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completo</a:t>
            </a:r>
            <a:r>
              <a:rPr lang="pt-BR" altLang="pt-BR" sz="2600" dirty="0"/>
              <a:t> e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 de filhos</a:t>
            </a:r>
            <a:r>
              <a:rPr lang="pt-BR" altLang="pt-BR" sz="2600" dirty="0"/>
              <a:t> que ele tem, e depois imprima estas informações na tela do computador.</a:t>
            </a:r>
            <a:endParaRPr lang="pt-BR" altLang="pt-BR" sz="2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17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54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"Qual seu nome?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"Quantos filhos você tem?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filhos: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2 (anterior – versão 1)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29071CC6-F5EA-47FC-8247-F393B224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28" y="2318658"/>
            <a:ext cx="2283568" cy="60628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3690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0">
            <a:extLst>
              <a:ext uri="{FF2B5EF4-FFF2-40B4-BE49-F238E27FC236}">
                <a16:creationId xmlns:a16="http://schemas.microsoft.com/office/drawing/2014/main" id="{EA38C327-F610-4922-90C2-79780E9EED24}"/>
              </a:ext>
            </a:extLst>
          </p:cNvPr>
          <p:cNvSpPr>
            <a:spLocks noChangeArrowheads="1"/>
          </p:cNvSpPr>
          <p:nvPr/>
        </p:nvSpPr>
        <p:spPr bwMode="auto">
          <a:xfrm rot="19573865">
            <a:off x="1750928" y="2792766"/>
            <a:ext cx="1957439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9D2542E9-7DC1-45F1-A2D7-51ACBB914201}"/>
              </a:ext>
            </a:extLst>
          </p:cNvPr>
          <p:cNvSpPr>
            <a:spLocks noChangeArrowheads="1"/>
          </p:cNvSpPr>
          <p:nvPr/>
        </p:nvSpPr>
        <p:spPr bwMode="auto">
          <a:xfrm rot="19573865">
            <a:off x="1835233" y="2216702"/>
            <a:ext cx="1957439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55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"Qual seu nome?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"Quantos filhos você tem?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filhos: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2 (anterior – versão 2)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B91853A-D173-4EF7-8D0A-ACAD4951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28" y="2606690"/>
            <a:ext cx="4731840" cy="60628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D6AD88ED-4160-4D13-A599-825CE5D9A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32" y="3212976"/>
            <a:ext cx="5845663" cy="60628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596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">
            <a:extLst>
              <a:ext uri="{FF2B5EF4-FFF2-40B4-BE49-F238E27FC236}">
                <a16:creationId xmlns:a16="http://schemas.microsoft.com/office/drawing/2014/main" id="{5DE3D95E-1CFB-4CB8-9D97-9E1329710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4" y="2688880"/>
            <a:ext cx="1296144" cy="2540320"/>
          </a:xfrm>
          <a:prstGeom prst="wedgeRoundRectCallout">
            <a:avLst>
              <a:gd name="adj1" fmla="val 227160"/>
              <a:gd name="adj2" fmla="val 5138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A sequência de escape </a:t>
            </a:r>
            <a:r>
              <a:rPr lang="pt-BR" altLang="pt-BR" sz="1400" b="1" dirty="0">
                <a:solidFill>
                  <a:srgbClr val="0000FF"/>
                </a:solidFill>
              </a:rPr>
              <a:t>\n</a:t>
            </a:r>
            <a:r>
              <a:rPr lang="pt-BR" altLang="pt-BR" sz="1400" dirty="0">
                <a:solidFill>
                  <a:srgbClr val="0000FF"/>
                </a:solidFill>
              </a:rPr>
              <a:t> faz a mensagem ser quebrada numa nova linha do corpo da caixa de diálogo.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D054E5A6-8E08-4274-8DF1-D3A3217AF93F}"/>
              </a:ext>
            </a:extLst>
          </p:cNvPr>
          <p:cNvSpPr>
            <a:spLocks noChangeArrowheads="1"/>
          </p:cNvSpPr>
          <p:nvPr/>
        </p:nvSpPr>
        <p:spPr bwMode="auto">
          <a:xfrm rot="18791906">
            <a:off x="3799811" y="3243967"/>
            <a:ext cx="4296275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0A7C7EFE-CCC7-4445-A05A-0957CFC6BFAA}"/>
              </a:ext>
            </a:extLst>
          </p:cNvPr>
          <p:cNvSpPr>
            <a:spLocks noChangeArrowheads="1"/>
          </p:cNvSpPr>
          <p:nvPr/>
        </p:nvSpPr>
        <p:spPr bwMode="auto">
          <a:xfrm rot="18388631">
            <a:off x="4799653" y="2500671"/>
            <a:ext cx="2147905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C0CB50CC-C7CE-487F-A29F-0FA66F549274}"/>
              </a:ext>
            </a:extLst>
          </p:cNvPr>
          <p:cNvSpPr>
            <a:spLocks noChangeArrowheads="1"/>
          </p:cNvSpPr>
          <p:nvPr/>
        </p:nvSpPr>
        <p:spPr bwMode="auto">
          <a:xfrm rot="19573865">
            <a:off x="4302732" y="1627016"/>
            <a:ext cx="1957439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56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javax.swing.JOptionPane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NomeFilhos2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"Qual seu nome?"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JOptionPane.QUESTION_MESSAGE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numFilhosStr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"Quantos filhos você tem?"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JOptionPane.QUESTION_MESSAGE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Integer.valueOf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numFilhosStr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en-US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+nome+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600" b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1600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Quantidade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filhos: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"Aula de Java"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JOptionPane.INFORMATION_MESSAGE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5D44D4-8C48-4778-8900-43CBE641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20" y="476672"/>
            <a:ext cx="2790825" cy="1219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F67687C-79E7-4671-BA89-B3671F128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20" y="476672"/>
            <a:ext cx="2790825" cy="12192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9600D7C-C026-4992-AC0D-552177A37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049" y="513115"/>
            <a:ext cx="2514600" cy="1181100"/>
          </a:xfrm>
          <a:prstGeom prst="rect">
            <a:avLst/>
          </a:prstGeom>
        </p:spPr>
      </p:pic>
      <p:sp>
        <p:nvSpPr>
          <p:cNvPr id="15" name="AutoShape 4">
            <a:extLst>
              <a:ext uri="{FF2B5EF4-FFF2-40B4-BE49-F238E27FC236}">
                <a16:creationId xmlns:a16="http://schemas.microsoft.com/office/drawing/2014/main" id="{5FEFF23B-1ABD-4C66-B3C6-A3C3F938C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608408"/>
            <a:ext cx="5904656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833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via </a:t>
            </a:r>
            <a:r>
              <a:rPr lang="pt-BR" b="1" dirty="0"/>
              <a:t>Arquivo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000" dirty="0"/>
              <a:t>O Java oferece várias maneiras de ler arquivos. Uma delas é através do método </a:t>
            </a:r>
            <a:r>
              <a:rPr lang="pt-BR" sz="2000" b="1" dirty="0" err="1"/>
              <a:t>nextLine</a:t>
            </a:r>
            <a:r>
              <a:rPr lang="pt-BR" sz="2000" b="1" dirty="0"/>
              <a:t>() </a:t>
            </a:r>
            <a:r>
              <a:rPr lang="pt-BR" sz="2000" dirty="0"/>
              <a:t>da classe </a:t>
            </a:r>
            <a:r>
              <a:rPr lang="pt-BR" sz="2000" b="1" dirty="0"/>
              <a:t>Scanner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u="sng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LerArqTxt1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u="sng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LerArqTxt1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"nomes.txt"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"Linha 1: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+linha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"Linha 2: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+linha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57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17F7748-23AA-4E93-BB82-03479610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231" y="4852426"/>
            <a:ext cx="2787249" cy="880830"/>
          </a:xfrm>
          <a:prstGeom prst="wedgeRoundRectCallout">
            <a:avLst>
              <a:gd name="adj1" fmla="val 5447"/>
              <a:gd name="adj2" fmla="val -13919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O arquivo </a:t>
            </a:r>
            <a:r>
              <a:rPr lang="pt-BR" altLang="pt-BR" sz="1400" dirty="0" err="1">
                <a:solidFill>
                  <a:srgbClr val="0000FF"/>
                </a:solidFill>
              </a:rPr>
              <a:t>txt</a:t>
            </a:r>
            <a:r>
              <a:rPr lang="pt-BR" altLang="pt-BR" sz="1400" dirty="0">
                <a:solidFill>
                  <a:srgbClr val="0000FF"/>
                </a:solidFill>
              </a:rPr>
              <a:t> tem que estar gravado na pasta onde ficam os arquivos </a:t>
            </a:r>
            <a:r>
              <a:rPr lang="pt-BR" altLang="pt-BR" sz="1400" b="1" dirty="0">
                <a:solidFill>
                  <a:srgbClr val="0000FF"/>
                </a:solidFill>
              </a:rPr>
              <a:t>.</a:t>
            </a:r>
            <a:r>
              <a:rPr lang="pt-BR" altLang="pt-BR" sz="1400" b="1" dirty="0" err="1">
                <a:solidFill>
                  <a:srgbClr val="0000FF"/>
                </a:solidFill>
              </a:rPr>
              <a:t>class</a:t>
            </a:r>
            <a:r>
              <a:rPr lang="pt-BR" altLang="pt-BR" sz="1400" b="1" dirty="0">
                <a:solidFill>
                  <a:srgbClr val="0000FF"/>
                </a:solidFill>
              </a:rPr>
              <a:t> </a:t>
            </a:r>
            <a:r>
              <a:rPr lang="pt-BR" altLang="pt-BR" sz="1400" dirty="0">
                <a:solidFill>
                  <a:srgbClr val="0000FF"/>
                </a:solidFill>
              </a:rPr>
              <a:t>do projeto.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C1AEF8-65B7-4F77-9B4B-4D24E381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32" y="2098394"/>
            <a:ext cx="345638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B55FC9D-34A5-49F6-AE4F-00F3DBCA9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27" y="3318437"/>
            <a:ext cx="7340197" cy="644833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7661253-3D0A-4420-B2E8-7B0686E02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678" y="5020511"/>
            <a:ext cx="2772738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999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via </a:t>
            </a:r>
            <a:r>
              <a:rPr lang="pt-BR" b="1" dirty="0"/>
              <a:t>Arquivo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000" dirty="0"/>
              <a:t>Pode-se utilizar uma </a:t>
            </a:r>
            <a:r>
              <a:rPr lang="pt-BR" sz="2000" b="1" dirty="0"/>
              <a:t>estrutura de repetição (</a:t>
            </a:r>
            <a:r>
              <a:rPr lang="pt-BR" sz="2000" b="1" dirty="0" err="1"/>
              <a:t>while</a:t>
            </a:r>
            <a:r>
              <a:rPr lang="pt-BR" sz="2000" b="1" dirty="0"/>
              <a:t>) </a:t>
            </a:r>
            <a:r>
              <a:rPr lang="pt-BR" sz="2000" dirty="0"/>
              <a:t>para ler todas as linhas (registros) do arquivo, sem que se saiba quantas linhas tem o arquivo: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LerArqTxt2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LerArqTxt2.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"nomes.txt"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32604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Número de Slide 3">
            <a:extLst>
              <a:ext uri="{FF2B5EF4-FFF2-40B4-BE49-F238E27FC236}">
                <a16:creationId xmlns:a16="http://schemas.microsoft.com/office/drawing/2014/main" id="{FF49D654-4D12-45A8-A748-C3100072E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5025E6-5EBA-4C5D-B879-C703A56E1459}" type="slidenum">
              <a:rPr lang="pt-BR" altLang="en-US" sz="1200" smtClean="0">
                <a:latin typeface="Garamond" panose="02020404030301010803" pitchFamily="18" charset="0"/>
              </a:rPr>
              <a:pPr/>
              <a:t>59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CB89483-33B1-4182-9223-47C55528D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8BBF8E5C-9AD7-4942-8C9F-B764C458F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178800" cy="45910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de um arquivo texto (</a:t>
            </a:r>
            <a:r>
              <a:rPr lang="pt-BR" altLang="pt-BR" sz="2600" b="1" dirty="0"/>
              <a:t>pessoa.txt</a:t>
            </a:r>
            <a:r>
              <a:rPr lang="pt-BR" altLang="pt-BR" sz="2600" dirty="0"/>
              <a:t>)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completo</a:t>
            </a:r>
            <a:r>
              <a:rPr lang="pt-BR" altLang="pt-BR" sz="2600" dirty="0"/>
              <a:t>, a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quantidade de filhos</a:t>
            </a:r>
            <a:r>
              <a:rPr lang="pt-BR" altLang="pt-BR" sz="2600" dirty="0"/>
              <a:t>,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salário </a:t>
            </a:r>
            <a:r>
              <a:rPr lang="pt-BR" altLang="pt-BR" sz="2600" dirty="0"/>
              <a:t>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 nome da mãe </a:t>
            </a:r>
            <a:r>
              <a:rPr lang="pt-BR" altLang="pt-BR" sz="2600" dirty="0"/>
              <a:t>de uma pessoa, e depois imprima estas informações na tela do computador.</a:t>
            </a:r>
            <a:endParaRPr lang="pt-BR" altLang="pt-BR" sz="2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3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4A4F8F-86ED-4886-A000-C4C9682D4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657D80-EB23-4CF2-98E0-F21C8BBD6F5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DBB8F1-12E7-4801-AD71-67E26F559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Classe </a:t>
            </a:r>
            <a:r>
              <a:rPr lang="pt-BR" altLang="pt-BR" b="1" dirty="0"/>
              <a:t>Scanner</a:t>
            </a:r>
            <a:br>
              <a:rPr lang="pt-BR" altLang="pt-BR" dirty="0"/>
            </a:br>
            <a:r>
              <a:rPr lang="pt-BR" altLang="pt-BR" sz="1700" dirty="0"/>
              <a:t>(entrada de dados)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EFE1C8-AC41-4A3A-B87E-56B57F8B5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507288" cy="4824536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Uma das formas de entrada de dados utilizada no Java é por meio da </a:t>
            </a:r>
            <a:r>
              <a:rPr lang="pt-BR" altLang="pt-BR" sz="2000" u="sng" dirty="0"/>
              <a:t>classe</a:t>
            </a:r>
            <a:r>
              <a:rPr lang="pt-BR" altLang="pt-BR" sz="2000" dirty="0"/>
              <a:t> </a:t>
            </a:r>
            <a:r>
              <a:rPr lang="pt-BR" altLang="pt-BR" sz="2000" b="1" dirty="0"/>
              <a:t>Scanner</a:t>
            </a:r>
            <a:r>
              <a:rPr lang="pt-BR" altLang="pt-BR" sz="2000" dirty="0"/>
              <a:t> que requer a importação do </a:t>
            </a:r>
            <a:r>
              <a:rPr lang="pt-BR" altLang="pt-BR" sz="2000" u="sng" dirty="0"/>
              <a:t>pacote</a:t>
            </a:r>
            <a:r>
              <a:rPr lang="pt-BR" altLang="pt-BR" sz="2000" dirty="0"/>
              <a:t> </a:t>
            </a:r>
            <a:r>
              <a:rPr lang="pt-BR" altLang="pt-BR" sz="2000" b="1" dirty="0" err="1"/>
              <a:t>java.util.Scanner</a:t>
            </a:r>
            <a:r>
              <a:rPr lang="pt-BR" altLang="pt-BR" sz="2000" dirty="0"/>
              <a:t>:</a:t>
            </a:r>
          </a:p>
          <a:p>
            <a:pPr marL="0" lvl="1" indent="0" eaLnBrk="1" hangingPunct="1">
              <a:buNone/>
            </a:pPr>
            <a:endParaRPr lang="pt-BR" sz="16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PrimeiroPrograma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teclado.nextLine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endParaRPr lang="pt-BR" alt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sua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teclado.nextInt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lvl="1" indent="0" eaLnBrk="1" hangingPunct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pt-BR" altLang="pt-BR" sz="2000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0D55B46-E4EE-4E44-A136-45A935374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261882"/>
            <a:ext cx="345638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6A3E0C5-DB9C-47F1-B690-926BB1849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3835886"/>
            <a:ext cx="532859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A2EC8CC-735D-4DF3-95EF-192D87C6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5316732"/>
            <a:ext cx="532859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347158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183F08C1-2066-40A4-9F80-9CE0C0DC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899140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60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2"/>
            <a:ext cx="8434264" cy="4950875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NomeFilhos3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NomeFilhos3.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"pessoa.txt"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nextDouble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filhos: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"Salário R$"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"Mãe: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413A559C-0786-4995-BFE3-96C02458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3960990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68FEC85-6CE2-4532-8A42-0F5A52A9EEC0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6140596" y="3517319"/>
            <a:ext cx="28635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PROBLEMA</a:t>
            </a: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9FF0BAEE-F801-4A74-80DE-03B82ACBC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231457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B8569BC6-905D-4059-BC02-24380002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977" y="1644712"/>
            <a:ext cx="2787249" cy="1024846"/>
          </a:xfrm>
          <a:prstGeom prst="wedgeRoundRectCallout">
            <a:avLst>
              <a:gd name="adj1" fmla="val -112941"/>
              <a:gd name="adj2" fmla="val 14331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Um comando </a:t>
            </a:r>
            <a:r>
              <a:rPr lang="pt-BR" altLang="pt-BR" sz="1400" b="1" dirty="0" err="1">
                <a:solidFill>
                  <a:srgbClr val="0000FF"/>
                </a:solidFill>
              </a:rPr>
              <a:t>arquivo.next</a:t>
            </a:r>
            <a:r>
              <a:rPr lang="pt-BR" altLang="pt-BR" sz="1400" b="1" dirty="0">
                <a:solidFill>
                  <a:srgbClr val="0000FF"/>
                </a:solidFill>
              </a:rPr>
              <a:t> </a:t>
            </a:r>
            <a:r>
              <a:rPr lang="pt-BR" altLang="pt-BR" sz="1400" dirty="0">
                <a:solidFill>
                  <a:srgbClr val="0000FF"/>
                </a:solidFill>
              </a:rPr>
              <a:t>para cada dado a ser lido do arquivo, onde cada dado está numa linha.</a:t>
            </a:r>
          </a:p>
        </p:txBody>
      </p:sp>
    </p:spTree>
    <p:extLst>
      <p:ext uri="{BB962C8B-B14F-4D97-AF65-F5344CB8AC3E}">
        <p14:creationId xmlns:p14="http://schemas.microsoft.com/office/powerpoint/2010/main" val="33911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61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2"/>
            <a:ext cx="8434264" cy="4950875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NomeFilhos3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NomeFilhos3.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"pessoa.txt"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arquivo.nextDouble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filhos: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"Salário R$"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"Mãe: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D5E47664-24C3-4A69-99A3-5CBAA71B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2027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E33D94F-3BF0-47A7-860E-7FC57548834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6600898" y="3210349"/>
            <a:ext cx="30524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Acrescentar esta linha!</a:t>
            </a:r>
          </a:p>
        </p:txBody>
      </p:sp>
    </p:spTree>
    <p:extLst>
      <p:ext uri="{BB962C8B-B14F-4D97-AF65-F5344CB8AC3E}">
        <p14:creationId xmlns:p14="http://schemas.microsoft.com/office/powerpoint/2010/main" val="25620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Número de Slide 3">
            <a:extLst>
              <a:ext uri="{FF2B5EF4-FFF2-40B4-BE49-F238E27FC236}">
                <a16:creationId xmlns:a16="http://schemas.microsoft.com/office/drawing/2014/main" id="{33D425A0-0DDC-4EA7-B07A-4D1A965BA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2987C7-C3E9-4C2F-B6E7-7AF2A2C459BE}" type="slidenum">
              <a:rPr lang="pt-BR" altLang="en-US" sz="1200" smtClean="0">
                <a:latin typeface="Garamond" panose="02020404030301010803" pitchFamily="18" charset="0"/>
              </a:rPr>
              <a:pPr/>
              <a:t>62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0A47FB4-138F-4125-B40A-34138F855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6A7BB02D-9F3A-4400-AAEB-AF49DB144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507288" cy="4591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solicite ao usuário o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primeiro  nome</a:t>
            </a:r>
            <a:r>
              <a:rPr lang="pt-BR" altLang="pt-BR" sz="2400" dirty="0"/>
              <a:t>,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do meio</a:t>
            </a:r>
            <a:r>
              <a:rPr lang="pt-BR" altLang="pt-BR" sz="2400" dirty="0"/>
              <a:t>,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sobrenome</a:t>
            </a:r>
            <a:r>
              <a:rPr lang="pt-BR" altLang="pt-BR" sz="2400" dirty="0"/>
              <a:t>, sua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idade </a:t>
            </a:r>
            <a:r>
              <a:rPr lang="pt-BR" altLang="pt-BR" sz="2400" dirty="0"/>
              <a:t>e depois imprima todos estes dados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FF"/>
                </a:solidFill>
              </a:rPr>
              <a:t>Sobrenome</a:t>
            </a:r>
            <a:r>
              <a:rPr lang="pt-BR" altLang="pt-BR" sz="2000" dirty="0"/>
              <a:t>,</a:t>
            </a:r>
            <a:r>
              <a:rPr lang="pt-BR" altLang="pt-BR" sz="2000" dirty="0">
                <a:solidFill>
                  <a:srgbClr val="0000FF"/>
                </a:solidFill>
              </a:rPr>
              <a:t> </a:t>
            </a:r>
            <a:r>
              <a:rPr lang="pt-BR" altLang="pt-BR" sz="2000" dirty="0" err="1">
                <a:solidFill>
                  <a:srgbClr val="0000FF"/>
                </a:solidFill>
              </a:rPr>
              <a:t>PrimeiroNome</a:t>
            </a:r>
            <a:r>
              <a:rPr lang="pt-BR" altLang="pt-BR" sz="2000" dirty="0">
                <a:solidFill>
                  <a:srgbClr val="0000FF"/>
                </a:solidFill>
              </a:rPr>
              <a:t> </a:t>
            </a:r>
            <a:r>
              <a:rPr lang="pt-BR" altLang="pt-BR" sz="2000" dirty="0" err="1">
                <a:solidFill>
                  <a:srgbClr val="0000FF"/>
                </a:solidFill>
              </a:rPr>
              <a:t>SegundoNome</a:t>
            </a:r>
            <a:endParaRPr lang="pt-BR" altLang="pt-BR" sz="20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Idade: </a:t>
            </a:r>
            <a:r>
              <a:rPr lang="pt-BR" altLang="pt-BR" sz="2000" dirty="0">
                <a:solidFill>
                  <a:srgbClr val="0000FF"/>
                </a:solidFill>
              </a:rPr>
              <a:t>99</a:t>
            </a:r>
            <a:r>
              <a:rPr lang="pt-BR" altLang="pt-BR" sz="2000" dirty="0"/>
              <a:t> anos.</a:t>
            </a:r>
            <a:r>
              <a:rPr lang="pt-BR" altLang="pt-BR" sz="20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Exemplo de saída </a:t>
            </a:r>
            <a:r>
              <a:rPr lang="pt-BR" altLang="pt-BR" sz="2400"/>
              <a:t>de dados:</a:t>
            </a:r>
            <a:endParaRPr lang="pt-BR" altLang="pt-BR" sz="24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FF"/>
                </a:solidFill>
              </a:rPr>
              <a:t>Freitas</a:t>
            </a:r>
            <a:r>
              <a:rPr lang="pt-BR" altLang="pt-BR" sz="2000" dirty="0"/>
              <a:t>, </a:t>
            </a:r>
            <a:r>
              <a:rPr lang="pt-BR" altLang="pt-BR" sz="2000" dirty="0">
                <a:solidFill>
                  <a:srgbClr val="0000FF"/>
                </a:solidFill>
              </a:rPr>
              <a:t>Ricardo</a:t>
            </a:r>
            <a:r>
              <a:rPr lang="pt-BR" altLang="pt-BR" sz="2000" dirty="0"/>
              <a:t> </a:t>
            </a:r>
            <a:r>
              <a:rPr lang="pt-BR" altLang="pt-BR" sz="2000" dirty="0">
                <a:solidFill>
                  <a:srgbClr val="0000FF"/>
                </a:solidFill>
              </a:rPr>
              <a:t>Luiz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Idade: </a:t>
            </a:r>
            <a:r>
              <a:rPr lang="pt-BR" altLang="pt-BR" sz="2000" dirty="0">
                <a:solidFill>
                  <a:srgbClr val="0000FF"/>
                </a:solidFill>
              </a:rPr>
              <a:t>50</a:t>
            </a:r>
            <a:r>
              <a:rPr lang="pt-BR" altLang="pt-BR" sz="2000" dirty="0"/>
              <a:t> anos.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UTILIZE CAIXAS DE DIÁLOGO PARA INTERAÇÃO COM  O USUÁRIO.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945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Número de Slide 3">
            <a:extLst>
              <a:ext uri="{FF2B5EF4-FFF2-40B4-BE49-F238E27FC236}">
                <a16:creationId xmlns:a16="http://schemas.microsoft.com/office/drawing/2014/main" id="{6EADA346-14F6-4DCD-BA00-BD726A998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AB4A2-F18C-4828-91B6-55A94EE7CDB7}" type="slidenum">
              <a:rPr lang="pt-BR" altLang="en-US" sz="1200" smtClean="0">
                <a:latin typeface="Garamond" panose="02020404030301010803" pitchFamily="18" charset="0"/>
              </a:rPr>
              <a:pPr/>
              <a:t>63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540DE3D1-1A67-47AC-9C5D-879622387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56B02CE8-7137-4857-85DD-8B022C7E9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78800" cy="489587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Faça um programa que </a:t>
            </a:r>
            <a:r>
              <a:rPr lang="pt-BR" altLang="pt-BR" sz="1900" b="1" dirty="0"/>
              <a:t>LEIA DE UM ARQUIVO TEXTO (ficha.txt) </a:t>
            </a:r>
            <a:r>
              <a:rPr lang="pt-BR" altLang="pt-BR" sz="1900" dirty="0"/>
              <a:t>o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</a:t>
            </a:r>
            <a:r>
              <a:rPr lang="pt-BR" altLang="pt-BR" sz="1900" dirty="0"/>
              <a:t>, documentos (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CPF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identidade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título de eleitor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carteira de motorista</a:t>
            </a:r>
            <a:r>
              <a:rPr lang="pt-BR" altLang="pt-BR" sz="1900" dirty="0"/>
              <a:t>),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1900" dirty="0"/>
              <a:t> e o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da empresa</a:t>
            </a:r>
            <a:r>
              <a:rPr lang="pt-BR" altLang="pt-BR" sz="1900" dirty="0"/>
              <a:t> em que uma pessoa trabalha, e depois imprima a FICHA FUNCIONAL dela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FICHA FUNCIONAL DE: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x---------------------nome------------------------x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Documentos: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CPF .............................................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 	</a:t>
            </a:r>
            <a:r>
              <a:rPr lang="pt-BR" altLang="pt-BR" sz="1700" dirty="0">
                <a:solidFill>
                  <a:srgbClr val="0000FF"/>
                </a:solidFill>
              </a:rPr>
              <a:t>x-----</a:t>
            </a:r>
            <a:r>
              <a:rPr lang="pt-BR" altLang="pt-BR" sz="1700" dirty="0" err="1">
                <a:solidFill>
                  <a:srgbClr val="0000FF"/>
                </a:solidFill>
              </a:rPr>
              <a:t>cpf</a:t>
            </a:r>
            <a:r>
              <a:rPr lang="pt-BR" altLang="pt-BR" sz="1700" dirty="0">
                <a:solidFill>
                  <a:srgbClr val="0000FF"/>
                </a:solidFill>
              </a:rPr>
              <a:t>-----x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C.I. ...............................................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	</a:t>
            </a:r>
            <a:r>
              <a:rPr lang="pt-BR" altLang="pt-BR" sz="1700" dirty="0">
                <a:solidFill>
                  <a:srgbClr val="0000FF"/>
                </a:solidFill>
              </a:rPr>
              <a:t>x---identidade---x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Titulo de eleitor  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 	</a:t>
            </a:r>
            <a:r>
              <a:rPr lang="pt-BR" altLang="pt-BR" sz="1700" dirty="0">
                <a:solidFill>
                  <a:srgbClr val="0000FF"/>
                </a:solidFill>
              </a:rPr>
              <a:t>x---título de eleitor---x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Carteira de motorista 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	</a:t>
            </a:r>
            <a:r>
              <a:rPr lang="pt-BR" altLang="pt-BR" sz="1700" dirty="0">
                <a:solidFill>
                  <a:srgbClr val="0000FF"/>
                </a:solidFill>
              </a:rPr>
              <a:t>x---carteira de motorista 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Empresa: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x-----nome da empresa------x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Salário: R$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x-----salário-----x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800" dirty="0"/>
              <a:t>UTILIZE CAIXAS DE DIÁLOGO PARA A SAÍDA DE DADOS.</a:t>
            </a:r>
            <a:endParaRPr lang="pt-BR" altLang="pt-BR" sz="1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51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2E1E98-4DF0-41A7-A553-FAA2B3738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8F049A-56A4-404B-B90D-44B7C0BD4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dirty="0"/>
              <a:t>Métodos da classe </a:t>
            </a:r>
            <a:r>
              <a:rPr lang="pt-BR" b="1" dirty="0"/>
              <a:t>Scanner</a:t>
            </a:r>
            <a:br>
              <a:rPr lang="pt-BR" altLang="pt-BR" dirty="0"/>
            </a:br>
            <a:r>
              <a:rPr lang="pt-BR" altLang="pt-BR" sz="1700" dirty="0"/>
              <a:t>(entrada de dados)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742A100-E49B-4B2C-86A9-D9705468D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58660"/>
              </p:ext>
            </p:extLst>
          </p:nvPr>
        </p:nvGraphicFramePr>
        <p:xfrm>
          <a:off x="263526" y="1556792"/>
          <a:ext cx="8628954" cy="4340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4161">
                  <a:extLst>
                    <a:ext uri="{9D8B030D-6E8A-4147-A177-3AD203B41FA5}">
                      <a16:colId xmlns:a16="http://schemas.microsoft.com/office/drawing/2014/main" val="983792491"/>
                    </a:ext>
                  </a:extLst>
                </a:gridCol>
                <a:gridCol w="6734793">
                  <a:extLst>
                    <a:ext uri="{9D8B030D-6E8A-4147-A177-3AD203B41FA5}">
                      <a16:colId xmlns:a16="http://schemas.microsoft.com/office/drawing/2014/main" val="2826171321"/>
                    </a:ext>
                  </a:extLst>
                </a:gridCol>
              </a:tblGrid>
              <a:tr h="410232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3"/>
                          </a:solidFill>
                        </a:rPr>
                        <a:t>Método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3"/>
                          </a:solidFill>
                        </a:rPr>
                        <a:t>Descrição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21025"/>
                  </a:ext>
                </a:extLst>
              </a:tr>
              <a:tr h="680760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do tipo </a:t>
                      </a:r>
                      <a:r>
                        <a:rPr lang="pt-BR" sz="1600" b="1" u="none" strike="noStrike" kern="1200" baseline="0" dirty="0" err="1"/>
                        <a:t>String</a:t>
                      </a:r>
                      <a:r>
                        <a:rPr lang="pt-BR" sz="1600" u="none" strike="noStrike" kern="1200" baseline="0" dirty="0"/>
                        <a:t> com </a:t>
                      </a:r>
                      <a:r>
                        <a:rPr lang="pt-BR" sz="1600" u="sng" strike="noStrike" kern="1200" baseline="0" dirty="0"/>
                        <a:t>uma palavra </a:t>
                      </a:r>
                      <a:r>
                        <a:rPr lang="pt-BR" sz="1600" u="none" strike="noStrike" kern="1200" baseline="0" dirty="0"/>
                        <a:t>(sem espaços)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921"/>
                  </a:ext>
                </a:extLst>
              </a:tr>
              <a:tr h="394124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nextLine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valor do tipo </a:t>
                      </a:r>
                      <a:r>
                        <a:rPr lang="pt-BR" sz="1600" b="1" u="none" strike="noStrike" kern="1200" baseline="0" dirty="0" err="1"/>
                        <a:t>String</a:t>
                      </a:r>
                      <a:r>
                        <a:rPr lang="pt-BR" sz="1600" u="none" strike="noStrike" kern="1200" baseline="0" dirty="0"/>
                        <a:t>, com </a:t>
                      </a:r>
                      <a:r>
                        <a:rPr lang="pt-BR" sz="1600" u="sng" strike="noStrike" kern="1200" baseline="0" dirty="0"/>
                        <a:t>uma ou mais palavras</a:t>
                      </a:r>
                      <a:endParaRPr lang="pt-BR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19920"/>
                  </a:ext>
                </a:extLst>
              </a:tr>
              <a:tr h="394124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</a:t>
                      </a:r>
                      <a:r>
                        <a:rPr lang="pt-BR" sz="1600" u="none" strike="noStrike" kern="1200" baseline="0" dirty="0"/>
                        <a:t>().</a:t>
                      </a:r>
                      <a:r>
                        <a:rPr lang="pt-BR" sz="1600" u="none" strike="noStrike" kern="1200" baseline="0" dirty="0" err="1"/>
                        <a:t>charAt</a:t>
                      </a:r>
                      <a:r>
                        <a:rPr lang="pt-BR" sz="1600" u="none" strike="noStrike" kern="1200" baseline="0" dirty="0"/>
                        <a:t>(0)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valor do tipo </a:t>
                      </a:r>
                      <a:r>
                        <a:rPr lang="pt-BR" sz="1600" b="1" u="none" strike="noStrike" kern="1200" baseline="0" dirty="0"/>
                        <a:t>char</a:t>
                      </a:r>
                      <a:r>
                        <a:rPr lang="pt-BR" sz="1600" u="none" strike="noStrike" kern="1200" baseline="0" dirty="0"/>
                        <a:t> com </a:t>
                      </a:r>
                      <a:r>
                        <a:rPr lang="pt-BR" sz="1600" u="sng" strike="noStrike" kern="1200" baseline="0" dirty="0"/>
                        <a:t>apenas um </a:t>
                      </a:r>
                      <a:r>
                        <a:rPr lang="pt-BR" sz="1600" u="sng" strike="noStrike" kern="1200" baseline="0" dirty="0" err="1"/>
                        <a:t>caracter</a:t>
                      </a:r>
                      <a:endParaRPr lang="pt-BR" sz="16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63194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nextInt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do tipo </a:t>
                      </a:r>
                      <a:r>
                        <a:rPr lang="pt-BR" sz="1600" b="1" u="none" strike="noStrike" kern="1200" baseline="0" dirty="0" err="1"/>
                        <a:t>int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620951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nextLong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do tipo </a:t>
                      </a:r>
                      <a:r>
                        <a:rPr lang="pt-BR" sz="1600" b="1" u="none" strike="noStrike" kern="1200" baseline="0" dirty="0" err="1"/>
                        <a:t>long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96451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nextByte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tipo </a:t>
                      </a:r>
                      <a:r>
                        <a:rPr lang="pt-BR" sz="1600" b="1" u="none" strike="noStrike" kern="1200" baseline="0" dirty="0"/>
                        <a:t>byte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8559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nextFloat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tipo </a:t>
                      </a:r>
                      <a:r>
                        <a:rPr lang="pt-BR" sz="1600" b="1" u="none" strike="noStrike" kern="1200" baseline="0" dirty="0" err="1"/>
                        <a:t>float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3139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nextDouble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tipo </a:t>
                      </a:r>
                      <a:r>
                        <a:rPr lang="pt-BR" sz="1600" b="1" u="none" strike="noStrike" kern="1200" baseline="0" dirty="0" err="1"/>
                        <a:t>double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1843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dirty="0" err="1"/>
                        <a:t>nextBoolean</a:t>
                      </a:r>
                      <a:r>
                        <a:rPr lang="pt-BR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kern="1200" baseline="0" dirty="0"/>
                        <a:t>Aguarda a digitação de um valor tipo </a:t>
                      </a:r>
                      <a:r>
                        <a:rPr lang="pt-BR" sz="1600" b="1" u="none" strike="noStrike" kern="1200" baseline="0" dirty="0" err="1"/>
                        <a:t>boolean</a:t>
                      </a:r>
                      <a:r>
                        <a:rPr lang="pt-BR" sz="1600" b="1" u="none" strike="noStrike" kern="1200" baseline="0" dirty="0"/>
                        <a:t> </a:t>
                      </a:r>
                      <a:r>
                        <a:rPr lang="pt-BR" sz="1600" b="0" u="none" strike="noStrike" kern="1200" baseline="0" dirty="0"/>
                        <a:t>(</a:t>
                      </a:r>
                      <a:r>
                        <a:rPr lang="pt-BR" sz="1600" b="0" u="sng" strike="noStrike" kern="1200" baseline="0" dirty="0" err="1"/>
                        <a:t>true</a:t>
                      </a:r>
                      <a:r>
                        <a:rPr lang="pt-BR" sz="1600" b="0" u="none" strike="noStrike" kern="1200" baseline="0" dirty="0"/>
                        <a:t> ou </a:t>
                      </a:r>
                      <a:r>
                        <a:rPr lang="pt-BR" sz="1600" b="0" u="sng" strike="noStrike" kern="1200" baseline="0" dirty="0"/>
                        <a:t>false</a:t>
                      </a:r>
                      <a:r>
                        <a:rPr lang="pt-BR" sz="1600" b="0" u="none" strike="noStrike" kern="1200" baseline="0" dirty="0"/>
                        <a:t>)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63163"/>
                  </a:ext>
                </a:extLst>
              </a:tr>
            </a:tbl>
          </a:graphicData>
        </a:graphic>
      </p:graphicFrame>
      <p:sp>
        <p:nvSpPr>
          <p:cNvPr id="7" name="AutoShape 4">
            <a:extLst>
              <a:ext uri="{FF2B5EF4-FFF2-40B4-BE49-F238E27FC236}">
                <a16:creationId xmlns:a16="http://schemas.microsoft.com/office/drawing/2014/main" id="{4346DCBF-4F5F-4ED4-9869-112B26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636912"/>
            <a:ext cx="208823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346DCBF-4F5F-4ED4-9869-112B26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444902"/>
            <a:ext cx="208823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4346DCBF-4F5F-4ED4-9869-112B26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847985"/>
            <a:ext cx="208823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4346DCBF-4F5F-4ED4-9869-112B26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682101"/>
            <a:ext cx="208823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346DCBF-4F5F-4ED4-9869-112B26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085184"/>
            <a:ext cx="208823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81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4A4F8F-86ED-4886-A000-C4C9682D4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657D80-EB23-4CF2-98E0-F21C8BBD6F5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DBB8F1-12E7-4801-AD71-67E26F559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Bug (característica) do Java</a:t>
            </a:r>
            <a:br>
              <a:rPr lang="pt-BR" altLang="pt-BR" dirty="0"/>
            </a:br>
            <a:r>
              <a:rPr lang="pt-BR" altLang="pt-BR" sz="1700" dirty="0"/>
              <a:t>(entrada de dados)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EFE1C8-AC41-4A3A-B87E-56B57F8B5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507288" cy="4824536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Bug no Java  (</a:t>
            </a:r>
            <a:r>
              <a:rPr lang="pt-BR" altLang="pt-BR" sz="2000" u="sng" dirty="0"/>
              <a:t>em versões antigas</a:t>
            </a:r>
            <a:r>
              <a:rPr lang="pt-BR" altLang="pt-BR" sz="2000" dirty="0"/>
              <a:t>)quando é feita uma leitura de </a:t>
            </a:r>
            <a:r>
              <a:rPr lang="pt-BR" altLang="pt-BR" sz="2000" b="1" dirty="0" err="1"/>
              <a:t>String</a:t>
            </a:r>
            <a:r>
              <a:rPr lang="pt-BR" altLang="pt-BR" sz="2000" dirty="0"/>
              <a:t> logo depois da leitura de uma variável numérica (</a:t>
            </a:r>
            <a:r>
              <a:rPr lang="pt-BR" altLang="pt-BR" sz="2000" b="1" dirty="0" err="1"/>
              <a:t>int</a:t>
            </a:r>
            <a:r>
              <a:rPr lang="pt-BR" altLang="pt-BR" sz="2000" b="1" dirty="0"/>
              <a:t>, </a:t>
            </a:r>
            <a:r>
              <a:rPr lang="pt-BR" altLang="pt-BR" sz="2000" b="1" dirty="0" err="1"/>
              <a:t>long</a:t>
            </a:r>
            <a:r>
              <a:rPr lang="pt-BR" altLang="pt-BR" sz="2000" b="1" dirty="0"/>
              <a:t>, </a:t>
            </a:r>
            <a:r>
              <a:rPr lang="pt-BR" altLang="pt-BR" sz="2000" b="1" dirty="0" err="1"/>
              <a:t>double</a:t>
            </a:r>
            <a:r>
              <a:rPr lang="pt-BR" altLang="pt-BR" sz="2000" b="1" dirty="0"/>
              <a:t>,</a:t>
            </a:r>
            <a:r>
              <a:rPr lang="pt-BR" altLang="pt-BR" sz="2000" dirty="0"/>
              <a:t> etc.):</a:t>
            </a:r>
          </a:p>
          <a:p>
            <a:pPr marL="0" indent="0" eaLnBrk="1" hangingPunct="1">
              <a:buNone/>
            </a:pPr>
            <a:endParaRPr lang="pt-BR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SegundoPrograma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Scanner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sua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lvl="1" indent="0" eaLnBrk="1" hangingPunct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pt-BR" altLang="pt-BR" sz="2000" dirty="0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595745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6116500" y="3702462"/>
            <a:ext cx="28635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PROBLEMA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FA088D8-A918-4340-ABE2-D640778B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5183857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12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4A4F8F-86ED-4886-A000-C4C9682D4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657D80-EB23-4CF2-98E0-F21C8BBD6F5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DBB8F1-12E7-4801-AD71-67E26F559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Bug (característica) do Java</a:t>
            </a:r>
            <a:br>
              <a:rPr lang="pt-BR" altLang="pt-BR" dirty="0"/>
            </a:br>
            <a:r>
              <a:rPr lang="pt-BR" altLang="pt-BR" sz="1700" dirty="0"/>
              <a:t>(entrada de dados)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EFE1C8-AC41-4A3A-B87E-56B57F8B5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507288" cy="4824536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Bug no Java (</a:t>
            </a:r>
            <a:r>
              <a:rPr lang="pt-BR" altLang="pt-BR" sz="2000" u="sng" dirty="0"/>
              <a:t>em versões antigas</a:t>
            </a:r>
            <a:r>
              <a:rPr lang="pt-BR" altLang="pt-BR" sz="2000" dirty="0"/>
              <a:t>) quando é feita uma leitura de </a:t>
            </a:r>
            <a:r>
              <a:rPr lang="pt-BR" altLang="pt-BR" sz="2000" b="1" dirty="0" err="1"/>
              <a:t>String</a:t>
            </a:r>
            <a:r>
              <a:rPr lang="pt-BR" altLang="pt-BR" sz="2000" dirty="0"/>
              <a:t> logo depois da leitura de uma variável numérica (</a:t>
            </a:r>
            <a:r>
              <a:rPr lang="pt-BR" altLang="pt-BR" sz="2000" b="1" dirty="0" err="1"/>
              <a:t>int</a:t>
            </a:r>
            <a:r>
              <a:rPr lang="pt-BR" altLang="pt-BR" sz="2000" b="1" dirty="0"/>
              <a:t>, </a:t>
            </a:r>
            <a:r>
              <a:rPr lang="pt-BR" altLang="pt-BR" sz="2000" b="1" dirty="0" err="1"/>
              <a:t>long</a:t>
            </a:r>
            <a:r>
              <a:rPr lang="pt-BR" altLang="pt-BR" sz="2000" b="1" dirty="0"/>
              <a:t>, </a:t>
            </a:r>
            <a:r>
              <a:rPr lang="pt-BR" altLang="pt-BR" sz="2000" b="1" dirty="0" err="1"/>
              <a:t>double</a:t>
            </a:r>
            <a:r>
              <a:rPr lang="pt-BR" altLang="pt-BR" sz="2000" b="1" dirty="0"/>
              <a:t>,</a:t>
            </a:r>
            <a:r>
              <a:rPr lang="pt-BR" altLang="pt-BR" sz="2000" dirty="0"/>
              <a:t> etc.):</a:t>
            </a:r>
          </a:p>
          <a:p>
            <a:pPr marL="0" indent="0" eaLnBrk="1" hangingPunct="1">
              <a:buNone/>
            </a:pPr>
            <a:endParaRPr lang="pt-BR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SegundoPrograma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lvl="1" indent="0" eaLnBrk="1" hangingPunct="1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new Scanner(System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sua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teclado.nextInt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lvl="1" indent="0" eaLnBrk="1" hangingPunct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teclado.nextLine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</a:p>
          <a:p>
            <a:pPr marL="0" lvl="1" indent="0" eaLnBrk="1" hangingPunct="1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pt-BR" altLang="pt-BR" sz="2000" dirty="0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4809069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6240858" y="3671458"/>
            <a:ext cx="30524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Acrescentar esta linha!</a:t>
            </a:r>
          </a:p>
        </p:txBody>
      </p:sp>
    </p:spTree>
    <p:extLst>
      <p:ext uri="{BB962C8B-B14F-4D97-AF65-F5344CB8AC3E}">
        <p14:creationId xmlns:p14="http://schemas.microsoft.com/office/powerpoint/2010/main" val="215127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75226</TotalTime>
  <Words>6231</Words>
  <Application>Microsoft Office PowerPoint</Application>
  <PresentationFormat>Apresentação na tela (4:3)</PresentationFormat>
  <Paragraphs>888</Paragraphs>
  <Slides>64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Consolas</vt:lpstr>
      <vt:lpstr>Courier New</vt:lpstr>
      <vt:lpstr>Garamond</vt:lpstr>
      <vt:lpstr>Symbol</vt:lpstr>
      <vt:lpstr>Times New Roman</vt:lpstr>
      <vt:lpstr>Wingdings</vt:lpstr>
      <vt:lpstr>Borda</vt:lpstr>
      <vt:lpstr>Algoritmos</vt:lpstr>
      <vt:lpstr>Conteúdo 4</vt:lpstr>
      <vt:lpstr>Etapas de um programa</vt:lpstr>
      <vt:lpstr>Entrada de Dados (comandos de I/O)</vt:lpstr>
      <vt:lpstr>Fluxograma</vt:lpstr>
      <vt:lpstr>Classe Scanner (entrada de dados)</vt:lpstr>
      <vt:lpstr>Métodos da classe Scanner (entrada de dados)</vt:lpstr>
      <vt:lpstr>Bug (característica) do Java (entrada de dados)</vt:lpstr>
      <vt:lpstr>Bug (característica) do Java (entrada de dados)</vt:lpstr>
      <vt:lpstr>Saída de Dados (comandos de I/O)</vt:lpstr>
      <vt:lpstr>Fluxograma</vt:lpstr>
      <vt:lpstr>Objeto System.out (saída de dados)</vt:lpstr>
      <vt:lpstr>Objeto System.out (saída de dados)</vt:lpstr>
      <vt:lpstr>Sequências de escape do print (saída de dados)</vt:lpstr>
      <vt:lpstr>Sequências de escape do print (saída de dados)</vt:lpstr>
      <vt:lpstr>Especificador de formato do printf (saída de dados)</vt:lpstr>
      <vt:lpstr>Especificador de formato do printf (saída de dados)</vt:lpstr>
      <vt:lpstr>Especificador de formato do printf (saída de dados)</vt:lpstr>
      <vt:lpstr>Especificador de formato do printf (saída de dados)</vt:lpstr>
      <vt:lpstr>Formatando com DecimalFormat </vt:lpstr>
      <vt:lpstr>Formatando com NumberFormat </vt:lpstr>
      <vt:lpstr>Formatando com NumberFormat </vt:lpstr>
      <vt:lpstr>Formatando com String.format </vt:lpstr>
      <vt:lpstr>Comandos de IO Fluxograma</vt:lpstr>
      <vt:lpstr>Exemplo 1  (Programa resolvido)</vt:lpstr>
      <vt:lpstr>Exemplo 1  Fluxograma</vt:lpstr>
      <vt:lpstr>Exemplo 2</vt:lpstr>
      <vt:lpstr>Exemplo 2  (Programa resolvido)</vt:lpstr>
      <vt:lpstr>Exemplo 2 Fluxograma</vt:lpstr>
      <vt:lpstr>Exemplo 3</vt:lpstr>
      <vt:lpstr>Exemplo 3</vt:lpstr>
      <vt:lpstr>Exemplo 3  (Programa resolvido)</vt:lpstr>
      <vt:lpstr>Exemplo 3  (Programa resolvido)</vt:lpstr>
      <vt:lpstr>Exercício 1</vt:lpstr>
      <vt:lpstr>Exercício 2</vt:lpstr>
      <vt:lpstr>Exercício 2</vt:lpstr>
      <vt:lpstr>Exercício 3</vt:lpstr>
      <vt:lpstr>Exercício 3</vt:lpstr>
      <vt:lpstr>Diálogos com a classe JOptionPane</vt:lpstr>
      <vt:lpstr>Diálogos com a classe JOptionPane</vt:lpstr>
      <vt:lpstr>Método showMessageDialog</vt:lpstr>
      <vt:lpstr>Método showMessageDialog</vt:lpstr>
      <vt:lpstr>Método showInputDialog (1)</vt:lpstr>
      <vt:lpstr>Método showInputDialog (1)</vt:lpstr>
      <vt:lpstr>Método showInputDialog (2)</vt:lpstr>
      <vt:lpstr>Método showInputDialog (2)</vt:lpstr>
      <vt:lpstr>Método showInputDialog (2)</vt:lpstr>
      <vt:lpstr>Método showOptionDialog</vt:lpstr>
      <vt:lpstr>Método showOptionDialog</vt:lpstr>
      <vt:lpstr>Método showOptionDialog</vt:lpstr>
      <vt:lpstr>Método showConfirmDialog</vt:lpstr>
      <vt:lpstr>Método showConfirmDialog</vt:lpstr>
      <vt:lpstr>Exemplo 4</vt:lpstr>
      <vt:lpstr>Exemplo 2 (anterior – versão 1)  (Programa resolvido)</vt:lpstr>
      <vt:lpstr>Exemplo 2 (anterior – versão 2)  (Programa resolvido)</vt:lpstr>
      <vt:lpstr>Exemplo 4  (Programa resolvido)</vt:lpstr>
      <vt:lpstr>Entrada de dados via Arquivo Texto</vt:lpstr>
      <vt:lpstr>Entrada de dados via Arquivo Texto</vt:lpstr>
      <vt:lpstr>Exemplo 5</vt:lpstr>
      <vt:lpstr>Exemplo 5  (Programa resolvido)</vt:lpstr>
      <vt:lpstr>Exemplo 5  (Programa resolvido)</vt:lpstr>
      <vt:lpstr>Exercício 4</vt:lpstr>
      <vt:lpstr>Exercício 5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2619</cp:revision>
  <dcterms:created xsi:type="dcterms:W3CDTF">2006-08-20T19:26:34Z</dcterms:created>
  <dcterms:modified xsi:type="dcterms:W3CDTF">2023-04-11T01:35:32Z</dcterms:modified>
</cp:coreProperties>
</file>