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3"/>
  </p:notesMasterIdLst>
  <p:handoutMasterIdLst>
    <p:handoutMasterId r:id="rId54"/>
  </p:handoutMasterIdLst>
  <p:sldIdLst>
    <p:sldId id="256" r:id="rId2"/>
    <p:sldId id="476" r:id="rId3"/>
    <p:sldId id="1656" r:id="rId4"/>
    <p:sldId id="1746" r:id="rId5"/>
    <p:sldId id="1195" r:id="rId6"/>
    <p:sldId id="1677" r:id="rId7"/>
    <p:sldId id="1961" r:id="rId8"/>
    <p:sldId id="1678" r:id="rId9"/>
    <p:sldId id="1679" r:id="rId10"/>
    <p:sldId id="1680" r:id="rId11"/>
    <p:sldId id="883" r:id="rId12"/>
    <p:sldId id="310" r:id="rId13"/>
    <p:sldId id="915" r:id="rId14"/>
    <p:sldId id="916" r:id="rId15"/>
    <p:sldId id="1721" r:id="rId16"/>
    <p:sldId id="1954" r:id="rId17"/>
    <p:sldId id="1953" r:id="rId18"/>
    <p:sldId id="312" r:id="rId19"/>
    <p:sldId id="1722" r:id="rId20"/>
    <p:sldId id="1740" r:id="rId21"/>
    <p:sldId id="1955" r:id="rId22"/>
    <p:sldId id="1739" r:id="rId23"/>
    <p:sldId id="1196" r:id="rId24"/>
    <p:sldId id="316" r:id="rId25"/>
    <p:sldId id="1723" r:id="rId26"/>
    <p:sldId id="1197" r:id="rId27"/>
    <p:sldId id="318" r:id="rId28"/>
    <p:sldId id="1760" r:id="rId29"/>
    <p:sldId id="1198" r:id="rId30"/>
    <p:sldId id="320" r:id="rId31"/>
    <p:sldId id="322" r:id="rId32"/>
    <p:sldId id="324" r:id="rId33"/>
    <p:sldId id="326" r:id="rId34"/>
    <p:sldId id="328" r:id="rId35"/>
    <p:sldId id="332" r:id="rId36"/>
    <p:sldId id="334" r:id="rId37"/>
    <p:sldId id="338" r:id="rId38"/>
    <p:sldId id="1101" r:id="rId39"/>
    <p:sldId id="1956" r:id="rId40"/>
    <p:sldId id="1957" r:id="rId41"/>
    <p:sldId id="1958" r:id="rId42"/>
    <p:sldId id="1959" r:id="rId43"/>
    <p:sldId id="1960" r:id="rId44"/>
    <p:sldId id="1353" r:id="rId45"/>
    <p:sldId id="1952" r:id="rId46"/>
    <p:sldId id="1295" r:id="rId47"/>
    <p:sldId id="1951" r:id="rId48"/>
    <p:sldId id="1752" r:id="rId49"/>
    <p:sldId id="1754" r:id="rId50"/>
    <p:sldId id="1962" r:id="rId51"/>
    <p:sldId id="1110" r:id="rId5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34B6C-AB12-4FF6-9AA7-EEA81FDA8AA3}" v="94" dt="2020-11-02T15:41:04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709" autoAdjust="0"/>
  </p:normalViewPr>
  <p:slideViewPr>
    <p:cSldViewPr>
      <p:cViewPr varScale="1">
        <p:scale>
          <a:sx n="85" d="100"/>
          <a:sy n="85" d="100"/>
        </p:scale>
        <p:origin x="13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2B3BBBA3-1C08-4C97-8A74-D00CD5DC5F97}"/>
    <pc:docChg chg="delSld modSld">
      <pc:chgData name="Ricardo Luiz Freitas" userId="122532effb8c3c75" providerId="LiveId" clId="{2B3BBBA3-1C08-4C97-8A74-D00CD5DC5F97}" dt="2020-08-06T22:28:34.312" v="5" actId="20577"/>
      <pc:docMkLst>
        <pc:docMk/>
      </pc:docMkLst>
      <pc:sldChg chg="modSp mod">
        <pc:chgData name="Ricardo Luiz Freitas" userId="122532effb8c3c75" providerId="LiveId" clId="{2B3BBBA3-1C08-4C97-8A74-D00CD5DC5F97}" dt="2020-08-06T22:28:34.312" v="5" actId="20577"/>
        <pc:sldMkLst>
          <pc:docMk/>
          <pc:sldMk cId="0" sldId="256"/>
        </pc:sldMkLst>
        <pc:spChg chg="mod">
          <ac:chgData name="Ricardo Luiz Freitas" userId="122532effb8c3c75" providerId="LiveId" clId="{2B3BBBA3-1C08-4C97-8A74-D00CD5DC5F97}" dt="2020-08-06T22:28:34.312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8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4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5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0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5234B6C-AB12-4FF6-9AA7-EEA81FDA8AA3}"/>
    <pc:docChg chg="undo custSel addSld delSld modSld">
      <pc:chgData name="Ricardo Luiz Freitas" userId="122532effb8c3c75" providerId="LiveId" clId="{B5234B6C-AB12-4FF6-9AA7-EEA81FDA8AA3}" dt="2020-11-02T15:42:00.923" v="336" actId="14100"/>
      <pc:docMkLst>
        <pc:docMk/>
      </pc:docMkLst>
      <pc:sldChg chg="del">
        <pc:chgData name="Ricardo Luiz Freitas" userId="122532effb8c3c75" providerId="LiveId" clId="{B5234B6C-AB12-4FF6-9AA7-EEA81FDA8AA3}" dt="2020-11-02T14:57:35.103" v="0" actId="47"/>
        <pc:sldMkLst>
          <pc:docMk/>
          <pc:sldMk cId="0" sldId="306"/>
        </pc:sldMkLst>
      </pc:sldChg>
      <pc:sldChg chg="del">
        <pc:chgData name="Ricardo Luiz Freitas" userId="122532effb8c3c75" providerId="LiveId" clId="{B5234B6C-AB12-4FF6-9AA7-EEA81FDA8AA3}" dt="2020-11-02T14:57:50.817" v="2" actId="47"/>
        <pc:sldMkLst>
          <pc:docMk/>
          <pc:sldMk cId="0" sldId="307"/>
        </pc:sldMkLst>
      </pc:sldChg>
      <pc:sldChg chg="del">
        <pc:chgData name="Ricardo Luiz Freitas" userId="122532effb8c3c75" providerId="LiveId" clId="{B5234B6C-AB12-4FF6-9AA7-EEA81FDA8AA3}" dt="2020-11-02T14:58:02.470" v="4" actId="47"/>
        <pc:sldMkLst>
          <pc:docMk/>
          <pc:sldMk cId="0" sldId="308"/>
        </pc:sldMkLst>
      </pc:sldChg>
      <pc:sldChg chg="modSp setBg modAnim">
        <pc:chgData name="Ricardo Luiz Freitas" userId="122532effb8c3c75" providerId="LiveId" clId="{B5234B6C-AB12-4FF6-9AA7-EEA81FDA8AA3}" dt="2020-11-02T15:01:49.092" v="87"/>
        <pc:sldMkLst>
          <pc:docMk/>
          <pc:sldMk cId="0" sldId="310"/>
        </pc:sldMkLst>
        <pc:spChg chg="mod">
          <ac:chgData name="Ricardo Luiz Freitas" userId="122532effb8c3c75" providerId="LiveId" clId="{B5234B6C-AB12-4FF6-9AA7-EEA81FDA8AA3}" dt="2020-11-02T15:01:41.211" v="86" actId="20577"/>
          <ac:spMkLst>
            <pc:docMk/>
            <pc:sldMk cId="0" sldId="310"/>
            <ac:spMk id="103427" creationId="{96EFDCEC-C767-4DDC-9492-C2289EBB638D}"/>
          </ac:spMkLst>
        </pc:spChg>
      </pc:sldChg>
      <pc:sldChg chg="del">
        <pc:chgData name="Ricardo Luiz Freitas" userId="122532effb8c3c75" providerId="LiveId" clId="{B5234B6C-AB12-4FF6-9AA7-EEA81FDA8AA3}" dt="2020-11-02T15:02:23.398" v="94" actId="47"/>
        <pc:sldMkLst>
          <pc:docMk/>
          <pc:sldMk cId="0" sldId="311"/>
        </pc:sldMkLst>
      </pc:sldChg>
      <pc:sldChg chg="setBg">
        <pc:chgData name="Ricardo Luiz Freitas" userId="122532effb8c3c75" providerId="LiveId" clId="{B5234B6C-AB12-4FF6-9AA7-EEA81FDA8AA3}" dt="2020-11-02T14:59:50.978" v="29"/>
        <pc:sldMkLst>
          <pc:docMk/>
          <pc:sldMk cId="3452029751" sldId="312"/>
        </pc:sldMkLst>
      </pc:sldChg>
      <pc:sldChg chg="add del">
        <pc:chgData name="Ricardo Luiz Freitas" userId="122532effb8c3c75" providerId="LiveId" clId="{B5234B6C-AB12-4FF6-9AA7-EEA81FDA8AA3}" dt="2020-11-02T14:59:44.272" v="28" actId="47"/>
        <pc:sldMkLst>
          <pc:docMk/>
          <pc:sldMk cId="0" sldId="313"/>
        </pc:sldMkLst>
      </pc:sldChg>
      <pc:sldChg chg="setBg">
        <pc:chgData name="Ricardo Luiz Freitas" userId="122532effb8c3c75" providerId="LiveId" clId="{B5234B6C-AB12-4FF6-9AA7-EEA81FDA8AA3}" dt="2020-11-02T15:03:19.906" v="106"/>
        <pc:sldMkLst>
          <pc:docMk/>
          <pc:sldMk cId="0" sldId="316"/>
        </pc:sldMkLst>
      </pc:sldChg>
      <pc:sldChg chg="del">
        <pc:chgData name="Ricardo Luiz Freitas" userId="122532effb8c3c75" providerId="LiveId" clId="{B5234B6C-AB12-4FF6-9AA7-EEA81FDA8AA3}" dt="2020-11-02T15:28:33.560" v="108" actId="47"/>
        <pc:sldMkLst>
          <pc:docMk/>
          <pc:sldMk cId="0" sldId="317"/>
        </pc:sldMkLst>
      </pc:sldChg>
      <pc:sldChg chg="setBg">
        <pc:chgData name="Ricardo Luiz Freitas" userId="122532effb8c3c75" providerId="LiveId" clId="{B5234B6C-AB12-4FF6-9AA7-EEA81FDA8AA3}" dt="2020-11-02T15:35:43.563" v="251"/>
        <pc:sldMkLst>
          <pc:docMk/>
          <pc:sldMk cId="0" sldId="318"/>
        </pc:sldMkLst>
      </pc:sldChg>
      <pc:sldChg chg="del">
        <pc:chgData name="Ricardo Luiz Freitas" userId="122532effb8c3c75" providerId="LiveId" clId="{B5234B6C-AB12-4FF6-9AA7-EEA81FDA8AA3}" dt="2020-11-02T15:36:33.302" v="254" actId="47"/>
        <pc:sldMkLst>
          <pc:docMk/>
          <pc:sldMk cId="0" sldId="319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0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6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8"/>
        </pc:sldMkLst>
      </pc:sldChg>
      <pc:sldChg chg="setBg">
        <pc:chgData name="Ricardo Luiz Freitas" userId="122532effb8c3c75" providerId="LiveId" clId="{B5234B6C-AB12-4FF6-9AA7-EEA81FDA8AA3}" dt="2020-11-02T14:57:43.094" v="1"/>
        <pc:sldMkLst>
          <pc:docMk/>
          <pc:sldMk cId="0" sldId="476"/>
        </pc:sldMkLst>
      </pc:sldChg>
      <pc:sldChg chg="del">
        <pc:chgData name="Ricardo Luiz Freitas" userId="122532effb8c3c75" providerId="LiveId" clId="{B5234B6C-AB12-4FF6-9AA7-EEA81FDA8AA3}" dt="2020-11-02T14:59:14.332" v="23" actId="47"/>
        <pc:sldMkLst>
          <pc:docMk/>
          <pc:sldMk cId="0" sldId="860"/>
        </pc:sldMkLst>
      </pc:sldChg>
      <pc:sldChg chg="setBg">
        <pc:chgData name="Ricardo Luiz Freitas" userId="122532effb8c3c75" providerId="LiveId" clId="{B5234B6C-AB12-4FF6-9AA7-EEA81FDA8AA3}" dt="2020-11-02T15:00:12.427" v="30"/>
        <pc:sldMkLst>
          <pc:docMk/>
          <pc:sldMk cId="0" sldId="883"/>
        </pc:sldMkLst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5"/>
        </pc:sldMkLst>
        <pc:spChg chg="mod">
          <ac:chgData name="Ricardo Luiz Freitas" userId="122532effb8c3c75" providerId="LiveId" clId="{B5234B6C-AB12-4FF6-9AA7-EEA81FDA8AA3}" dt="2020-11-02T15:02:05.644" v="89" actId="20577"/>
          <ac:spMkLst>
            <pc:docMk/>
            <pc:sldMk cId="0" sldId="915"/>
            <ac:spMk id="103427" creationId="{F97B3231-865D-4BB2-B705-0701072D3847}"/>
          </ac:spMkLst>
        </pc:spChg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6"/>
        </pc:sldMkLst>
        <pc:spChg chg="mod">
          <ac:chgData name="Ricardo Luiz Freitas" userId="122532effb8c3c75" providerId="LiveId" clId="{B5234B6C-AB12-4FF6-9AA7-EEA81FDA8AA3}" dt="2020-11-02T15:02:19.491" v="93" actId="20577"/>
          <ac:spMkLst>
            <pc:docMk/>
            <pc:sldMk cId="0" sldId="916"/>
            <ac:spMk id="103427" creationId="{17D9C777-4CA8-4B99-8535-AA635A39777B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101"/>
        </pc:sldMkLst>
      </pc:sldChg>
      <pc:sldChg chg="del">
        <pc:chgData name="Ricardo Luiz Freitas" userId="122532effb8c3c75" providerId="LiveId" clId="{B5234B6C-AB12-4FF6-9AA7-EEA81FDA8AA3}" dt="2020-11-02T15:40:54.915" v="332" actId="47"/>
        <pc:sldMkLst>
          <pc:docMk/>
          <pc:sldMk cId="0" sldId="1102"/>
        </pc:sldMkLst>
      </pc:sldChg>
      <pc:sldChg chg="setBg">
        <pc:chgData name="Ricardo Luiz Freitas" userId="122532effb8c3c75" providerId="LiveId" clId="{B5234B6C-AB12-4FF6-9AA7-EEA81FDA8AA3}" dt="2020-11-02T14:57:58.070" v="3"/>
        <pc:sldMkLst>
          <pc:docMk/>
          <pc:sldMk cId="0" sldId="1195"/>
        </pc:sldMkLst>
      </pc:sldChg>
      <pc:sldChg chg="modSp mod setBg">
        <pc:chgData name="Ricardo Luiz Freitas" userId="122532effb8c3c75" providerId="LiveId" clId="{B5234B6C-AB12-4FF6-9AA7-EEA81FDA8AA3}" dt="2020-11-02T15:03:11.069" v="105"/>
        <pc:sldMkLst>
          <pc:docMk/>
          <pc:sldMk cId="0" sldId="1196"/>
        </pc:sldMkLst>
        <pc:spChg chg="mod">
          <ac:chgData name="Ricardo Luiz Freitas" userId="122532effb8c3c75" providerId="LiveId" clId="{B5234B6C-AB12-4FF6-9AA7-EEA81FDA8AA3}" dt="2020-11-02T15:03:04.261" v="104" actId="6549"/>
          <ac:spMkLst>
            <pc:docMk/>
            <pc:sldMk cId="0" sldId="1196"/>
            <ac:spMk id="174085" creationId="{B89EF37A-1975-4353-8E6B-665CCF566A6E}"/>
          </ac:spMkLst>
        </pc:spChg>
      </pc:sldChg>
      <pc:sldChg chg="modSp mod setBg">
        <pc:chgData name="Ricardo Luiz Freitas" userId="122532effb8c3c75" providerId="LiveId" clId="{B5234B6C-AB12-4FF6-9AA7-EEA81FDA8AA3}" dt="2020-11-02T15:33:17.197" v="209"/>
        <pc:sldMkLst>
          <pc:docMk/>
          <pc:sldMk cId="0" sldId="1197"/>
        </pc:sldMkLst>
        <pc:spChg chg="mod">
          <ac:chgData name="Ricardo Luiz Freitas" userId="122532effb8c3c75" providerId="LiveId" clId="{B5234B6C-AB12-4FF6-9AA7-EEA81FDA8AA3}" dt="2020-11-02T15:33:09.756" v="208" actId="6549"/>
          <ac:spMkLst>
            <pc:docMk/>
            <pc:sldMk cId="0" sldId="1197"/>
            <ac:spMk id="179205" creationId="{2BFE57F8-162E-41EB-BD3F-4BA1C88E14F6}"/>
          </ac:spMkLst>
        </pc:spChg>
      </pc:sldChg>
      <pc:sldChg chg="modSp mod setBg">
        <pc:chgData name="Ricardo Luiz Freitas" userId="122532effb8c3c75" providerId="LiveId" clId="{B5234B6C-AB12-4FF6-9AA7-EEA81FDA8AA3}" dt="2020-11-02T15:39:20.753" v="317"/>
        <pc:sldMkLst>
          <pc:docMk/>
          <pc:sldMk cId="0" sldId="1198"/>
        </pc:sldMkLst>
        <pc:spChg chg="mod">
          <ac:chgData name="Ricardo Luiz Freitas" userId="122532effb8c3c75" providerId="LiveId" clId="{B5234B6C-AB12-4FF6-9AA7-EEA81FDA8AA3}" dt="2020-11-02T15:39:15.274" v="316" actId="6549"/>
          <ac:spMkLst>
            <pc:docMk/>
            <pc:sldMk cId="0" sldId="1198"/>
            <ac:spMk id="184325" creationId="{C7D84A19-9E85-4110-A5AC-95BCD4B33720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295"/>
        </pc:sldMkLst>
      </pc:sldChg>
      <pc:sldChg chg="del">
        <pc:chgData name="Ricardo Luiz Freitas" userId="122532effb8c3c75" providerId="LiveId" clId="{B5234B6C-AB12-4FF6-9AA7-EEA81FDA8AA3}" dt="2020-11-02T14:59:34.283" v="25" actId="47"/>
        <pc:sldMkLst>
          <pc:docMk/>
          <pc:sldMk cId="0" sldId="1316"/>
        </pc:sldMkLst>
      </pc:sldChg>
      <pc:sldChg chg="del">
        <pc:chgData name="Ricardo Luiz Freitas" userId="122532effb8c3c75" providerId="LiveId" clId="{B5234B6C-AB12-4FF6-9AA7-EEA81FDA8AA3}" dt="2020-11-02T14:59:17.059" v="24" actId="47"/>
        <pc:sldMkLst>
          <pc:docMk/>
          <pc:sldMk cId="0" sldId="131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2165634156" sldId="1353"/>
        </pc:sldMkLst>
      </pc:sldChg>
      <pc:sldChg chg="modSp del mod">
        <pc:chgData name="Ricardo Luiz Freitas" userId="122532effb8c3c75" providerId="LiveId" clId="{B5234B6C-AB12-4FF6-9AA7-EEA81FDA8AA3}" dt="2020-11-02T15:40:35.964" v="331" actId="47"/>
        <pc:sldMkLst>
          <pc:docMk/>
          <pc:sldMk cId="650337696" sldId="1354"/>
        </pc:sldMkLst>
        <pc:spChg chg="mod">
          <ac:chgData name="Ricardo Luiz Freitas" userId="122532effb8c3c75" providerId="LiveId" clId="{B5234B6C-AB12-4FF6-9AA7-EEA81FDA8AA3}" dt="2020-11-02T15:40:18.307" v="330" actId="6549"/>
          <ac:spMkLst>
            <pc:docMk/>
            <pc:sldMk cId="650337696" sldId="1354"/>
            <ac:spMk id="205828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462689868" sldId="1656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462689868" sldId="1656"/>
            <ac:spMk id="146435" creationId="{EC571206-84A0-4002-88AF-E6226D431BE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327203193" sldId="1677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327203193" sldId="1677"/>
            <ac:spMk id="151555" creationId="{7E1736DC-C34D-4414-B427-8872ACB461C0}"/>
          </ac:spMkLst>
        </pc:spChg>
      </pc:sldChg>
      <pc:sldChg chg="modSp mod">
        <pc:chgData name="Ricardo Luiz Freitas" userId="122532effb8c3c75" providerId="LiveId" clId="{B5234B6C-AB12-4FF6-9AA7-EEA81FDA8AA3}" dt="2020-11-02T14:59:00.777" v="22" actId="404"/>
        <pc:sldMkLst>
          <pc:docMk/>
          <pc:sldMk cId="614991612" sldId="1678"/>
        </pc:sldMkLst>
        <pc:spChg chg="mod">
          <ac:chgData name="Ricardo Luiz Freitas" userId="122532effb8c3c75" providerId="LiveId" clId="{B5234B6C-AB12-4FF6-9AA7-EEA81FDA8AA3}" dt="2020-11-02T14:59:00.777" v="22" actId="404"/>
          <ac:spMkLst>
            <pc:docMk/>
            <pc:sldMk cId="614991612" sldId="1678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764348788" sldId="167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764348788" sldId="1679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89180650" sldId="168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89180650" sldId="1680"/>
            <ac:spMk id="89091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52972076" sldId="172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52972076" sldId="1721"/>
            <ac:spMk id="165891" creationId="{53BDAB76-1B41-47FA-9EC8-2190EDA23B9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221608176" sldId="172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221608176" sldId="1722"/>
            <ac:spMk id="172035" creationId="{430176A0-CBD6-4D60-81D5-40EAC715C8D6}"/>
          </ac:spMkLst>
        </pc:spChg>
      </pc:sldChg>
      <pc:sldChg chg="addSp modSp mod modAnim">
        <pc:chgData name="Ricardo Luiz Freitas" userId="122532effb8c3c75" providerId="LiveId" clId="{B5234B6C-AB12-4FF6-9AA7-EEA81FDA8AA3}" dt="2020-11-02T15:42:00.923" v="336" actId="14100"/>
        <pc:sldMkLst>
          <pc:docMk/>
          <pc:sldMk cId="390687447" sldId="1723"/>
        </pc:sldMkLst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5" creationId="{A654894E-F700-49CB-A351-D94F2EFDF523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6" creationId="{49D792B4-199E-49AF-9742-A953DD9F12D7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7" creationId="{B82E8B37-40C7-4F86-B186-C4285148FFBB}"/>
          </ac:spMkLst>
        </pc:spChg>
        <pc:spChg chg="add mod">
          <ac:chgData name="Ricardo Luiz Freitas" userId="122532effb8c3c75" providerId="LiveId" clId="{B5234B6C-AB12-4FF6-9AA7-EEA81FDA8AA3}" dt="2020-11-02T15:35:17.443" v="249" actId="14100"/>
          <ac:spMkLst>
            <pc:docMk/>
            <pc:sldMk cId="390687447" sldId="1723"/>
            <ac:spMk id="8" creationId="{DD23145D-FAF3-4D2A-A68D-50014709FC01}"/>
          </ac:spMkLst>
        </pc:spChg>
        <pc:spChg chg="add mod">
          <ac:chgData name="Ricardo Luiz Freitas" userId="122532effb8c3c75" providerId="LiveId" clId="{B5234B6C-AB12-4FF6-9AA7-EEA81FDA8AA3}" dt="2020-11-02T15:30:49.715" v="194" actId="14100"/>
          <ac:spMkLst>
            <pc:docMk/>
            <pc:sldMk cId="390687447" sldId="1723"/>
            <ac:spMk id="9" creationId="{0E51BB6E-86C6-4CFC-87EC-F25FABD0A796}"/>
          </ac:spMkLst>
        </pc:spChg>
        <pc:spChg chg="add mod">
          <ac:chgData name="Ricardo Luiz Freitas" userId="122532effb8c3c75" providerId="LiveId" clId="{B5234B6C-AB12-4FF6-9AA7-EEA81FDA8AA3}" dt="2020-11-02T15:35:23.883" v="250" actId="14100"/>
          <ac:spMkLst>
            <pc:docMk/>
            <pc:sldMk cId="390687447" sldId="1723"/>
            <ac:spMk id="10" creationId="{51BDC206-B28B-4E20-AD50-01A4B7CD0006}"/>
          </ac:spMkLst>
        </pc:spChg>
        <pc:spChg chg="add mod">
          <ac:chgData name="Ricardo Luiz Freitas" userId="122532effb8c3c75" providerId="LiveId" clId="{B5234B6C-AB12-4FF6-9AA7-EEA81FDA8AA3}" dt="2020-11-02T15:42:00.923" v="336" actId="14100"/>
          <ac:spMkLst>
            <pc:docMk/>
            <pc:sldMk cId="390687447" sldId="1723"/>
            <ac:spMk id="11" creationId="{5A21AA1B-3BB7-4521-BB10-0636EB85C3F0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90687447" sldId="1723"/>
            <ac:spMk id="172035" creationId="{430176A0-CBD6-4D60-81D5-40EAC715C8D6}"/>
          </ac:spMkLst>
        </pc:spChg>
        <pc:spChg chg="mod">
          <ac:chgData name="Ricardo Luiz Freitas" userId="122532effb8c3c75" providerId="LiveId" clId="{B5234B6C-AB12-4FF6-9AA7-EEA81FDA8AA3}" dt="2020-11-02T15:35:11.307" v="248" actId="14100"/>
          <ac:spMkLst>
            <pc:docMk/>
            <pc:sldMk cId="390687447" sldId="1723"/>
            <ac:spMk id="172036" creationId="{EA59D79F-BC03-4384-A9A3-00209FBCD35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821538578" sldId="173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821538578" sldId="1739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278130586" sldId="174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278130586" sldId="1740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543659785" sldId="174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543659785" sldId="1741"/>
            <ac:spMk id="155651" creationId="{02EE2122-75C0-4FA2-85EB-1E9923FE571E}"/>
          </ac:spMkLst>
        </pc:spChg>
      </pc:sldChg>
      <pc:sldChg chg="setBg">
        <pc:chgData name="Ricardo Luiz Freitas" userId="122532effb8c3c75" providerId="LiveId" clId="{B5234B6C-AB12-4FF6-9AA7-EEA81FDA8AA3}" dt="2020-11-02T15:39:29.911" v="318"/>
        <pc:sldMkLst>
          <pc:docMk/>
          <pc:sldMk cId="452069322" sldId="1743"/>
        </pc:sldMkLst>
      </pc:sldChg>
      <pc:sldChg chg="del">
        <pc:chgData name="Ricardo Luiz Freitas" userId="122532effb8c3c75" providerId="LiveId" clId="{B5234B6C-AB12-4FF6-9AA7-EEA81FDA8AA3}" dt="2020-11-02T15:39:33.777" v="319" actId="47"/>
        <pc:sldMkLst>
          <pc:docMk/>
          <pc:sldMk cId="3314411390" sldId="1744"/>
        </pc:sldMkLst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048058454" sldId="1745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048058454" sldId="1745"/>
            <ac:spMk id="228355" creationId="{A1E61AE8-94F7-449E-BB16-1F66A32D625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75555640" sldId="175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75555640" sldId="1759"/>
            <ac:spMk id="167939" creationId="{E10A141D-9E08-41DB-857C-745A62F6855F}"/>
          </ac:spMkLst>
        </pc:spChg>
      </pc:sldChg>
      <pc:sldChg chg="addSp modSp mod modAnim">
        <pc:chgData name="Ricardo Luiz Freitas" userId="122532effb8c3c75" providerId="LiveId" clId="{B5234B6C-AB12-4FF6-9AA7-EEA81FDA8AA3}" dt="2020-11-02T15:38:47.627" v="307" actId="1035"/>
        <pc:sldMkLst>
          <pc:docMk/>
          <pc:sldMk cId="2472943058" sldId="1760"/>
        </pc:sldMkLst>
        <pc:spChg chg="add mod">
          <ac:chgData name="Ricardo Luiz Freitas" userId="122532effb8c3c75" providerId="LiveId" clId="{B5234B6C-AB12-4FF6-9AA7-EEA81FDA8AA3}" dt="2020-11-02T15:37:23.191" v="284" actId="14100"/>
          <ac:spMkLst>
            <pc:docMk/>
            <pc:sldMk cId="2472943058" sldId="1760"/>
            <ac:spMk id="5" creationId="{556B2235-0236-49CB-A213-A1BBFB22FDD6}"/>
          </ac:spMkLst>
        </pc:spChg>
        <pc:spChg chg="add mod">
          <ac:chgData name="Ricardo Luiz Freitas" userId="122532effb8c3c75" providerId="LiveId" clId="{B5234B6C-AB12-4FF6-9AA7-EEA81FDA8AA3}" dt="2020-11-02T15:37:19.107" v="283" actId="14100"/>
          <ac:spMkLst>
            <pc:docMk/>
            <pc:sldMk cId="2472943058" sldId="1760"/>
            <ac:spMk id="6" creationId="{04CC6C5D-537E-4148-9163-5FD69EF94517}"/>
          </ac:spMkLst>
        </pc:spChg>
        <pc:spChg chg="add mod">
          <ac:chgData name="Ricardo Luiz Freitas" userId="122532effb8c3c75" providerId="LiveId" clId="{B5234B6C-AB12-4FF6-9AA7-EEA81FDA8AA3}" dt="2020-11-02T15:36:49.159" v="265" actId="14100"/>
          <ac:spMkLst>
            <pc:docMk/>
            <pc:sldMk cId="2472943058" sldId="1760"/>
            <ac:spMk id="7" creationId="{E78855AE-763B-43BE-AFC6-7740DE8CDB4A}"/>
          </ac:spMkLst>
        </pc:spChg>
        <pc:spChg chg="add mod">
          <ac:chgData name="Ricardo Luiz Freitas" userId="122532effb8c3c75" providerId="LiveId" clId="{B5234B6C-AB12-4FF6-9AA7-EEA81FDA8AA3}" dt="2020-11-02T15:38:36.465" v="299" actId="14100"/>
          <ac:spMkLst>
            <pc:docMk/>
            <pc:sldMk cId="2472943058" sldId="1760"/>
            <ac:spMk id="8" creationId="{A907A532-9D16-422F-B6CE-9ABEFCC1F7F9}"/>
          </ac:spMkLst>
        </pc:spChg>
        <pc:spChg chg="add mod">
          <ac:chgData name="Ricardo Luiz Freitas" userId="122532effb8c3c75" providerId="LiveId" clId="{B5234B6C-AB12-4FF6-9AA7-EEA81FDA8AA3}" dt="2020-11-02T15:37:12.599" v="282" actId="14100"/>
          <ac:spMkLst>
            <pc:docMk/>
            <pc:sldMk cId="2472943058" sldId="1760"/>
            <ac:spMk id="9" creationId="{B79FA274-4946-4C97-B4B6-E884F4B4CFAF}"/>
          </ac:spMkLst>
        </pc:spChg>
        <pc:spChg chg="add mod">
          <ac:chgData name="Ricardo Luiz Freitas" userId="122532effb8c3c75" providerId="LiveId" clId="{B5234B6C-AB12-4FF6-9AA7-EEA81FDA8AA3}" dt="2020-11-02T15:38:47.627" v="307" actId="1035"/>
          <ac:spMkLst>
            <pc:docMk/>
            <pc:sldMk cId="2472943058" sldId="1760"/>
            <ac:spMk id="10" creationId="{66FDA58D-069B-419F-BB4D-2BCBCC44102F}"/>
          </ac:spMkLst>
        </pc:spChg>
        <pc:spChg chg="add mod">
          <ac:chgData name="Ricardo Luiz Freitas" userId="122532effb8c3c75" providerId="LiveId" clId="{B5234B6C-AB12-4FF6-9AA7-EEA81FDA8AA3}" dt="2020-11-02T15:37:26.922" v="285" actId="14100"/>
          <ac:spMkLst>
            <pc:docMk/>
            <pc:sldMk cId="2472943058" sldId="1760"/>
            <ac:spMk id="11" creationId="{2713003B-3B3A-4FEC-8658-AED02B6D9F6F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472943058" sldId="1760"/>
            <ac:spMk id="172035" creationId="{430176A0-CBD6-4D60-81D5-40EAC715C8D6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3711940937" sldId="1948"/>
        </pc:sldMkLst>
      </pc:sldChg>
      <pc:sldChg chg="del">
        <pc:chgData name="Ricardo Luiz Freitas" userId="122532effb8c3c75" providerId="LiveId" clId="{B5234B6C-AB12-4FF6-9AA7-EEA81FDA8AA3}" dt="2020-11-02T15:39:50.852" v="321" actId="47"/>
        <pc:sldMkLst>
          <pc:docMk/>
          <pc:sldMk cId="1934194307" sldId="1949"/>
        </pc:sldMkLst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4289663428" sldId="195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4289663428" sldId="1950"/>
            <ac:spMk id="228355" creationId="{A1E61AE8-94F7-449E-BB16-1F66A32D625B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0" sldId="195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0" sldId="1951"/>
            <ac:spMk id="230403" creationId="{94A8FEFC-7CC0-40C5-A7E8-F0DC8FF7010F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3642795510" sldId="195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642795510" sldId="1952"/>
            <ac:spMk id="205827" creationId="{00000000-0000-0000-0000-000000000000}"/>
          </ac:spMkLst>
        </pc:spChg>
      </pc:sldChg>
    </pc:docChg>
  </pc:docChgLst>
  <pc:docChgLst>
    <pc:chgData name="Ricardo Luiz Freitas" userId="122532effb8c3c75" providerId="LiveId" clId="{208948A6-663C-4D06-9E7C-15181357A701}"/>
    <pc:docChg chg="custSel addSld delSld modSld">
      <pc:chgData name="Ricardo Luiz Freitas" userId="122532effb8c3c75" providerId="LiveId" clId="{208948A6-663C-4D06-9E7C-15181357A701}" dt="2020-09-08T21:22:18.372" v="146"/>
      <pc:docMkLst>
        <pc:docMk/>
      </pc:docMkLst>
      <pc:sldChg chg="delSp mod">
        <pc:chgData name="Ricardo Luiz Freitas" userId="122532effb8c3c75" providerId="LiveId" clId="{208948A6-663C-4D06-9E7C-15181357A701}" dt="2020-09-08T17:07:51.199" v="134" actId="478"/>
        <pc:sldMkLst>
          <pc:docMk/>
          <pc:sldMk cId="0" sldId="320"/>
        </pc:sldMkLst>
        <pc:spChg chg="del">
          <ac:chgData name="Ricardo Luiz Freitas" userId="122532effb8c3c75" providerId="LiveId" clId="{208948A6-663C-4D06-9E7C-15181357A701}" dt="2020-09-08T17:07:51.199" v="134" actId="478"/>
          <ac:spMkLst>
            <pc:docMk/>
            <pc:sldMk cId="0" sldId="320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04.995" v="4" actId="47"/>
        <pc:sldMkLst>
          <pc:docMk/>
          <pc:sldMk cId="0" sldId="321"/>
        </pc:sldMkLst>
      </pc:sldChg>
      <pc:sldChg chg="del">
        <pc:chgData name="Ricardo Luiz Freitas" userId="122532effb8c3c75" providerId="LiveId" clId="{208948A6-663C-4D06-9E7C-15181357A701}" dt="2020-08-07T23:24:06.820" v="6" actId="47"/>
        <pc:sldMkLst>
          <pc:docMk/>
          <pc:sldMk cId="0" sldId="323"/>
        </pc:sldMkLst>
      </pc:sldChg>
      <pc:sldChg chg="del">
        <pc:chgData name="Ricardo Luiz Freitas" userId="122532effb8c3c75" providerId="LiveId" clId="{208948A6-663C-4D06-9E7C-15181357A701}" dt="2020-08-07T23:24:09.154" v="8" actId="47"/>
        <pc:sldMkLst>
          <pc:docMk/>
          <pc:sldMk cId="0" sldId="325"/>
        </pc:sldMkLst>
      </pc:sldChg>
      <pc:sldChg chg="delSp mod">
        <pc:chgData name="Ricardo Luiz Freitas" userId="122532effb8c3c75" providerId="LiveId" clId="{208948A6-663C-4D06-9E7C-15181357A701}" dt="2020-09-08T17:07:54.105" v="135" actId="478"/>
        <pc:sldMkLst>
          <pc:docMk/>
          <pc:sldMk cId="0" sldId="326"/>
        </pc:sldMkLst>
        <pc:spChg chg="del">
          <ac:chgData name="Ricardo Luiz Freitas" userId="122532effb8c3c75" providerId="LiveId" clId="{208948A6-663C-4D06-9E7C-15181357A701}" dt="2020-09-08T17:07:54.105" v="135" actId="478"/>
          <ac:spMkLst>
            <pc:docMk/>
            <pc:sldMk cId="0" sldId="326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1.226" v="9" actId="47"/>
        <pc:sldMkLst>
          <pc:docMk/>
          <pc:sldMk cId="0" sldId="327"/>
        </pc:sldMkLst>
      </pc:sldChg>
      <pc:sldChg chg="del">
        <pc:chgData name="Ricardo Luiz Freitas" userId="122532effb8c3c75" providerId="LiveId" clId="{208948A6-663C-4D06-9E7C-15181357A701}" dt="2020-08-07T23:24:13.994" v="11" actId="47"/>
        <pc:sldMkLst>
          <pc:docMk/>
          <pc:sldMk cId="0" sldId="329"/>
        </pc:sldMkLst>
      </pc:sldChg>
      <pc:sldChg chg="delSp mod">
        <pc:chgData name="Ricardo Luiz Freitas" userId="122532effb8c3c75" providerId="LiveId" clId="{208948A6-663C-4D06-9E7C-15181357A701}" dt="2020-09-08T17:07:56.851" v="136" actId="478"/>
        <pc:sldMkLst>
          <pc:docMk/>
          <pc:sldMk cId="0" sldId="332"/>
        </pc:sldMkLst>
        <pc:spChg chg="del">
          <ac:chgData name="Ricardo Luiz Freitas" userId="122532effb8c3c75" providerId="LiveId" clId="{208948A6-663C-4D06-9E7C-15181357A701}" dt="2020-09-08T17:07:56.851" v="136" actId="478"/>
          <ac:spMkLst>
            <pc:docMk/>
            <pc:sldMk cId="0" sldId="332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5.708" v="12" actId="47"/>
        <pc:sldMkLst>
          <pc:docMk/>
          <pc:sldMk cId="0" sldId="333"/>
        </pc:sldMkLst>
      </pc:sldChg>
      <pc:sldChg chg="del">
        <pc:chgData name="Ricardo Luiz Freitas" userId="122532effb8c3c75" providerId="LiveId" clId="{208948A6-663C-4D06-9E7C-15181357A701}" dt="2020-08-07T23:24:18.233" v="14" actId="47"/>
        <pc:sldMkLst>
          <pc:docMk/>
          <pc:sldMk cId="0" sldId="335"/>
        </pc:sldMkLst>
      </pc:sldChg>
      <pc:sldChg chg="del">
        <pc:chgData name="Ricardo Luiz Freitas" userId="122532effb8c3c75" providerId="LiveId" clId="{208948A6-663C-4D06-9E7C-15181357A701}" dt="2020-08-07T23:24:19.615" v="15" actId="47"/>
        <pc:sldMkLst>
          <pc:docMk/>
          <pc:sldMk cId="0" sldId="339"/>
        </pc:sldMkLst>
      </pc:sldChg>
      <pc:sldChg chg="delSp mod">
        <pc:chgData name="Ricardo Luiz Freitas" userId="122532effb8c3c75" providerId="LiveId" clId="{208948A6-663C-4D06-9E7C-15181357A701}" dt="2020-09-08T17:08:02.131" v="138" actId="478"/>
        <pc:sldMkLst>
          <pc:docMk/>
          <pc:sldMk cId="0" sldId="1102"/>
        </pc:sldMkLst>
        <pc:spChg chg="del">
          <ac:chgData name="Ricardo Luiz Freitas" userId="122532effb8c3c75" providerId="LiveId" clId="{208948A6-663C-4D06-9E7C-15181357A701}" dt="2020-09-08T17:08:02.131" v="138" actId="478"/>
          <ac:spMkLst>
            <pc:docMk/>
            <pc:sldMk cId="0" sldId="1102"/>
            <ac:spMk id="8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0.831" v="16" actId="47"/>
        <pc:sldMkLst>
          <pc:docMk/>
          <pc:sldMk cId="0" sldId="1140"/>
        </pc:sldMkLst>
      </pc:sldChg>
      <pc:sldChg chg="del">
        <pc:chgData name="Ricardo Luiz Freitas" userId="122532effb8c3c75" providerId="LiveId" clId="{208948A6-663C-4D06-9E7C-15181357A701}" dt="2020-08-07T23:23:55.252" v="2" actId="47"/>
        <pc:sldMkLst>
          <pc:docMk/>
          <pc:sldMk cId="0" sldId="1141"/>
        </pc:sldMkLst>
      </pc:sldChg>
      <pc:sldChg chg="del">
        <pc:chgData name="Ricardo Luiz Freitas" userId="122532effb8c3c75" providerId="LiveId" clId="{208948A6-663C-4D06-9E7C-15181357A701}" dt="2020-08-07T23:23:54.21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208948A6-663C-4D06-9E7C-15181357A701}" dt="2020-08-07T23:24:07.669" v="7" actId="47"/>
        <pc:sldMkLst>
          <pc:docMk/>
          <pc:sldMk cId="0" sldId="1297"/>
        </pc:sldMkLst>
      </pc:sldChg>
      <pc:sldChg chg="del">
        <pc:chgData name="Ricardo Luiz Freitas" userId="122532effb8c3c75" providerId="LiveId" clId="{208948A6-663C-4D06-9E7C-15181357A701}" dt="2020-08-07T23:23:57.388" v="3" actId="47"/>
        <pc:sldMkLst>
          <pc:docMk/>
          <pc:sldMk cId="0" sldId="1298"/>
        </pc:sldMkLst>
      </pc:sldChg>
      <pc:sldChg chg="delSp mod">
        <pc:chgData name="Ricardo Luiz Freitas" userId="122532effb8c3c75" providerId="LiveId" clId="{208948A6-663C-4D06-9E7C-15181357A701}" dt="2020-09-08T17:07:59.651" v="137" actId="478"/>
        <pc:sldMkLst>
          <pc:docMk/>
          <pc:sldMk cId="2165634156" sldId="1353"/>
        </pc:sldMkLst>
        <pc:spChg chg="del">
          <ac:chgData name="Ricardo Luiz Freitas" userId="122532effb8c3c75" providerId="LiveId" clId="{208948A6-663C-4D06-9E7C-15181357A701}" dt="2020-09-08T17:07:59.651" v="137" actId="478"/>
          <ac:spMkLst>
            <pc:docMk/>
            <pc:sldMk cId="2165634156" sldId="1353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3.498" v="17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208948A6-663C-4D06-9E7C-15181357A701}" dt="2020-08-07T23:24:05.620" v="5" actId="47"/>
        <pc:sldMkLst>
          <pc:docMk/>
          <pc:sldMk cId="2900364555" sldId="1728"/>
        </pc:sldMkLst>
      </pc:sldChg>
      <pc:sldChg chg="modSp mod">
        <pc:chgData name="Ricardo Luiz Freitas" userId="122532effb8c3c75" providerId="LiveId" clId="{208948A6-663C-4D06-9E7C-15181357A701}" dt="2020-09-04T00:38:50.076" v="25" actId="108"/>
        <pc:sldMkLst>
          <pc:docMk/>
          <pc:sldMk cId="2821538578" sldId="1739"/>
        </pc:sldMkLst>
        <pc:spChg chg="mod">
          <ac:chgData name="Ricardo Luiz Freitas" userId="122532effb8c3c75" providerId="LiveId" clId="{208948A6-663C-4D06-9E7C-15181357A701}" dt="2020-09-04T00:38:50.076" v="25" actId="108"/>
          <ac:spMkLst>
            <pc:docMk/>
            <pc:sldMk cId="2821538578" sldId="1739"/>
            <ac:spMk id="172036" creationId="{EA59D79F-BC03-4384-A9A3-00209FBCD350}"/>
          </ac:spMkLst>
        </pc:spChg>
      </pc:sldChg>
      <pc:sldChg chg="modSp mod">
        <pc:chgData name="Ricardo Luiz Freitas" userId="122532effb8c3c75" providerId="LiveId" clId="{208948A6-663C-4D06-9E7C-15181357A701}" dt="2020-09-04T00:39:09.224" v="27" actId="113"/>
        <pc:sldMkLst>
          <pc:docMk/>
          <pc:sldMk cId="2278130586" sldId="1740"/>
        </pc:sldMkLst>
        <pc:spChg chg="mod">
          <ac:chgData name="Ricardo Luiz Freitas" userId="122532effb8c3c75" providerId="LiveId" clId="{208948A6-663C-4D06-9E7C-15181357A701}" dt="2020-09-04T00:39:09.224" v="27" actId="113"/>
          <ac:spMkLst>
            <pc:docMk/>
            <pc:sldMk cId="2278130586" sldId="174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24.548" v="18" actId="47"/>
        <pc:sldMkLst>
          <pc:docMk/>
          <pc:sldMk cId="364249466" sldId="1742"/>
        </pc:sldMkLst>
      </pc:sldChg>
      <pc:sldChg chg="modSp">
        <pc:chgData name="Ricardo Luiz Freitas" userId="122532effb8c3c75" providerId="LiveId" clId="{208948A6-663C-4D06-9E7C-15181357A701}" dt="2020-09-03T23:48:25.479" v="24" actId="20577"/>
        <pc:sldMkLst>
          <pc:docMk/>
          <pc:sldMk cId="2698123409" sldId="1746"/>
        </pc:sldMkLst>
        <pc:spChg chg="mod">
          <ac:chgData name="Ricardo Luiz Freitas" userId="122532effb8c3c75" providerId="LiveId" clId="{208948A6-663C-4D06-9E7C-15181357A701}" dt="2020-09-03T23:48:25.479" v="24" actId="20577"/>
          <ac:spMkLst>
            <pc:docMk/>
            <pc:sldMk cId="2698123409" sldId="1746"/>
            <ac:spMk id="69636" creationId="{45FF06E3-DFCF-45B6-B081-F16D91450338}"/>
          </ac:spMkLst>
        </pc:spChg>
      </pc:sldChg>
      <pc:sldChg chg="modSp mod">
        <pc:chgData name="Ricardo Luiz Freitas" userId="122532effb8c3c75" providerId="LiveId" clId="{208948A6-663C-4D06-9E7C-15181357A701}" dt="2020-09-08T21:20:44.996" v="142" actId="20577"/>
        <pc:sldMkLst>
          <pc:docMk/>
          <pc:sldMk cId="175555640" sldId="1759"/>
        </pc:sldMkLst>
        <pc:spChg chg="mod">
          <ac:chgData name="Ricardo Luiz Freitas" userId="122532effb8c3c75" providerId="LiveId" clId="{208948A6-663C-4D06-9E7C-15181357A701}" dt="2020-09-08T21:20:44.996" v="142" actId="20577"/>
          <ac:spMkLst>
            <pc:docMk/>
            <pc:sldMk cId="175555640" sldId="1759"/>
            <ac:spMk id="15" creationId="{805919F8-0A54-4A29-B249-C34731262B30}"/>
          </ac:spMkLst>
        </pc:spChg>
      </pc:sldChg>
      <pc:sldChg chg="del">
        <pc:chgData name="Ricardo Luiz Freitas" userId="122532effb8c3c75" providerId="LiveId" clId="{208948A6-663C-4D06-9E7C-15181357A701}" dt="2020-08-07T23:23:53.224" v="0" actId="47"/>
        <pc:sldMkLst>
          <pc:docMk/>
          <pc:sldMk cId="1231068719" sldId="1760"/>
        </pc:sldMkLst>
      </pc:sldChg>
      <pc:sldChg chg="modSp add mod setBg">
        <pc:chgData name="Ricardo Luiz Freitas" userId="122532effb8c3c75" providerId="LiveId" clId="{208948A6-663C-4D06-9E7C-15181357A701}" dt="2020-09-04T00:46:41.612" v="133" actId="14100"/>
        <pc:sldMkLst>
          <pc:docMk/>
          <pc:sldMk cId="2472943058" sldId="1760"/>
        </pc:sldMkLst>
        <pc:spChg chg="mod">
          <ac:chgData name="Ricardo Luiz Freitas" userId="122532effb8c3c75" providerId="LiveId" clId="{208948A6-663C-4D06-9E7C-15181357A701}" dt="2020-09-04T00:43:19.959" v="30" actId="20577"/>
          <ac:spMkLst>
            <pc:docMk/>
            <pc:sldMk cId="2472943058" sldId="1760"/>
            <ac:spMk id="172035" creationId="{430176A0-CBD6-4D60-81D5-40EAC715C8D6}"/>
          </ac:spMkLst>
        </pc:spChg>
        <pc:spChg chg="mod">
          <ac:chgData name="Ricardo Luiz Freitas" userId="122532effb8c3c75" providerId="LiveId" clId="{208948A6-663C-4D06-9E7C-15181357A701}" dt="2020-09-04T00:46:41.612" v="133" actId="14100"/>
          <ac:spMkLst>
            <pc:docMk/>
            <pc:sldMk cId="2472943058" sldId="176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16.327" v="13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208948A6-663C-4D06-9E7C-15181357A701}" dt="2020-08-07T23:24:12.767" v="10" actId="47"/>
        <pc:sldMkLst>
          <pc:docMk/>
          <pc:sldMk cId="2760397328" sldId="1762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3711940937" sldId="1948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1934194307" sldId="1949"/>
        </pc:sldMkLst>
      </pc:sldChg>
      <pc:sldChg chg="add setBg">
        <pc:chgData name="Ricardo Luiz Freitas" userId="122532effb8c3c75" providerId="LiveId" clId="{208948A6-663C-4D06-9E7C-15181357A701}" dt="2020-09-08T18:01:39.899" v="140"/>
        <pc:sldMkLst>
          <pc:docMk/>
          <pc:sldMk cId="4289663428" sldId="1950"/>
        </pc:sldMkLst>
      </pc:sldChg>
      <pc:sldChg chg="add setBg">
        <pc:chgData name="Ricardo Luiz Freitas" userId="122532effb8c3c75" providerId="LiveId" clId="{208948A6-663C-4D06-9E7C-15181357A701}" dt="2020-09-08T21:21:53.688" v="144"/>
        <pc:sldMkLst>
          <pc:docMk/>
          <pc:sldMk cId="0" sldId="1951"/>
        </pc:sldMkLst>
      </pc:sldChg>
      <pc:sldChg chg="add setBg">
        <pc:chgData name="Ricardo Luiz Freitas" userId="122532effb8c3c75" providerId="LiveId" clId="{208948A6-663C-4D06-9E7C-15181357A701}" dt="2020-09-08T21:22:18.372" v="146"/>
        <pc:sldMkLst>
          <pc:docMk/>
          <pc:sldMk cId="3642795510" sldId="195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D6454AD8-4D24-4CEE-AB69-1FB8CDB6C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E11BF-01FD-403E-868B-2EB22C33E86A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36F783F-0E73-4784-A54B-78A07C05E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13E7A789-6F03-4D8B-A898-FA198F8CB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0C08C9D-EBF3-43F0-871D-AE4D0305C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250840-8D1F-4C62-83F9-D04AA994426A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220AC2E-B7C3-43EC-B6E0-F543E03F9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15655BC0-9423-4F66-A873-051A3ADCC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799597F2-E494-42CE-B45B-79503CFC7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3B32D0-03A9-452F-B594-17DBF1E13AB7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3C842107-1845-4239-A28B-152ED3974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504ED2A-EDD4-40C3-96E2-68CCE159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B3DB60E1-DFAC-4C41-BAB3-483C279E3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FEA73-A4BB-4C8F-AE90-0885920F751C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4D136861-A644-4B18-AFFF-B3A05F934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EEA308B8-6963-4BC3-8B86-F99D1C7A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410AF7F7-78D3-4214-9A5A-DA35EE0ED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67A0A6-BBB0-45B9-B391-F291E570026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E598A150-0E1B-4182-9A2B-AF10C9EF5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9A062987-EB27-494A-A3AD-0FAEBBBD6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203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E4AFE93F-5AA1-4E8E-92B4-6A7A81A70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836FF-63FC-42FB-A6C9-080300E6A97E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2594EB40-88BE-4C3E-8984-80A87A185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B76593-E2D9-43AB-B669-7AB5CC58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12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2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73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3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13204C4-0838-452B-A067-4DD413E39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D88F02-B75F-45CE-9810-3AE04A726A4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CF9E01A-8560-4BCE-88BF-2E79E27DE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27DAF3-4340-488A-8A17-3C599F21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A2BD42C0-8393-496A-9517-A34C305EB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F4D4B-5BC2-4785-B059-1C78D1B4D73F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4F167CA-061A-43D4-BB70-2C357C984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15620A7D-62B3-4E7A-94AB-B075964AF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7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582749A-8A22-4E49-9D19-687B89E1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2CA62-247C-43A6-A250-284A37450BAC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5EC85D8-B712-4610-919E-E5F37F81D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1CF25379-1B3E-4B6C-B90E-3A30E1CB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49F7F04B-6542-4211-8C2C-2F2C011E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26355-683F-456B-B645-A64112F7CD71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64D50ABB-2DD5-4C83-BD14-7C2A3AD9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CA80DADD-FE67-446D-B779-7EF1DB99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AF72568F-E915-4862-BFF2-2ED78093E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61526D-4ADB-4ADD-9DAC-FC27FAAE5B86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559FB955-9ED0-443E-86F1-4C908DAD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9A7A7B2-40F4-498E-AD61-089B3F78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376033A9-18CC-471D-A947-4E5D1C195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77EB3-F993-4CB4-B53F-84E591633728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A4BC0184-0B0E-43A0-A4B4-C4A37992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8954E8E4-DD11-407C-B17E-B02D8BC20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493AF016-B8BF-47DF-A584-F2BE93B7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A492CC-1F0B-4978-ABE1-7F38B0ACD0C3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07087DE5-8E9D-4E9E-BAA7-6DA37B225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448B55D0-1E8B-40F8-9F2D-AE0744CC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B0E233-A6E2-43EA-930D-3D55C8D79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1116E-F53E-4B61-AFA0-5EFE17D89529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B07A980-38C5-4E9F-AB06-C4C90E51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7024FE2-D1B5-4AB1-BD4E-B026AABE2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1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7EDABA7-654B-43B6-A8F7-84AC89B1B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18AD60-2229-4DEA-AD77-9C6513E1D0A9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4543AF35-5C68-4F4B-8724-FEDADD0E1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B8053ED2-972E-4F59-85EE-ACC6D132E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5E8392F2-525F-4520-B03B-C59C5E4CE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B2E06-4557-4D5C-A321-2B97D9B099A4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6A092DA8-1251-4D40-A2D6-0BD85DE5C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FA9ECE67-FDEC-49C6-A7E5-9AF1DA8D8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03DCCA2-C8C4-48AA-B976-CC0F94B69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B3B7AE-76B7-456A-990D-7BF54FA4B99D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ADFAADC5-58FA-4A9F-A871-8E0DC5441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939A366C-E78E-405D-BB0A-F45B27A4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0747AD47-46BA-4751-91F2-8B9C6D017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00182-48C6-48FA-ADAD-5BD6DF3E992C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C98542A-2C4E-4F5E-85C1-E69328EBF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360562E-0E18-4B8C-AA97-41D7E84C3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37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00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8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6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22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06ED9-C400-46E6-9852-3D61C26ACB0D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04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BE29C-CA3B-46AF-9BD5-F95778516A74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558F54C-846A-44FE-8AB5-17A4B70F6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6F8AA-7548-4F71-8DAF-7B1A5EFA80DB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4E9577E-6255-4FFA-84FE-B89EFFDF6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789ED43-FF97-4FD3-9662-B9E3821AC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8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1A2EC1AC-F29C-4101-B041-D70B2BAE2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316F-8C39-4E4D-AD43-98343A61C229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7E174172-804C-4AF9-AD62-D6F8272C0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B2AEA4EB-EF3A-4889-9344-26BC00FA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84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13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51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349E160-4F6B-40A7-BCEE-9537CB30A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A8EECA-3042-433C-928E-0F81F1D5CB77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CE5DEC4-7B84-45F2-BCC7-68BF8301F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EE65E01A-0014-4CFE-B3E2-59FE6C108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8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0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C7D50C-B275-4AB4-A2CE-705E2EABC516}" type="slidenum">
              <a:rPr lang="pt-BR" altLang="pt-BR" sz="1200"/>
              <a:pPr eaLnBrk="1" hangingPunct="1"/>
              <a:t>10</a:t>
            </a:fld>
            <a:endParaRPr lang="pt-BR" altLang="pt-BR" sz="1200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081CCF2D-20F8-2CF9-E435-53FA4896D6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8E49B63-E666-9CC9-BFD7-B979D185698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F8FE0A-82A7-EF16-2C1F-5A66BC67A1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E6DB9A7-99A1-E088-B97F-2358E9BC2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BD0C4-AEC9-46F4-88D2-3F25286ABE4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95400"/>
            <a:ext cx="7643813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Função </a:t>
            </a:r>
            <a:r>
              <a:rPr lang="pt-BR" altLang="pt-BR" sz="2100" dirty="0" err="1">
                <a:solidFill>
                  <a:srgbClr val="0000FF"/>
                </a:solidFill>
              </a:rPr>
              <a:t>Math.pow</a:t>
            </a:r>
            <a:r>
              <a:rPr lang="pt-BR" altLang="pt-BR" sz="2100" dirty="0"/>
              <a:t> (potenciação):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Object 1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pt-BR" sz="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9093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094" name="Group 32"/>
          <p:cNvGrpSpPr>
            <a:grpSpLocks/>
          </p:cNvGrpSpPr>
          <p:nvPr/>
        </p:nvGrpSpPr>
        <p:grpSpPr bwMode="auto">
          <a:xfrm>
            <a:off x="3275013" y="1484934"/>
            <a:ext cx="5761037" cy="584199"/>
            <a:chOff x="2063" y="1521"/>
            <a:chExt cx="3629" cy="368"/>
          </a:xfrm>
        </p:grpSpPr>
        <p:sp>
          <p:nvSpPr>
            <p:cNvPr id="89107" name="AutoShape 16"/>
            <p:cNvSpPr>
              <a:spLocks noChangeArrowheads="1"/>
            </p:cNvSpPr>
            <p:nvPr/>
          </p:nvSpPr>
          <p:spPr bwMode="auto">
            <a:xfrm>
              <a:off x="2063" y="1657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8" name="Text Box 17"/>
            <p:cNvSpPr txBox="1">
              <a:spLocks noChangeArrowheads="1"/>
            </p:cNvSpPr>
            <p:nvPr/>
          </p:nvSpPr>
          <p:spPr bwMode="auto">
            <a:xfrm>
              <a:off x="3106" y="1521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(x,2)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75013" y="4861003"/>
            <a:ext cx="5761037" cy="584199"/>
            <a:chOff x="1746" y="3319"/>
            <a:chExt cx="3629" cy="368"/>
          </a:xfrm>
        </p:grpSpPr>
        <p:sp>
          <p:nvSpPr>
            <p:cNvPr id="89105" name="AutoShape 20"/>
            <p:cNvSpPr>
              <a:spLocks noChangeArrowheads="1"/>
            </p:cNvSpPr>
            <p:nvPr/>
          </p:nvSpPr>
          <p:spPr bwMode="auto">
            <a:xfrm>
              <a:off x="1746" y="341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6" name="Text Box 21"/>
            <p:cNvSpPr txBox="1">
              <a:spLocks noChangeArrowheads="1"/>
            </p:cNvSpPr>
            <p:nvPr/>
          </p:nvSpPr>
          <p:spPr bwMode="auto">
            <a:xfrm>
              <a:off x="2789" y="331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(x,4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/5)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75013" y="2061520"/>
            <a:ext cx="5761037" cy="584201"/>
            <a:chOff x="1746" y="1909"/>
            <a:chExt cx="3629" cy="368"/>
          </a:xfrm>
        </p:grpSpPr>
        <p:sp>
          <p:nvSpPr>
            <p:cNvPr id="89103" name="AutoShape 18"/>
            <p:cNvSpPr>
              <a:spLocks noChangeArrowheads="1"/>
            </p:cNvSpPr>
            <p:nvPr/>
          </p:nvSpPr>
          <p:spPr bwMode="auto">
            <a:xfrm>
              <a:off x="1746" y="204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4" name="Text Box 19"/>
            <p:cNvSpPr txBox="1">
              <a:spLocks noChangeArrowheads="1"/>
            </p:cNvSpPr>
            <p:nvPr/>
          </p:nvSpPr>
          <p:spPr bwMode="auto">
            <a:xfrm>
              <a:off x="2789" y="190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/2)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75013" y="3645174"/>
            <a:ext cx="5761037" cy="584201"/>
            <a:chOff x="1746" y="2746"/>
            <a:chExt cx="3629" cy="368"/>
          </a:xfrm>
        </p:grpSpPr>
        <p:sp>
          <p:nvSpPr>
            <p:cNvPr id="89101" name="AutoShape 23"/>
            <p:cNvSpPr>
              <a:spLocks noChangeArrowheads="1"/>
            </p:cNvSpPr>
            <p:nvPr/>
          </p:nvSpPr>
          <p:spPr bwMode="auto">
            <a:xfrm>
              <a:off x="1746" y="2883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2" name="Text Box 24"/>
            <p:cNvSpPr txBox="1">
              <a:spLocks noChangeArrowheads="1"/>
            </p:cNvSpPr>
            <p:nvPr/>
          </p:nvSpPr>
          <p:spPr bwMode="auto">
            <a:xfrm>
              <a:off x="2789" y="2746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/3)</a:t>
              </a:r>
            </a:p>
          </p:txBody>
        </p:sp>
      </p:grpSp>
      <p:sp>
        <p:nvSpPr>
          <p:cNvPr id="89100" name="Text Box 29"/>
          <p:cNvSpPr txBox="1">
            <a:spLocks noChangeArrowheads="1"/>
          </p:cNvSpPr>
          <p:nvPr/>
        </p:nvSpPr>
        <p:spPr bwMode="auto">
          <a:xfrm>
            <a:off x="4930775" y="2781078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(x,0.5)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8DFD3921-B53C-4E14-A9B5-F2EAF6F6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132983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sqrt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DB50144E-0577-43DE-BD28-6B02BB65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357119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cbrt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414535FC-B595-4818-A78A-28C8A658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21" y="5581105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(x,0.8)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5D5372AE-D461-47C1-B73C-C9ECBDF3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421038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/2)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2B7761D-F59D-42EF-9CEF-2D3B7223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997077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/3)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95C9ACD-4793-4E48-91DF-ED70F5FA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229200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(x,4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/5)</a:t>
            </a:r>
          </a:p>
        </p:txBody>
      </p:sp>
    </p:spTree>
    <p:extLst>
      <p:ext uri="{BB962C8B-B14F-4D97-AF65-F5344CB8AC3E}">
        <p14:creationId xmlns:p14="http://schemas.microsoft.com/office/powerpoint/2010/main" val="31891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Número de Slide 4">
            <a:extLst>
              <a:ext uri="{FF2B5EF4-FFF2-40B4-BE49-F238E27FC236}">
                <a16:creationId xmlns:a16="http://schemas.microsoft.com/office/drawing/2014/main" id="{644F13DC-801B-4860-80DE-BDCE9151F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BFE50-E433-44E8-B9AD-BA4ACB2C04B7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6AF3160F-E08F-40D3-AB37-A2C38F4E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901D49CE-6A56-42B4-B375-50AC690418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355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/>
              <a:t>Operação percentual:</a:t>
            </a: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620FEF8E-15E2-4932-BA85-7B7DBE56EB37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611438"/>
            <a:ext cx="3960813" cy="673100"/>
            <a:chOff x="4067175" y="2611438"/>
            <a:chExt cx="3960813" cy="673100"/>
          </a:xfrm>
        </p:grpSpPr>
        <p:sp>
          <p:nvSpPr>
            <p:cNvPr id="157712" name="AutoShape 6">
              <a:extLst>
                <a:ext uri="{FF2B5EF4-FFF2-40B4-BE49-F238E27FC236}">
                  <a16:creationId xmlns:a16="http://schemas.microsoft.com/office/drawing/2014/main" id="{68B198A8-247E-4D32-B5D4-A9D7C01DC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00000">
              <a:off x="4067175" y="2997200"/>
              <a:ext cx="863600" cy="287338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57713" name="Text Box 7">
              <a:extLst>
                <a:ext uri="{FF2B5EF4-FFF2-40B4-BE49-F238E27FC236}">
                  <a16:creationId xmlns:a16="http://schemas.microsoft.com/office/drawing/2014/main" id="{94ABDDA7-344F-4213-8CBA-EA6FB88B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2611438"/>
              <a:ext cx="2809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10 % VALOR</a:t>
              </a:r>
            </a:p>
          </p:txBody>
        </p:sp>
      </p:grpSp>
      <p:grpSp>
        <p:nvGrpSpPr>
          <p:cNvPr id="3" name="Grupo 13">
            <a:extLst>
              <a:ext uri="{FF2B5EF4-FFF2-40B4-BE49-F238E27FC236}">
                <a16:creationId xmlns:a16="http://schemas.microsoft.com/office/drawing/2014/main" id="{6EB53391-4373-4315-AFDB-88A4A15F1A56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005263"/>
            <a:ext cx="4543425" cy="581025"/>
            <a:chOff x="4100513" y="4005263"/>
            <a:chExt cx="4543453" cy="581568"/>
          </a:xfrm>
        </p:grpSpPr>
        <p:sp>
          <p:nvSpPr>
            <p:cNvPr id="157710" name="Text Box 13">
              <a:extLst>
                <a:ext uri="{FF2B5EF4-FFF2-40B4-BE49-F238E27FC236}">
                  <a16:creationId xmlns:a16="http://schemas.microsoft.com/office/drawing/2014/main" id="{0B3C3F92-C9C5-4A83-80D2-33CCAE34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342585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10 </a:t>
              </a:r>
              <a:r>
                <a:rPr lang="pt-BR" altLang="pt-BR" sz="3200" b="1">
                  <a:latin typeface="Times New Roman" panose="02020603050405020304" pitchFamily="18" charset="0"/>
                </a:rPr>
                <a:t>/</a:t>
              </a:r>
              <a:r>
                <a:rPr lang="pt-BR" altLang="pt-BR" sz="3200">
                  <a:latin typeface="Times New Roman" panose="02020603050405020304" pitchFamily="18" charset="0"/>
                </a:rPr>
                <a:t> 100</a:t>
              </a:r>
            </a:p>
          </p:txBody>
        </p:sp>
        <p:sp>
          <p:nvSpPr>
            <p:cNvPr id="157711" name="AutoShape 22">
              <a:extLst>
                <a:ext uri="{FF2B5EF4-FFF2-40B4-BE49-F238E27FC236}">
                  <a16:creationId xmlns:a16="http://schemas.microsoft.com/office/drawing/2014/main" id="{43171376-815A-48D7-8953-678DF5474A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7703" name="Text Box 27">
            <a:extLst>
              <a:ext uri="{FF2B5EF4-FFF2-40B4-BE49-F238E27FC236}">
                <a16:creationId xmlns:a16="http://schemas.microsoft.com/office/drawing/2014/main" id="{B3EE13DB-5EB3-4D66-B0A3-CBB90DA7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2163"/>
            <a:ext cx="41052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3200">
                <a:latin typeface="Times New Roman" panose="02020603050405020304" pitchFamily="18" charset="0"/>
              </a:rPr>
              <a:t>10 % de VALOR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BB65585F-F1BA-43AA-90AF-2D8597210500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844675"/>
            <a:ext cx="2089150" cy="2089150"/>
            <a:chOff x="3424" y="1162"/>
            <a:chExt cx="1316" cy="1316"/>
          </a:xfrm>
        </p:grpSpPr>
        <p:sp>
          <p:nvSpPr>
            <p:cNvPr id="157708" name="Line 28">
              <a:extLst>
                <a:ext uri="{FF2B5EF4-FFF2-40B4-BE49-F238E27FC236}">
                  <a16:creationId xmlns:a16="http://schemas.microsoft.com/office/drawing/2014/main" id="{22DBFB77-A899-4289-917B-CF8BCE42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709" name="Line 29">
              <a:extLst>
                <a:ext uri="{FF2B5EF4-FFF2-40B4-BE49-F238E27FC236}">
                  <a16:creationId xmlns:a16="http://schemas.microsoft.com/office/drawing/2014/main" id="{6D5C9A6A-ED66-4AE4-BFAC-89E49B31B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20000">
              <a:off x="3469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05C9CF39-7C36-4AF3-B693-AF863E0B15BD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4567238"/>
            <a:ext cx="4071937" cy="581025"/>
            <a:chOff x="4100513" y="4005263"/>
            <a:chExt cx="4071937" cy="581568"/>
          </a:xfrm>
        </p:grpSpPr>
        <p:sp>
          <p:nvSpPr>
            <p:cNvPr id="157706" name="Text Box 13">
              <a:extLst>
                <a:ext uri="{FF2B5EF4-FFF2-40B4-BE49-F238E27FC236}">
                  <a16:creationId xmlns:a16="http://schemas.microsoft.com/office/drawing/2014/main" id="{2388383E-148D-4ADC-8B79-302BB27C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2954337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0.1</a:t>
              </a:r>
            </a:p>
          </p:txBody>
        </p:sp>
        <p:sp>
          <p:nvSpPr>
            <p:cNvPr id="157707" name="AutoShape 22">
              <a:extLst>
                <a:ext uri="{FF2B5EF4-FFF2-40B4-BE49-F238E27FC236}">
                  <a16:creationId xmlns:a16="http://schemas.microsoft.com/office/drawing/2014/main" id="{ADED8267-AD81-49EE-88C3-177B68AA5E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Número de Slide 3">
            <a:extLst>
              <a:ext uri="{FF2B5EF4-FFF2-40B4-BE49-F238E27FC236}">
                <a16:creationId xmlns:a16="http://schemas.microsoft.com/office/drawing/2014/main" id="{553C56F8-6E3A-41F2-B633-D927E8D05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C04A3-E6C7-4986-8BC0-C60BE37D2F4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35E636C4-DEEF-4B8C-9783-BDB109F7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6EFDCEC-C767-4DDC-9492-C2289EBB6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49678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dirty="0"/>
              <a:t>Ordem de execução dos operadores aritméticos: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Primeiro</a:t>
            </a:r>
            <a:r>
              <a:rPr lang="pt-BR" altLang="pt-BR" sz="2000" dirty="0"/>
              <a:t>: operadores ++ (incremento ou acréscimo) e -- (decremento ou decréscimo);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Segundo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*</a:t>
            </a:r>
            <a:r>
              <a:rPr lang="pt-BR" altLang="pt-BR" sz="2000" dirty="0"/>
              <a:t> (multiplicação), </a:t>
            </a:r>
            <a:r>
              <a:rPr lang="pt-BR" altLang="pt-BR" sz="2000" b="1" dirty="0"/>
              <a:t>/</a:t>
            </a:r>
            <a:r>
              <a:rPr lang="pt-BR" altLang="pt-BR" sz="2000" dirty="0"/>
              <a:t> (divisão) e % (resto de uma divisão inteira);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Terceiro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+</a:t>
            </a:r>
            <a:r>
              <a:rPr lang="pt-BR" altLang="pt-BR" sz="2000" dirty="0"/>
              <a:t> (adição) e </a:t>
            </a:r>
            <a:r>
              <a:rPr lang="pt-BR" altLang="pt-BR" sz="2000" b="1" dirty="0"/>
              <a:t>–</a:t>
            </a:r>
            <a:r>
              <a:rPr lang="pt-BR" altLang="pt-BR" sz="2000" dirty="0"/>
              <a:t> (subtração).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endParaRPr lang="pt-BR" altLang="pt-BR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b="1" u="sng" dirty="0"/>
              <a:t>ATENÇÃO</a:t>
            </a:r>
            <a:r>
              <a:rPr lang="pt-BR" altLang="pt-BR" sz="2000" dirty="0"/>
              <a:t>: Para mudarmos esta ordem de execução dos operadores utilizamos os parênteses, </a:t>
            </a:r>
            <a:r>
              <a:rPr lang="pt-BR" altLang="pt-BR" sz="2000" u="sng" dirty="0"/>
              <a:t>em quantos níveis precisarmos</a:t>
            </a:r>
            <a:r>
              <a:rPr lang="pt-BR" altLang="pt-BR" sz="20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Na matemática { [ (   ) ] } e no programa ( ( ( ( (   ) ) ) ) )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Exemplos: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3 + 4 * 5 / 6 * 7 - 8;</a:t>
            </a:r>
            <a:r>
              <a:rPr lang="pt-BR" altLang="pt-BR" sz="1800" b="1" dirty="0">
                <a:solidFill>
                  <a:schemeClr val="accent1"/>
                </a:solidFill>
              </a:rPr>
              <a:t>      	</a:t>
            </a:r>
            <a:r>
              <a:rPr lang="pt-BR" altLang="pt-BR" sz="1800" b="1" dirty="0">
                <a:solidFill>
                  <a:srgbClr val="0000FF"/>
                </a:solidFill>
              </a:rPr>
              <a:t>=  16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(3 + 4) * 5 / 6 * ( 7 - 8 );   </a:t>
            </a:r>
            <a:r>
              <a:rPr lang="pt-BR" altLang="pt-BR" sz="1800" b="1" dirty="0">
                <a:solidFill>
                  <a:srgbClr val="FF0000"/>
                </a:solidFill>
              </a:rPr>
              <a:t> 	</a:t>
            </a:r>
            <a:r>
              <a:rPr lang="pt-BR" altLang="pt-BR" sz="1800" b="1" dirty="0">
                <a:solidFill>
                  <a:srgbClr val="0000FF"/>
                </a:solidFill>
              </a:rPr>
              <a:t>=  - 5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Número de Slide 3">
            <a:extLst>
              <a:ext uri="{FF2B5EF4-FFF2-40B4-BE49-F238E27FC236}">
                <a16:creationId xmlns:a16="http://schemas.microsoft.com/office/drawing/2014/main" id="{D787AB68-1957-4133-9E6F-6A0C3CA38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91D5A-DDBA-41BF-936A-7FD8F124F32B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C8AE97D-E117-4D1D-9A3F-C34DC259A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97B3231-865D-4BB2-B705-0701072D3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1294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+ 4 * 5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  </a:t>
            </a:r>
            <a:r>
              <a:rPr lang="pt-BR" altLang="pt-BR" b="1" dirty="0">
                <a:solidFill>
                  <a:srgbClr val="FF0000"/>
                </a:solidFill>
              </a:rPr>
              <a:t>20</a:t>
            </a:r>
            <a:r>
              <a:rPr lang="pt-BR" altLang="pt-BR" b="1" dirty="0"/>
              <a:t> 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</a:t>
            </a:r>
            <a:r>
              <a:rPr lang="pt-BR" altLang="pt-BR" b="1" dirty="0">
                <a:solidFill>
                  <a:srgbClr val="FF0000"/>
                </a:solidFill>
              </a:rPr>
              <a:t>3</a:t>
            </a:r>
            <a:r>
              <a:rPr lang="pt-BR" altLang="pt-BR" b="1" dirty="0"/>
              <a:t>    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    </a:t>
            </a:r>
            <a:r>
              <a:rPr lang="pt-BR" altLang="pt-BR" b="1" dirty="0">
                <a:solidFill>
                  <a:srgbClr val="FF0000"/>
                </a:solidFill>
              </a:rPr>
              <a:t>21</a:t>
            </a:r>
            <a:r>
              <a:rPr lang="pt-BR" altLang="pt-BR" b="1" dirty="0"/>
              <a:t>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24</a:t>
            </a:r>
            <a:r>
              <a:rPr lang="pt-BR" altLang="pt-BR" b="1" dirty="0"/>
              <a:t>        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  </a:t>
            </a:r>
            <a:r>
              <a:rPr lang="pt-BR" altLang="pt-BR" b="1" dirty="0">
                <a:solidFill>
                  <a:srgbClr val="FF0000"/>
                </a:solidFill>
              </a:rPr>
              <a:t>16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1A9752A8-7526-430A-B613-0A3541D66114}"/>
              </a:ext>
            </a:extLst>
          </p:cNvPr>
          <p:cNvSpPr>
            <a:spLocks/>
          </p:cNvSpPr>
          <p:nvPr/>
        </p:nvSpPr>
        <p:spPr bwMode="auto">
          <a:xfrm rot="5400000">
            <a:off x="3373438" y="1571625"/>
            <a:ext cx="285750" cy="714375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8B911088-F6C5-414D-B257-3DBEEC1F3513}"/>
              </a:ext>
            </a:extLst>
          </p:cNvPr>
          <p:cNvSpPr>
            <a:spLocks/>
          </p:cNvSpPr>
          <p:nvPr/>
        </p:nvSpPr>
        <p:spPr bwMode="auto">
          <a:xfrm rot="5400000">
            <a:off x="3714751" y="2143125"/>
            <a:ext cx="285750" cy="1000125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02121DF6-B7A3-481F-8114-2A9941766B80}"/>
              </a:ext>
            </a:extLst>
          </p:cNvPr>
          <p:cNvSpPr>
            <a:spLocks/>
          </p:cNvSpPr>
          <p:nvPr/>
        </p:nvSpPr>
        <p:spPr bwMode="auto">
          <a:xfrm rot="5400000">
            <a:off x="4250532" y="2750344"/>
            <a:ext cx="285750" cy="1214437"/>
          </a:xfrm>
          <a:prstGeom prst="rightBrace">
            <a:avLst>
              <a:gd name="adj1" fmla="val 15524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9FF16BF7-76A2-49A8-8E35-17408FF4976A}"/>
              </a:ext>
            </a:extLst>
          </p:cNvPr>
          <p:cNvSpPr>
            <a:spLocks/>
          </p:cNvSpPr>
          <p:nvPr/>
        </p:nvSpPr>
        <p:spPr bwMode="auto">
          <a:xfrm rot="5400000">
            <a:off x="3393282" y="3036094"/>
            <a:ext cx="285750" cy="2071687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B30C4C7-8F83-4163-BEDE-D9C8B4F7B40D}"/>
              </a:ext>
            </a:extLst>
          </p:cNvPr>
          <p:cNvSpPr>
            <a:spLocks/>
          </p:cNvSpPr>
          <p:nvPr/>
        </p:nvSpPr>
        <p:spPr bwMode="auto">
          <a:xfrm rot="5400000">
            <a:off x="4235450" y="3735388"/>
            <a:ext cx="269875" cy="2117725"/>
          </a:xfrm>
          <a:prstGeom prst="rightBrace">
            <a:avLst>
              <a:gd name="adj1" fmla="val 1554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Número de Slide 3">
            <a:extLst>
              <a:ext uri="{FF2B5EF4-FFF2-40B4-BE49-F238E27FC236}">
                <a16:creationId xmlns:a16="http://schemas.microsoft.com/office/drawing/2014/main" id="{72438E66-E019-45A1-AABC-3312F65A1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52E10-E336-48CE-9AC5-C1A836BA923D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B24820A7-9194-4E08-AB8B-8A84B4FE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D9C777-4CA8-4B99-8535-AA635A397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341438"/>
            <a:ext cx="6337300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(3 + 4)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</a:t>
            </a:r>
            <a:r>
              <a:rPr lang="pt-BR" altLang="pt-BR" b="1" dirty="0">
                <a:solidFill>
                  <a:srgbClr val="FF0000"/>
                </a:solidFill>
              </a:rPr>
              <a:t>7</a:t>
            </a:r>
            <a:r>
              <a:rPr lang="pt-BR" altLang="pt-BR" b="1" dirty="0"/>
              <a:t>    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7     * 5 / 6 *     </a:t>
            </a:r>
            <a:r>
              <a:rPr lang="pt-BR" altLang="pt-BR" b="1" dirty="0">
                <a:solidFill>
                  <a:srgbClr val="FF0000"/>
                </a:solidFill>
              </a:rPr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35</a:t>
            </a:r>
            <a:r>
              <a:rPr lang="pt-BR" altLang="pt-BR" b="1" dirty="0"/>
              <a:t>     / 6 *    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</a:t>
            </a:r>
            <a:r>
              <a:rPr lang="pt-BR" altLang="pt-BR" b="1" dirty="0">
                <a:solidFill>
                  <a:srgbClr val="FF0000"/>
                </a:solidFill>
              </a:rPr>
              <a:t>5      </a:t>
            </a:r>
            <a:r>
              <a:rPr lang="pt-BR" altLang="pt-BR" b="1" dirty="0"/>
              <a:t>*</a:t>
            </a:r>
            <a:r>
              <a:rPr lang="pt-BR" altLang="pt-BR" b="1" dirty="0">
                <a:solidFill>
                  <a:srgbClr val="FF0000"/>
                </a:solidFill>
              </a:rPr>
              <a:t>    </a:t>
            </a:r>
            <a:r>
              <a:rPr lang="pt-BR" altLang="pt-BR" b="1" dirty="0"/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                  </a:t>
            </a:r>
            <a:r>
              <a:rPr lang="pt-BR" altLang="pt-BR" b="1" dirty="0">
                <a:solidFill>
                  <a:srgbClr val="FF0000"/>
                </a:solidFill>
              </a:rPr>
              <a:t>-5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E6C652D-6DED-4640-9C17-F6B4182262ED}"/>
              </a:ext>
            </a:extLst>
          </p:cNvPr>
          <p:cNvSpPr>
            <a:spLocks/>
          </p:cNvSpPr>
          <p:nvPr/>
        </p:nvSpPr>
        <p:spPr bwMode="auto">
          <a:xfrm rot="5400000">
            <a:off x="2905919" y="1535907"/>
            <a:ext cx="285750" cy="785812"/>
          </a:xfrm>
          <a:prstGeom prst="rightBrace">
            <a:avLst>
              <a:gd name="adj1" fmla="val 15520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41BBAA82-969D-42BE-AD1D-F94D441432A6}"/>
              </a:ext>
            </a:extLst>
          </p:cNvPr>
          <p:cNvSpPr>
            <a:spLocks/>
          </p:cNvSpPr>
          <p:nvPr/>
        </p:nvSpPr>
        <p:spPr bwMode="auto">
          <a:xfrm rot="5400000">
            <a:off x="5364163" y="2292350"/>
            <a:ext cx="285750" cy="701675"/>
          </a:xfrm>
          <a:prstGeom prst="rightBrace">
            <a:avLst>
              <a:gd name="adj1" fmla="val 15518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D6D1D3DD-503F-4DE5-8A5C-531A74111127}"/>
              </a:ext>
            </a:extLst>
          </p:cNvPr>
          <p:cNvSpPr>
            <a:spLocks/>
          </p:cNvSpPr>
          <p:nvPr/>
        </p:nvSpPr>
        <p:spPr bwMode="auto">
          <a:xfrm rot="5400000">
            <a:off x="3357563" y="2786063"/>
            <a:ext cx="285750" cy="1143000"/>
          </a:xfrm>
          <a:prstGeom prst="rightBrace">
            <a:avLst>
              <a:gd name="adj1" fmla="val 1551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4E273C43-B610-4722-BCCB-084EFF1C07C3}"/>
              </a:ext>
            </a:extLst>
          </p:cNvPr>
          <p:cNvSpPr>
            <a:spLocks/>
          </p:cNvSpPr>
          <p:nvPr/>
        </p:nvSpPr>
        <p:spPr bwMode="auto">
          <a:xfrm rot="5400000">
            <a:off x="3857626" y="3429000"/>
            <a:ext cx="285750" cy="1285875"/>
          </a:xfrm>
          <a:prstGeom prst="rightBrace">
            <a:avLst>
              <a:gd name="adj1" fmla="val 15521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9E9A12FE-8C3D-4675-83F6-AB645251D74F}"/>
              </a:ext>
            </a:extLst>
          </p:cNvPr>
          <p:cNvSpPr>
            <a:spLocks/>
          </p:cNvSpPr>
          <p:nvPr/>
        </p:nvSpPr>
        <p:spPr bwMode="auto">
          <a:xfrm rot="5400000">
            <a:off x="4679157" y="3893344"/>
            <a:ext cx="285750" cy="1785937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Número de Slide 3">
            <a:extLst>
              <a:ext uri="{FF2B5EF4-FFF2-40B4-BE49-F238E27FC236}">
                <a16:creationId xmlns:a16="http://schemas.microsoft.com/office/drawing/2014/main" id="{FFCAA634-492F-471F-A1F5-0DCDF5794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0D9E5F-1D5E-49B9-B297-E188B9CF283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3BDAB76-1B41-47FA-9EC8-2190EDA2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3E12D2C7-A666-4DE1-AA78-7C806759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Exemplos:</a:t>
            </a:r>
          </a:p>
        </p:txBody>
      </p:sp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DBF6F00A-6287-4667-8E12-B7594CF6F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060575"/>
          <a:ext cx="1600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20474" imgH="203112" progId="Equation.3">
                  <p:embed/>
                </p:oleObj>
              </mc:Choice>
              <mc:Fallback>
                <p:oleObj name="Equation" r:id="rId4" imgW="520474" imgH="203112" progId="Equation.3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DBF6F00A-6287-4667-8E12-B7594CF6F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1600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85C13D2A-54BB-4E50-9C5F-781ACE0DB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6449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19200" imgH="228600" progId="Equation.3">
                  <p:embed/>
                </p:oleObj>
              </mc:Choice>
              <mc:Fallback>
                <p:oleObj name="Equation" r:id="rId6" imgW="1219200" imgH="228600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85C13D2A-54BB-4E50-9C5F-781ACE0DB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449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39BA494A-1D96-4FB6-9611-6EAD777A8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4794250"/>
          <a:ext cx="3508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739900" imgH="393700" progId="Equation.3">
                  <p:embed/>
                </p:oleObj>
              </mc:Choice>
              <mc:Fallback>
                <p:oleObj name="Equation" r:id="rId8" imgW="1739900" imgH="393700" progId="Equation.3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39BA494A-1D96-4FB6-9611-6EAD777A8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794250"/>
                        <a:ext cx="3508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2AB24FF7-8C13-43A9-8171-F9E44D7D2027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941168"/>
            <a:ext cx="5040313" cy="461962"/>
            <a:chOff x="2517" y="3113"/>
            <a:chExt cx="3175" cy="291"/>
          </a:xfrm>
        </p:grpSpPr>
        <p:sp>
          <p:nvSpPr>
            <p:cNvPr id="165906" name="Text Box 11">
              <a:extLst>
                <a:ext uri="{FF2B5EF4-FFF2-40B4-BE49-F238E27FC236}">
                  <a16:creationId xmlns:a16="http://schemas.microsoft.com/office/drawing/2014/main" id="{6CCEEE2A-B4B9-46B9-94AD-897A4D52F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13"/>
              <a:ext cx="27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valor </a:t>
              </a:r>
              <a:r>
                <a:rPr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 n1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n2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n3 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/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5;</a:t>
              </a:r>
            </a:p>
          </p:txBody>
        </p:sp>
        <p:sp>
          <p:nvSpPr>
            <p:cNvPr id="165907" name="AutoShape 15">
              <a:extLst>
                <a:ext uri="{FF2B5EF4-FFF2-40B4-BE49-F238E27FC236}">
                  <a16:creationId xmlns:a16="http://schemas.microsoft.com/office/drawing/2014/main" id="{4410BD47-DEE6-4BE4-839A-C3871F09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158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66AD8890-D727-4A57-B57A-CDD333BDA212}"/>
              </a:ext>
            </a:extLst>
          </p:cNvPr>
          <p:cNvGrpSpPr>
            <a:grpSpLocks/>
          </p:cNvGrpSpPr>
          <p:nvPr/>
        </p:nvGrpSpPr>
        <p:grpSpPr bwMode="auto">
          <a:xfrm>
            <a:off x="3995737" y="3683000"/>
            <a:ext cx="5184775" cy="461963"/>
            <a:chOff x="2517" y="2320"/>
            <a:chExt cx="3047" cy="291"/>
          </a:xfrm>
        </p:grpSpPr>
        <p:sp>
          <p:nvSpPr>
            <p:cNvPr id="165904" name="Text Box 9">
              <a:extLst>
                <a:ext uri="{FF2B5EF4-FFF2-40B4-BE49-F238E27FC236}">
                  <a16:creationId xmlns:a16="http://schemas.microsoft.com/office/drawing/2014/main" id="{A94B5DA6-6A23-42DF-9FF1-6B5B469C0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320"/>
              <a:ext cx="26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fx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4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(x,2) + 7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 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x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2;</a:t>
              </a:r>
            </a:p>
          </p:txBody>
        </p:sp>
        <p:sp>
          <p:nvSpPr>
            <p:cNvPr id="165905" name="AutoShape 19">
              <a:extLst>
                <a:ext uri="{FF2B5EF4-FFF2-40B4-BE49-F238E27FC236}">
                  <a16:creationId xmlns:a16="http://schemas.microsoft.com/office/drawing/2014/main" id="{434B5D30-8249-46AC-A236-BC4A2A9C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387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7" name="Text Box 11">
            <a:extLst>
              <a:ext uri="{FF2B5EF4-FFF2-40B4-BE49-F238E27FC236}">
                <a16:creationId xmlns:a16="http://schemas.microsoft.com/office/drawing/2014/main" id="{19EF842C-D6B8-4F69-A6A2-4A46A4B2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4678467"/>
            <a:ext cx="435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)  </a:t>
            </a:r>
            <a:endParaRPr kumimoji="1" lang="pt-BR" altLang="pt-BR" sz="22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5B6CD2-DCD9-4630-A4C7-49C64B7FF5F1}"/>
              </a:ext>
            </a:extLst>
          </p:cNvPr>
          <p:cNvGrpSpPr/>
          <p:nvPr/>
        </p:nvGrpSpPr>
        <p:grpSpPr>
          <a:xfrm>
            <a:off x="3995738" y="2278063"/>
            <a:ext cx="5138468" cy="461962"/>
            <a:chOff x="3995738" y="2278063"/>
            <a:chExt cx="5138468" cy="461962"/>
          </a:xfrm>
        </p:grpSpPr>
        <p:sp>
          <p:nvSpPr>
            <p:cNvPr id="165902" name="Text Box 6">
              <a:extLst>
                <a:ext uri="{FF2B5EF4-FFF2-40B4-BE49-F238E27FC236}">
                  <a16:creationId xmlns:a16="http://schemas.microsoft.com/office/drawing/2014/main" id="{F0C523CC-050A-4AD2-A95D-EE5EF7D5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998" y="2278063"/>
              <a:ext cx="447520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area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3.1416 </a:t>
              </a:r>
              <a:r>
                <a:rPr kumimoji="1" lang="pt-BR" altLang="pt-BR" sz="20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(raio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,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2);</a:t>
              </a: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083C13D4-4903-4C72-BDC7-92263FE6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2349500"/>
              <a:ext cx="504825" cy="287337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8" name="AutoShape 4">
            <a:extLst>
              <a:ext uri="{FF2B5EF4-FFF2-40B4-BE49-F238E27FC236}">
                <a16:creationId xmlns:a16="http://schemas.microsoft.com/office/drawing/2014/main" id="{79D60DA1-5A3D-4A38-90B1-B328FBAE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891" y="5702300"/>
            <a:ext cx="3181350" cy="1039813"/>
          </a:xfrm>
          <a:prstGeom prst="wedgeRoundRectCallout">
            <a:avLst>
              <a:gd name="adj1" fmla="val 11880"/>
              <a:gd name="adj2" fmla="val -6407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/>
              <a:t>O uso do parêntesis muda a ordem de execução dos operadores, fazendo com que as somas sejam feitas antes da divisão.</a:t>
            </a:r>
            <a:endParaRPr lang="pt-BR" altLang="pt-BR" sz="1400" b="1" i="1">
              <a:solidFill>
                <a:srgbClr val="0000FF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2A70B1F-765C-45FE-A69D-11030A21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504" y="4830763"/>
            <a:ext cx="949325" cy="6477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29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(1):</a:t>
            </a:r>
          </a:p>
          <a:p>
            <a:pPr marL="0" indent="0">
              <a:buNone/>
            </a:pPr>
            <a:endParaRPr lang="pt-BR" sz="1900" dirty="0"/>
          </a:p>
          <a:p>
            <a:pPr marL="0" lvl="1" indent="0" eaLnBrk="1" hangingPunct="1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ConcatenarString1 </a:t>
            </a: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9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1900" dirty="0">
                <a:latin typeface="Courier New" panose="02070309020205020404" pitchFamily="49" charset="0"/>
              </a:rPr>
              <a:t> nome,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1900" dirty="0">
                <a:latin typeface="Courier New" panose="02070309020205020404" pitchFamily="49" charset="0"/>
              </a:rPr>
              <a:t>,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"Freitas"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nome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"Nome =  " </a:t>
            </a:r>
            <a:r>
              <a:rPr lang="pt-BR" altLang="pt-BR" sz="1900" dirty="0">
                <a:latin typeface="Courier New" panose="02070309020205020404" pitchFamily="49" charset="0"/>
              </a:rPr>
              <a:t>+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 de "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9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900" dirty="0">
                <a:latin typeface="Courier New" panose="02070309020205020404" pitchFamily="49" charset="0"/>
              </a:rPr>
              <a:t>(nome);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1900" dirty="0">
                <a:solidFill>
                  <a:srgbClr val="00B050"/>
                </a:solidFill>
              </a:rPr>
              <a:t>Impressão: </a:t>
            </a:r>
            <a:r>
              <a:rPr lang="pt-BR" sz="1900" b="1" dirty="0">
                <a:solidFill>
                  <a:srgbClr val="00B050"/>
                </a:solidFill>
              </a:rPr>
              <a:t>Nome = Ricardo de Freitas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386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(2):</a:t>
            </a:r>
          </a:p>
          <a:p>
            <a:pPr marL="0" indent="0">
              <a:buNone/>
            </a:pPr>
            <a:endParaRPr lang="pt-BR" sz="1600" dirty="0"/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ConcatenarString2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soma;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+ 5 + 15 + 3;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5153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(5 + 15 + 3);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23</a:t>
            </a:r>
            <a:endParaRPr lang="pt-BR" altLang="pt-BR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79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Número de Slide 3">
            <a:extLst>
              <a:ext uri="{FF2B5EF4-FFF2-40B4-BE49-F238E27FC236}">
                <a16:creationId xmlns:a16="http://schemas.microsoft.com/office/drawing/2014/main" id="{76D2F42F-B24A-492D-8FAC-1704D0E43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524A7-D9A3-479A-8581-E97BED66B7A0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0B3A05D9-4AF9-437C-84C5-5CDB92E5C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B04D49F-E6AB-420D-96C7-296446F99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leia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5 números inteiros</a:t>
            </a:r>
            <a:r>
              <a:rPr lang="pt-BR" altLang="pt-BR" sz="2600" dirty="0"/>
              <a:t> distintos informados pelo usuário e calcule e imprima a </a:t>
            </a:r>
            <a:r>
              <a:rPr lang="pt-BR" altLang="pt-BR" sz="2600" u="sng" dirty="0"/>
              <a:t>soma</a:t>
            </a:r>
            <a:r>
              <a:rPr lang="pt-BR" altLang="pt-BR" sz="2600" dirty="0"/>
              <a:t> e a </a:t>
            </a:r>
            <a:r>
              <a:rPr lang="pt-BR" altLang="pt-BR" sz="2600" u="sng" dirty="0"/>
              <a:t>média aritmética</a:t>
            </a:r>
            <a:r>
              <a:rPr lang="pt-BR" altLang="pt-BR" sz="2600" dirty="0"/>
              <a:t> destes números.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SOMA = N1 + N2 + N3 + N4 + N5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MEDIA = SOMA / 5</a:t>
            </a:r>
          </a:p>
        </p:txBody>
      </p:sp>
    </p:spTree>
    <p:extLst>
      <p:ext uri="{BB962C8B-B14F-4D97-AF65-F5344CB8AC3E}">
        <p14:creationId xmlns:p14="http://schemas.microsoft.com/office/powerpoint/2010/main" val="34520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CalcSomaMediaIdade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6500" name="AutoShape 4">
            <a:extLst>
              <a:ext uri="{FF2B5EF4-FFF2-40B4-BE49-F238E27FC236}">
                <a16:creationId xmlns:a16="http://schemas.microsoft.com/office/drawing/2014/main" id="{269B8711-A336-44D2-90BE-209DF24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06" y="2708920"/>
            <a:ext cx="5615781" cy="21771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06501" name="AutoShape 5">
            <a:extLst>
              <a:ext uri="{FF2B5EF4-FFF2-40B4-BE49-F238E27FC236}">
                <a16:creationId xmlns:a16="http://schemas.microsoft.com/office/drawing/2014/main" id="{DC4D65CC-8BC2-4707-B8DA-BBB99AEC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53" y="4884150"/>
            <a:ext cx="4751387" cy="4333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2" name="AutoShape 6">
            <a:extLst>
              <a:ext uri="{FF2B5EF4-FFF2-40B4-BE49-F238E27FC236}">
                <a16:creationId xmlns:a16="http://schemas.microsoft.com/office/drawing/2014/main" id="{4F821D26-94B4-4671-8918-54E1BB3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44" y="5316198"/>
            <a:ext cx="4175125" cy="43338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3" name="AutoShape 7">
            <a:extLst>
              <a:ext uri="{FF2B5EF4-FFF2-40B4-BE49-F238E27FC236}">
                <a16:creationId xmlns:a16="http://schemas.microsoft.com/office/drawing/2014/main" id="{2B3FF33F-AF23-402D-9F48-C72492BD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09" y="944686"/>
            <a:ext cx="1439863" cy="792163"/>
          </a:xfrm>
          <a:prstGeom prst="wedgeRectCallout">
            <a:avLst>
              <a:gd name="adj1" fmla="val -82363"/>
              <a:gd name="adj2" fmla="val 2259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6504" name="AutoShape 8">
            <a:extLst>
              <a:ext uri="{FF2B5EF4-FFF2-40B4-BE49-F238E27FC236}">
                <a16:creationId xmlns:a16="http://schemas.microsoft.com/office/drawing/2014/main" id="{26EE6078-C9A9-49B0-A3B1-A9DAE37B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29225"/>
            <a:ext cx="1439862" cy="504825"/>
          </a:xfrm>
          <a:prstGeom prst="wedgeRectCallout">
            <a:avLst>
              <a:gd name="adj1" fmla="val -137679"/>
              <a:gd name="adj2" fmla="val -65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6505" name="AutoShape 9">
            <a:extLst>
              <a:ext uri="{FF2B5EF4-FFF2-40B4-BE49-F238E27FC236}">
                <a16:creationId xmlns:a16="http://schemas.microsoft.com/office/drawing/2014/main" id="{9D20F42F-90C1-4637-ABFD-3DDDCD6F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473" y="5949205"/>
            <a:ext cx="1439863" cy="792163"/>
          </a:xfrm>
          <a:prstGeom prst="wedgeRectCallout">
            <a:avLst>
              <a:gd name="adj1" fmla="val -88588"/>
              <a:gd name="adj2" fmla="val -894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6506" name="AutoShape 10">
            <a:extLst>
              <a:ext uri="{FF2B5EF4-FFF2-40B4-BE49-F238E27FC236}">
                <a16:creationId xmlns:a16="http://schemas.microsoft.com/office/drawing/2014/main" id="{7E68EE6D-2B7C-447E-AFAF-2CB66C4D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36" y="5085184"/>
            <a:ext cx="493712" cy="516830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D63BAB6A-DCD3-4AAF-97AA-EA138929A615}"/>
              </a:ext>
            </a:extLst>
          </p:cNvPr>
          <p:cNvGrpSpPr>
            <a:grpSpLocks/>
          </p:cNvGrpSpPr>
          <p:nvPr/>
        </p:nvGrpSpPr>
        <p:grpSpPr bwMode="auto">
          <a:xfrm>
            <a:off x="3084517" y="1127614"/>
            <a:ext cx="3851487" cy="2733434"/>
            <a:chOff x="4558" y="1316"/>
            <a:chExt cx="1832" cy="1027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2D267031-9F6C-4D32-A940-079A7AFC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49980"/>
                <a:gd name="adj2" fmla="val 9593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D66E7170-279E-490E-A001-ED57E8BEF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832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dirty="0"/>
                <a:t>Numa divisão em Java, para que dê casas decimais, a variável a receber o resultado tem que ser </a:t>
              </a:r>
              <a:r>
                <a:rPr lang="pt-BR" b="1" dirty="0" err="1"/>
                <a:t>float</a:t>
              </a:r>
              <a:r>
                <a:rPr lang="pt-BR" dirty="0"/>
                <a:t>  ou </a:t>
              </a:r>
              <a:r>
                <a:rPr lang="pt-BR" b="1" dirty="0" err="1"/>
                <a:t>double</a:t>
              </a:r>
              <a:r>
                <a:rPr lang="pt-BR" dirty="0"/>
                <a:t> (real) e temos que ter (ou fazer </a:t>
              </a:r>
              <a:r>
                <a:rPr lang="pt-BR" dirty="0" err="1"/>
                <a:t>cast</a:t>
              </a:r>
              <a:r>
                <a:rPr lang="pt-BR" dirty="0"/>
                <a:t>) pelo menos uma variável/constante </a:t>
              </a:r>
              <a:r>
                <a:rPr lang="pt-BR" b="1" dirty="0" err="1"/>
                <a:t>int</a:t>
              </a:r>
              <a:r>
                <a:rPr lang="pt-BR" b="1" dirty="0"/>
                <a:t> </a:t>
              </a:r>
              <a:r>
                <a:rPr lang="pt-BR" dirty="0"/>
                <a:t>ou</a:t>
              </a:r>
              <a:r>
                <a:rPr lang="pt-BR" b="1" dirty="0"/>
                <a:t> </a:t>
              </a:r>
              <a:r>
                <a:rPr lang="pt-BR" b="1" dirty="0" err="1"/>
                <a:t>longint</a:t>
              </a:r>
              <a:r>
                <a:rPr lang="pt-BR" dirty="0"/>
                <a:t> (inteira) na expressão.</a:t>
              </a:r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31534C96-87FC-4F2D-BAEA-6B9EC8FA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87477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AE63FFFE-1CFC-4120-9833-C2A6B68B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75" y="2541093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A2083CE3-453E-4E60-85AE-1BAB05DB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23" y="5722385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60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3">
            <a:extLst>
              <a:ext uri="{FF2B5EF4-FFF2-40B4-BE49-F238E27FC236}">
                <a16:creationId xmlns:a16="http://schemas.microsoft.com/office/drawing/2014/main" id="{51235376-449B-4A6F-9166-C2DD843BC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EC1F3-89B1-4E2A-B38D-30E05B827AFD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C99059E-739E-4E88-B9A4-61B37F3E8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5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B5D613F-5CC6-4039-AADD-5753A46BE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</a:p>
          <a:p>
            <a:pPr eaLnBrk="1" hangingPunct="1"/>
            <a:r>
              <a:rPr lang="pt-BR" altLang="pt-BR"/>
              <a:t>Expressão Aritmética</a:t>
            </a:r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1</a:t>
            </a:r>
          </a:p>
        </p:txBody>
      </p:sp>
    </p:spTree>
    <p:extLst>
      <p:ext uri="{BB962C8B-B14F-4D97-AF65-F5344CB8AC3E}">
        <p14:creationId xmlns:p14="http://schemas.microsoft.com/office/powerpoint/2010/main" val="2278130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2</a:t>
            </a:r>
          </a:p>
        </p:txBody>
      </p:sp>
    </p:spTree>
    <p:extLst>
      <p:ext uri="{BB962C8B-B14F-4D97-AF65-F5344CB8AC3E}">
        <p14:creationId xmlns:p14="http://schemas.microsoft.com/office/powerpoint/2010/main" val="2177403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3</a:t>
            </a:r>
          </a:p>
        </p:txBody>
      </p:sp>
    </p:spTree>
    <p:extLst>
      <p:ext uri="{BB962C8B-B14F-4D97-AF65-F5344CB8AC3E}">
        <p14:creationId xmlns:p14="http://schemas.microsoft.com/office/powerpoint/2010/main" val="282153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ítulo 1">
            <a:extLst>
              <a:ext uri="{FF2B5EF4-FFF2-40B4-BE49-F238E27FC236}">
                <a16:creationId xmlns:a16="http://schemas.microsoft.com/office/drawing/2014/main" id="{D4812B8D-E418-47F1-AA66-E5FADA30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4083" name="Espaço Reservado para Número de Slide 3">
            <a:extLst>
              <a:ext uri="{FF2B5EF4-FFF2-40B4-BE49-F238E27FC236}">
                <a16:creationId xmlns:a16="http://schemas.microsoft.com/office/drawing/2014/main" id="{6CEED761-F734-4A92-9EC3-1EABC9909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00069-6D84-46E7-8F47-339B287276FD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084" name="Fluxograma: Processo alternativo 4">
            <a:extLst>
              <a:ext uri="{FF2B5EF4-FFF2-40B4-BE49-F238E27FC236}">
                <a16:creationId xmlns:a16="http://schemas.microsoft.com/office/drawing/2014/main" id="{B29702CB-8A6C-4EBC-B153-125A0DA2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4085" name="Fluxograma: Processo alternativo 6">
            <a:extLst>
              <a:ext uri="{FF2B5EF4-FFF2-40B4-BE49-F238E27FC236}">
                <a16:creationId xmlns:a16="http://schemas.microsoft.com/office/drawing/2014/main" id="{B89EF37A-1975-4353-8E6B-665CCF56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4086" name="Fluxograma: Documento 7">
            <a:extLst>
              <a:ext uri="{FF2B5EF4-FFF2-40B4-BE49-F238E27FC236}">
                <a16:creationId xmlns:a16="http://schemas.microsoft.com/office/drawing/2014/main" id="{D5D88DD5-B1E2-4F2E-A49D-ACFAFF37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74087" name="Fluxograma: Dados 8">
            <a:extLst>
              <a:ext uri="{FF2B5EF4-FFF2-40B4-BE49-F238E27FC236}">
                <a16:creationId xmlns:a16="http://schemas.microsoft.com/office/drawing/2014/main" id="{9FA54619-ECB9-40F7-B600-3D1DAE9D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n1, n2, n3, n4, n5</a:t>
            </a:r>
          </a:p>
        </p:txBody>
      </p:sp>
      <p:cxnSp>
        <p:nvCxnSpPr>
          <p:cNvPr id="174088" name="Conector de seta reta 19">
            <a:extLst>
              <a:ext uri="{FF2B5EF4-FFF2-40B4-BE49-F238E27FC236}">
                <a16:creationId xmlns:a16="http://schemas.microsoft.com/office/drawing/2014/main" id="{95AAE1FE-7711-4AE4-AC5A-7DAD6A8E4264}"/>
              </a:ext>
            </a:extLst>
          </p:cNvPr>
          <p:cNvCxnSpPr>
            <a:cxnSpLocks noChangeShapeType="1"/>
            <a:stCxn id="174084" idx="2"/>
            <a:endCxn id="17408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89" name="Conector de seta reta 21">
            <a:extLst>
              <a:ext uri="{FF2B5EF4-FFF2-40B4-BE49-F238E27FC236}">
                <a16:creationId xmlns:a16="http://schemas.microsoft.com/office/drawing/2014/main" id="{54735CDB-9304-4648-83A8-24AA1FF59C42}"/>
              </a:ext>
            </a:extLst>
          </p:cNvPr>
          <p:cNvCxnSpPr>
            <a:cxnSpLocks noChangeShapeType="1"/>
            <a:stCxn id="174087" idx="4"/>
            <a:endCxn id="17409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0" name="Conector de seta reta 25">
            <a:extLst>
              <a:ext uri="{FF2B5EF4-FFF2-40B4-BE49-F238E27FC236}">
                <a16:creationId xmlns:a16="http://schemas.microsoft.com/office/drawing/2014/main" id="{E7339617-A195-446B-9992-045B5985EA8D}"/>
              </a:ext>
            </a:extLst>
          </p:cNvPr>
          <p:cNvCxnSpPr>
            <a:cxnSpLocks noChangeShapeType="1"/>
            <a:stCxn id="174086" idx="2"/>
            <a:endCxn id="17408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091" name="Fluxograma: Processo 2">
            <a:extLst>
              <a:ext uri="{FF2B5EF4-FFF2-40B4-BE49-F238E27FC236}">
                <a16:creationId xmlns:a16="http://schemas.microsoft.com/office/drawing/2014/main" id="{BBDF3685-A718-46F0-9A32-E7E49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79713"/>
            <a:ext cx="399732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74092" name="Conector de seta reta 29">
            <a:extLst>
              <a:ext uri="{FF2B5EF4-FFF2-40B4-BE49-F238E27FC236}">
                <a16:creationId xmlns:a16="http://schemas.microsoft.com/office/drawing/2014/main" id="{4A63F239-718F-45B2-B7D9-073464978FF2}"/>
              </a:ext>
            </a:extLst>
          </p:cNvPr>
          <p:cNvCxnSpPr>
            <a:cxnSpLocks noChangeShapeType="1"/>
            <a:stCxn id="174091" idx="2"/>
            <a:endCxn id="17408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Número de Slide 3">
            <a:extLst>
              <a:ext uri="{FF2B5EF4-FFF2-40B4-BE49-F238E27FC236}">
                <a16:creationId xmlns:a16="http://schemas.microsoft.com/office/drawing/2014/main" id="{E7BDDD77-A4F4-41FE-B496-00058321E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DEA6B-A176-43F2-85C8-EECD43E61C5F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AA8838B-AB55-4DD6-A23B-C3C45D6A5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B2A9A2F2-CEDF-4F29-B512-8E4445AFA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da </a:t>
            </a:r>
            <a:r>
              <a:rPr lang="pt-BR" altLang="pt-BR" sz="2600" u="sng" dirty="0"/>
              <a:t>hipotenusa</a:t>
            </a:r>
            <a:r>
              <a:rPr lang="pt-BR" altLang="pt-BR" sz="2600" dirty="0"/>
              <a:t> de um triângulo retângulo. Os valores dos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catetos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</a:p>
        </p:txBody>
      </p:sp>
      <p:graphicFrame>
        <p:nvGraphicFramePr>
          <p:cNvPr id="175109" name="Object 4">
            <a:extLst>
              <a:ext uri="{FF2B5EF4-FFF2-40B4-BE49-F238E27FC236}">
                <a16:creationId xmlns:a16="http://schemas.microsoft.com/office/drawing/2014/main" id="{A7B35943-A541-40C0-9C74-F0DCA9A09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860800"/>
          <a:ext cx="7434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184400" imgH="292100" progId="Equation.3">
                  <p:embed/>
                </p:oleObj>
              </mc:Choice>
              <mc:Fallback>
                <p:oleObj name="Equation" r:id="rId4" imgW="2184400" imgH="292100" progId="Equation.3">
                  <p:embed/>
                  <p:pic>
                    <p:nvPicPr>
                      <p:cNvPr id="175109" name="Object 4">
                        <a:extLst>
                          <a:ext uri="{FF2B5EF4-FFF2-40B4-BE49-F238E27FC236}">
                            <a16:creationId xmlns:a16="http://schemas.microsoft.com/office/drawing/2014/main" id="{A7B35943-A541-40C0-9C74-F0DCA9A09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74342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AutoShape 5">
            <a:extLst>
              <a:ext uri="{FF2B5EF4-FFF2-40B4-BE49-F238E27FC236}">
                <a16:creationId xmlns:a16="http://schemas.microsoft.com/office/drawing/2014/main" id="{C6969C7E-6390-4DB0-8901-FD31352F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24175"/>
            <a:ext cx="1439862" cy="792163"/>
          </a:xfrm>
          <a:prstGeom prst="wedgeRectCallout">
            <a:avLst>
              <a:gd name="adj1" fmla="val -166426"/>
              <a:gd name="adj2" fmla="val -818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Dados de Entrada</a:t>
            </a:r>
          </a:p>
        </p:txBody>
      </p:sp>
      <p:sp>
        <p:nvSpPr>
          <p:cNvPr id="109575" name="AutoShape 7">
            <a:extLst>
              <a:ext uri="{FF2B5EF4-FFF2-40B4-BE49-F238E27FC236}">
                <a16:creationId xmlns:a16="http://schemas.microsoft.com/office/drawing/2014/main" id="{E80AC73C-6FF5-4595-8702-E7E24650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6250"/>
            <a:ext cx="1439862" cy="792163"/>
          </a:xfrm>
          <a:prstGeom prst="wedgeRectCallout">
            <a:avLst>
              <a:gd name="adj1" fmla="val -131366"/>
              <a:gd name="adj2" fmla="val 149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032" y="1844824"/>
            <a:ext cx="885596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CalculaHipotenusa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hipotenusa, cateto1, cateto2;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cateto1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hipotenusa =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(cateto1,2)+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(cateto2,2));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54894E-F700-49CB-A351-D94F2EFD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3212976"/>
            <a:ext cx="6596621" cy="96763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49D792B4-199E-49AF-9742-A953DD9F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6" y="4176862"/>
            <a:ext cx="8191015" cy="29099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82E8B37-40C7-4F86-B186-C4285148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4464330"/>
            <a:ext cx="6092566" cy="25400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D23145D-FAF3-4D2A-A68D-50014709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4" y="1604377"/>
            <a:ext cx="1439863" cy="790575"/>
          </a:xfrm>
          <a:prstGeom prst="wedgeRectCallout">
            <a:avLst>
              <a:gd name="adj1" fmla="val -71354"/>
              <a:gd name="adj2" fmla="val 1670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E51BB6E-86C6-4CFC-87EC-F25FABD0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3134311"/>
            <a:ext cx="1439863" cy="504825"/>
          </a:xfrm>
          <a:prstGeom prst="wedgeRectCallout">
            <a:avLst>
              <a:gd name="adj1" fmla="val -75415"/>
              <a:gd name="adj2" fmla="val 1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1BDC206-B28B-4E20-AD50-01A4B7CD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4811440"/>
            <a:ext cx="1439863" cy="793750"/>
          </a:xfrm>
          <a:prstGeom prst="wedgeRectCallout">
            <a:avLst>
              <a:gd name="adj1" fmla="val -99649"/>
              <a:gd name="adj2" fmla="val -634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5A21AA1B-3BB7-4521-BB10-0636EB85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6" y="4221088"/>
            <a:ext cx="493712" cy="497246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63B3C37-F572-42DD-858F-8EFB8296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09121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286EC50-75E9-4A7D-BADC-49475D07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87" y="2984359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87DA4AC5-6568-4F69-B9EB-008B5159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5" y="4663424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68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ítulo 1">
            <a:extLst>
              <a:ext uri="{FF2B5EF4-FFF2-40B4-BE49-F238E27FC236}">
                <a16:creationId xmlns:a16="http://schemas.microsoft.com/office/drawing/2014/main" id="{4298F770-6584-4A91-A4FB-DE079A16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9203" name="Espaço Reservado para Número de Slide 3">
            <a:extLst>
              <a:ext uri="{FF2B5EF4-FFF2-40B4-BE49-F238E27FC236}">
                <a16:creationId xmlns:a16="http://schemas.microsoft.com/office/drawing/2014/main" id="{5FBFBA31-A261-406E-A65C-DF41E127F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3055C-BA27-4AB0-B737-38207A493F00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9204" name="Fluxograma: Processo alternativo 4">
            <a:extLst>
              <a:ext uri="{FF2B5EF4-FFF2-40B4-BE49-F238E27FC236}">
                <a16:creationId xmlns:a16="http://schemas.microsoft.com/office/drawing/2014/main" id="{7CC522F6-196B-496B-81B3-550A6632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9205" name="Fluxograma: Processo alternativo 6">
            <a:extLst>
              <a:ext uri="{FF2B5EF4-FFF2-40B4-BE49-F238E27FC236}">
                <a16:creationId xmlns:a16="http://schemas.microsoft.com/office/drawing/2014/main" id="{2BFE57F8-162E-41EB-BD3F-4BA1C88E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9206" name="Fluxograma: Documento 7">
            <a:extLst>
              <a:ext uri="{FF2B5EF4-FFF2-40B4-BE49-F238E27FC236}">
                <a16:creationId xmlns:a16="http://schemas.microsoft.com/office/drawing/2014/main" id="{41AF5023-C089-4894-985C-67A6CDFE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</a:p>
        </p:txBody>
      </p:sp>
      <p:sp>
        <p:nvSpPr>
          <p:cNvPr id="179207" name="Fluxograma: Dados 8">
            <a:extLst>
              <a:ext uri="{FF2B5EF4-FFF2-40B4-BE49-F238E27FC236}">
                <a16:creationId xmlns:a16="http://schemas.microsoft.com/office/drawing/2014/main" id="{18E471BC-4346-4D31-960A-3CB18B2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cateto1 cateto2</a:t>
            </a:r>
          </a:p>
        </p:txBody>
      </p:sp>
      <p:cxnSp>
        <p:nvCxnSpPr>
          <p:cNvPr id="179208" name="Conector de seta reta 19">
            <a:extLst>
              <a:ext uri="{FF2B5EF4-FFF2-40B4-BE49-F238E27FC236}">
                <a16:creationId xmlns:a16="http://schemas.microsoft.com/office/drawing/2014/main" id="{31AD9124-7743-4110-B5C1-90B7C89C09D2}"/>
              </a:ext>
            </a:extLst>
          </p:cNvPr>
          <p:cNvCxnSpPr>
            <a:cxnSpLocks noChangeShapeType="1"/>
            <a:stCxn id="179204" idx="2"/>
            <a:endCxn id="17920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9" name="Conector de seta reta 21">
            <a:extLst>
              <a:ext uri="{FF2B5EF4-FFF2-40B4-BE49-F238E27FC236}">
                <a16:creationId xmlns:a16="http://schemas.microsoft.com/office/drawing/2014/main" id="{45A0A97F-9440-4487-921C-D9D5E0DA0BE1}"/>
              </a:ext>
            </a:extLst>
          </p:cNvPr>
          <p:cNvCxnSpPr>
            <a:cxnSpLocks noChangeShapeType="1"/>
            <a:stCxn id="179207" idx="4"/>
            <a:endCxn id="179211" idx="0"/>
          </p:cNvCxnSpPr>
          <p:nvPr/>
        </p:nvCxnSpPr>
        <p:spPr bwMode="auto">
          <a:xfrm>
            <a:off x="4986338" y="2205038"/>
            <a:ext cx="4762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0" name="Conector de seta reta 25">
            <a:extLst>
              <a:ext uri="{FF2B5EF4-FFF2-40B4-BE49-F238E27FC236}">
                <a16:creationId xmlns:a16="http://schemas.microsoft.com/office/drawing/2014/main" id="{7282E7ED-82DB-4454-9FA8-C7DA95D08040}"/>
              </a:ext>
            </a:extLst>
          </p:cNvPr>
          <p:cNvCxnSpPr>
            <a:cxnSpLocks noChangeShapeType="1"/>
            <a:stCxn id="179206" idx="2"/>
            <a:endCxn id="17920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11" name="Fluxograma: Processo 2">
            <a:extLst>
              <a:ext uri="{FF2B5EF4-FFF2-40B4-BE49-F238E27FC236}">
                <a16:creationId xmlns:a16="http://schemas.microsoft.com/office/drawing/2014/main" id="{09F38A54-6EE3-4DA7-AD0B-866CC3AF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779713"/>
            <a:ext cx="6913563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 = ((cateto1 ^ 2) + (cateto2 ^ 2)) ^ (1/2) </a:t>
            </a:r>
          </a:p>
        </p:txBody>
      </p:sp>
      <p:cxnSp>
        <p:nvCxnSpPr>
          <p:cNvPr id="179212" name="Conector de seta reta 29">
            <a:extLst>
              <a:ext uri="{FF2B5EF4-FFF2-40B4-BE49-F238E27FC236}">
                <a16:creationId xmlns:a16="http://schemas.microsoft.com/office/drawing/2014/main" id="{076CF936-E4BB-452F-97E5-CFCE7382ED44}"/>
              </a:ext>
            </a:extLst>
          </p:cNvPr>
          <p:cNvCxnSpPr>
            <a:cxnSpLocks noChangeShapeType="1"/>
            <a:stCxn id="179211" idx="2"/>
            <a:endCxn id="179206" idx="0"/>
          </p:cNvCxnSpPr>
          <p:nvPr/>
        </p:nvCxnSpPr>
        <p:spPr bwMode="auto">
          <a:xfrm flipH="1">
            <a:off x="4986338" y="3643313"/>
            <a:ext cx="4762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  <a:endParaRPr lang="pt-BR" altLang="pt-BR" sz="17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o valor do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bruto</a:t>
            </a:r>
            <a:r>
              <a:rPr lang="pt-BR" altLang="pt-BR" sz="2600" dirty="0"/>
              <a:t> e calcule e imprima quanto ele irá pagar de </a:t>
            </a:r>
            <a:r>
              <a:rPr lang="pt-BR" altLang="pt-BR" sz="2600" u="sng" dirty="0"/>
              <a:t>INSS</a:t>
            </a:r>
            <a:r>
              <a:rPr lang="pt-BR" altLang="pt-BR" sz="26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INSS = 8% do salário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111621" name="AutoShape 5">
            <a:extLst>
              <a:ext uri="{FF2B5EF4-FFF2-40B4-BE49-F238E27FC236}">
                <a16:creationId xmlns:a16="http://schemas.microsoft.com/office/drawing/2014/main" id="{C077FE79-2E1B-45F8-8D7A-FE4A47E9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275"/>
            <a:ext cx="1439862" cy="792163"/>
          </a:xfrm>
          <a:prstGeom prst="wedgeRectCallout">
            <a:avLst>
              <a:gd name="adj1" fmla="val -89375"/>
              <a:gd name="adj2" fmla="val 141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Entrada</a:t>
            </a:r>
          </a:p>
        </p:txBody>
      </p:sp>
      <p:sp>
        <p:nvSpPr>
          <p:cNvPr id="111623" name="AutoShape 7">
            <a:extLst>
              <a:ext uri="{FF2B5EF4-FFF2-40B4-BE49-F238E27FC236}">
                <a16:creationId xmlns:a16="http://schemas.microsoft.com/office/drawing/2014/main" id="{1AC0056F-0C9E-4DFB-ACA5-7011E0CA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5400"/>
            <a:ext cx="1439863" cy="792163"/>
          </a:xfrm>
          <a:prstGeom prst="wedgeRectCallout">
            <a:avLst>
              <a:gd name="adj1" fmla="val -145171"/>
              <a:gd name="adj2" fmla="val -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144000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8 /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56B2235-0236-49CB-A213-A1BBFB22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72941"/>
            <a:ext cx="8208962" cy="57360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4CC6C5D-537E-4148-9163-5FD69EF9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09367"/>
            <a:ext cx="7129288" cy="31678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78855AE-763B-43BE-AFC6-7740DE8C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8938"/>
            <a:ext cx="1439862" cy="792162"/>
          </a:xfrm>
          <a:prstGeom prst="wedgeRectCallout">
            <a:avLst>
              <a:gd name="adj1" fmla="val -89952"/>
              <a:gd name="adj2" fmla="val 20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A907A532-9D16-422F-B6CE-9ABEFCC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94138"/>
            <a:ext cx="1439862" cy="504825"/>
          </a:xfrm>
          <a:prstGeom prst="wedgeRectCallout">
            <a:avLst>
              <a:gd name="adj1" fmla="val -230888"/>
              <a:gd name="adj2" fmla="val 42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B79FA274-4946-4C97-B4B6-E884F4B4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946650"/>
            <a:ext cx="1439862" cy="792163"/>
          </a:xfrm>
          <a:prstGeom prst="wedgeRectCallout">
            <a:avLst>
              <a:gd name="adj1" fmla="val -113508"/>
              <a:gd name="adj2" fmla="val -653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66FDA58D-069B-419F-BB4D-2BCBCC44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262032"/>
            <a:ext cx="576262" cy="504056"/>
          </a:xfrm>
          <a:prstGeom prst="curvedRightArrow">
            <a:avLst>
              <a:gd name="adj1" fmla="val 22479"/>
              <a:gd name="adj2" fmla="val 4495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713003B-3B3A-4FEC-8658-AED02B6D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080"/>
            <a:ext cx="4248968" cy="359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22336AD-3880-46DA-81B3-397070AA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77044"/>
            <a:ext cx="4104456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129E202-EEAC-4CDE-B2A3-A4EF0CE1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55" y="323398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BACF379-438B-48A3-AD11-709253AF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3" y="475054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2943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ítulo 1">
            <a:extLst>
              <a:ext uri="{FF2B5EF4-FFF2-40B4-BE49-F238E27FC236}">
                <a16:creationId xmlns:a16="http://schemas.microsoft.com/office/drawing/2014/main" id="{34DF5303-F473-4CAC-B722-873CCD5C0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3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84323" name="Espaço Reservado para Número de Slide 3">
            <a:extLst>
              <a:ext uri="{FF2B5EF4-FFF2-40B4-BE49-F238E27FC236}">
                <a16:creationId xmlns:a16="http://schemas.microsoft.com/office/drawing/2014/main" id="{873AB17D-9017-411D-8372-85FA8605B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2355C-AE6F-4FB2-99C8-3070451538EA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4324" name="Fluxograma: Processo alternativo 4">
            <a:extLst>
              <a:ext uri="{FF2B5EF4-FFF2-40B4-BE49-F238E27FC236}">
                <a16:creationId xmlns:a16="http://schemas.microsoft.com/office/drawing/2014/main" id="{C6DF45FD-D0BF-4293-99AB-BC1E1662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84325" name="Fluxograma: Processo alternativo 6">
            <a:extLst>
              <a:ext uri="{FF2B5EF4-FFF2-40B4-BE49-F238E27FC236}">
                <a16:creationId xmlns:a16="http://schemas.microsoft.com/office/drawing/2014/main" id="{C7D84A19-9E85-4110-A5AC-95BCD4B3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84326" name="Fluxograma: Documento 7">
            <a:extLst>
              <a:ext uri="{FF2B5EF4-FFF2-40B4-BE49-F238E27FC236}">
                <a16:creationId xmlns:a16="http://schemas.microsoft.com/office/drawing/2014/main" id="{F47974B1-5247-42C6-B46D-177C2FF1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184327" name="Fluxograma: Dados 8">
            <a:extLst>
              <a:ext uri="{FF2B5EF4-FFF2-40B4-BE49-F238E27FC236}">
                <a16:creationId xmlns:a16="http://schemas.microsoft.com/office/drawing/2014/main" id="{E1CEDF32-8D7A-4E76-8A19-0BB2E53C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184328" name="Conector de seta reta 19">
            <a:extLst>
              <a:ext uri="{FF2B5EF4-FFF2-40B4-BE49-F238E27FC236}">
                <a16:creationId xmlns:a16="http://schemas.microsoft.com/office/drawing/2014/main" id="{EEF4790C-2175-4F30-9B3A-965064FF814C}"/>
              </a:ext>
            </a:extLst>
          </p:cNvPr>
          <p:cNvCxnSpPr>
            <a:cxnSpLocks noChangeShapeType="1"/>
            <a:stCxn id="184324" idx="2"/>
            <a:endCxn id="18432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29" name="Conector de seta reta 21">
            <a:extLst>
              <a:ext uri="{FF2B5EF4-FFF2-40B4-BE49-F238E27FC236}">
                <a16:creationId xmlns:a16="http://schemas.microsoft.com/office/drawing/2014/main" id="{D81E8311-4CBB-4020-A76F-8F5DED1AC71A}"/>
              </a:ext>
            </a:extLst>
          </p:cNvPr>
          <p:cNvCxnSpPr>
            <a:cxnSpLocks noChangeShapeType="1"/>
            <a:stCxn id="184327" idx="4"/>
            <a:endCxn id="18433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30" name="Conector de seta reta 25">
            <a:extLst>
              <a:ext uri="{FF2B5EF4-FFF2-40B4-BE49-F238E27FC236}">
                <a16:creationId xmlns:a16="http://schemas.microsoft.com/office/drawing/2014/main" id="{0DBDD006-1267-4618-8A0B-623EC9CA2D10}"/>
              </a:ext>
            </a:extLst>
          </p:cNvPr>
          <p:cNvCxnSpPr>
            <a:cxnSpLocks noChangeShapeType="1"/>
            <a:stCxn id="184326" idx="2"/>
            <a:endCxn id="18432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31" name="Fluxograma: Processo 2">
            <a:extLst>
              <a:ext uri="{FF2B5EF4-FFF2-40B4-BE49-F238E27FC236}">
                <a16:creationId xmlns:a16="http://schemas.microsoft.com/office/drawing/2014/main" id="{82C463FB-1E1B-4311-9D88-4E6B652C9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79713"/>
            <a:ext cx="2979738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184332" name="Conector de seta reta 29">
            <a:extLst>
              <a:ext uri="{FF2B5EF4-FFF2-40B4-BE49-F238E27FC236}">
                <a16:creationId xmlns:a16="http://schemas.microsoft.com/office/drawing/2014/main" id="{459A2206-23EB-4BE3-9E3E-65FFB2EC6617}"/>
              </a:ext>
            </a:extLst>
          </p:cNvPr>
          <p:cNvCxnSpPr>
            <a:cxnSpLocks noChangeShapeType="1"/>
            <a:stCxn id="184331" idx="2"/>
            <a:endCxn id="18432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Número de Slide 3">
            <a:extLst>
              <a:ext uri="{FF2B5EF4-FFF2-40B4-BE49-F238E27FC236}">
                <a16:creationId xmlns:a16="http://schemas.microsoft.com/office/drawing/2014/main" id="{2E0EF363-97EB-48C5-A44F-0A8EF698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7863E-20FE-4AA9-AE41-57AAF2DE11F0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EC571206-84A0-4002-88AF-E6226D43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ATRIBUIÇÃO</a:t>
            </a:r>
            <a:endParaRPr lang="pt-BR" altLang="pt-BR" b="1" dirty="0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8E332D5-5044-45E7-A427-A0B9F02B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comando de atribuição é utilizado para se atribuir um valor fixo ou o resultado de operações (expressões aritméticas, etc.) a uma variável;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Representado pelo símbolo de igual: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2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Número de Slide 4">
            <a:extLst>
              <a:ext uri="{FF2B5EF4-FFF2-40B4-BE49-F238E27FC236}">
                <a16:creationId xmlns:a16="http://schemas.microsoft.com/office/drawing/2014/main" id="{36CFD3E7-81CE-4641-8F0F-055D12FB67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CAA7D6-CF65-4F3C-8CC9-A475285F8A03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4973418C-E3A4-4A6A-945B-24257DAB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128ED42-B611-4476-A49A-8296223286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Fazer um programa que calcule e imprima o valor da </a:t>
            </a:r>
            <a:r>
              <a:rPr lang="pt-BR" altLang="pt-BR" sz="2900" u="sng" dirty="0"/>
              <a:t>função</a:t>
            </a:r>
            <a:r>
              <a:rPr lang="pt-BR" altLang="pt-BR" sz="2900" dirty="0"/>
              <a:t> abaixo, sendo o valor de </a:t>
            </a:r>
            <a:r>
              <a:rPr lang="pt-BR" altLang="pt-BR" sz="3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900" dirty="0"/>
              <a:t> informado pelo usuário.</a:t>
            </a:r>
            <a:endParaRPr lang="pt-BR" altLang="pt-BR" sz="3100" dirty="0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DD842B6B-A6A1-416F-8E1E-7E2DEDFB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826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24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15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f(x)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3445</a:t>
            </a:r>
          </a:p>
        </p:txBody>
      </p:sp>
      <p:graphicFrame>
        <p:nvGraphicFramePr>
          <p:cNvPr id="185350" name="Object 5">
            <a:extLst>
              <a:ext uri="{FF2B5EF4-FFF2-40B4-BE49-F238E27FC236}">
                <a16:creationId xmlns:a16="http://schemas.microsoft.com/office/drawing/2014/main" id="{5D881939-4DCA-4EDE-A1BB-D9611E43BB1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3068638"/>
          <a:ext cx="4519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93800" imgH="228600" progId="Equation.3">
                  <p:embed/>
                </p:oleObj>
              </mc:Choice>
              <mc:Fallback>
                <p:oleObj name="Equation" r:id="rId4" imgW="1193800" imgH="228600" progId="Equation.3">
                  <p:embed/>
                  <p:pic>
                    <p:nvPicPr>
                      <p:cNvPr id="185350" name="Object 5">
                        <a:extLst>
                          <a:ext uri="{FF2B5EF4-FFF2-40B4-BE49-F238E27FC236}">
                            <a16:creationId xmlns:a16="http://schemas.microsoft.com/office/drawing/2014/main" id="{5D881939-4DCA-4EDE-A1BB-D9611E43B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45196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Número de Slide 4">
            <a:extLst>
              <a:ext uri="{FF2B5EF4-FFF2-40B4-BE49-F238E27FC236}">
                <a16:creationId xmlns:a16="http://schemas.microsoft.com/office/drawing/2014/main" id="{DF887D72-99A6-4C35-9E16-BB5301084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148B7-C0DB-4E3A-9A36-4D346DDA5AD4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C1A583D4-2BC1-45F3-B4DE-C1F1E0171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8EBB8F9-3B4D-4D6E-A89F-CD1E42FB82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A área da superfície esférica e o volume de uma esfera são calculados a partir das fórmulas abaixo. Faça um programa que leia o raio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pt-BR" altLang="pt-BR" sz="2400" dirty="0"/>
              <a:t> de uma esfera e calcule e imprima a sua </a:t>
            </a:r>
            <a:r>
              <a:rPr lang="pt-BR" altLang="pt-BR" sz="2400" u="sng" dirty="0"/>
              <a:t>área</a:t>
            </a:r>
            <a:r>
              <a:rPr lang="pt-BR" altLang="pt-BR" sz="2400" dirty="0"/>
              <a:t> e </a:t>
            </a:r>
            <a:r>
              <a:rPr lang="pt-BR" altLang="pt-BR" sz="2400" u="sng" dirty="0"/>
              <a:t>volume</a:t>
            </a:r>
            <a:r>
              <a:rPr lang="pt-BR" altLang="pt-BR" sz="2400" dirty="0"/>
              <a:t>. Utilizar o valor </a:t>
            </a:r>
            <a:r>
              <a:rPr lang="pt-BR" altLang="pt-BR" sz="29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9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900" i="1" dirty="0">
                <a:latin typeface="Times New Roman" panose="02020603050405020304" pitchFamily="18" charset="0"/>
              </a:rPr>
              <a:t>= 3.1416.</a:t>
            </a:r>
            <a:endParaRPr lang="pt-BR" altLang="pt-BR" sz="2400" dirty="0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E3BACE62-1C5C-4158-9164-CEC51AD5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3" y="5661025"/>
            <a:ext cx="803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Raio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10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Área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1256.639999... e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Volume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4188.8</a:t>
            </a:r>
          </a:p>
        </p:txBody>
      </p:sp>
      <p:graphicFrame>
        <p:nvGraphicFramePr>
          <p:cNvPr id="189446" name="Object 5">
            <a:extLst>
              <a:ext uri="{FF2B5EF4-FFF2-40B4-BE49-F238E27FC236}">
                <a16:creationId xmlns:a16="http://schemas.microsoft.com/office/drawing/2014/main" id="{FEA38CFB-DBAF-49E0-A793-EA757B8B52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3141663"/>
          <a:ext cx="2768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990170" imgH="634725" progId="Equation.3">
                  <p:embed/>
                </p:oleObj>
              </mc:Choice>
              <mc:Fallback>
                <p:oleObj name="Equation" r:id="rId4" imgW="990170" imgH="634725" progId="Equation.3">
                  <p:embed/>
                  <p:pic>
                    <p:nvPicPr>
                      <p:cNvPr id="189446" name="Object 5">
                        <a:extLst>
                          <a:ext uri="{FF2B5EF4-FFF2-40B4-BE49-F238E27FC236}">
                            <a16:creationId xmlns:a16="http://schemas.microsoft.com/office/drawing/2014/main" id="{FEA38CFB-DBAF-49E0-A793-EA757B8B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2768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to 1">
            <a:extLst>
              <a:ext uri="{FF2B5EF4-FFF2-40B4-BE49-F238E27FC236}">
                <a16:creationId xmlns:a16="http://schemas.microsoft.com/office/drawing/2014/main" id="{C5DB022C-507D-4479-A6AB-155F5B683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5113" y="210185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ção" r:id="rId6" imgW="139700" imgH="139700" progId="Equation.3">
                  <p:embed/>
                </p:oleObj>
              </mc:Choice>
              <mc:Fallback>
                <p:oleObj name="Equação" r:id="rId6" imgW="139700" imgH="139700" progId="Equation.3">
                  <p:embed/>
                  <p:pic>
                    <p:nvPicPr>
                      <p:cNvPr id="189447" name="Objeto 1">
                        <a:extLst>
                          <a:ext uri="{FF2B5EF4-FFF2-40B4-BE49-F238E27FC236}">
                            <a16:creationId xmlns:a16="http://schemas.microsoft.com/office/drawing/2014/main" id="{C5DB022C-507D-4479-A6AB-155F5B683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210185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Número de Slide 3">
            <a:extLst>
              <a:ext uri="{FF2B5EF4-FFF2-40B4-BE49-F238E27FC236}">
                <a16:creationId xmlns:a16="http://schemas.microsoft.com/office/drawing/2014/main" id="{1264378B-1245-4FD5-B4CD-CD61FB4D6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E57E8-2BE3-48A8-8BA2-B3ED209425F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6C43EEDB-C080-4FD8-A288-4A99B2A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5BA68361-B3B1-451F-821D-ED5A6630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28000" cy="3959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a ser retido de </a:t>
            </a:r>
            <a:r>
              <a:rPr lang="pt-BR" altLang="pt-BR" sz="2600" u="sng" dirty="0"/>
              <a:t>Imposto de Renda</a:t>
            </a:r>
            <a:r>
              <a:rPr lang="pt-BR" altLang="pt-BR" sz="2600" dirty="0"/>
              <a:t> de uma pessoa de acordo com as fórmulas abaixo.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dependentes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Fórmulas: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Líquido = Salário – (N° de Dependentes x R$60,00)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Imposto de Renda = 15% do Líquido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05F72B-94C3-488E-A9EC-69E3FA09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734050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 Salário = 1000  e  Dependentes = 3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IR = 123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  <a:endParaRPr lang="pt-BR" altLang="pt-BR" sz="170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5923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coordenadas X e Y</a:t>
            </a:r>
            <a:r>
              <a:rPr lang="pt-BR" altLang="pt-BR" sz="2600" dirty="0"/>
              <a:t> de 2 pontos do plano cartesiano e calcule e imprima a </a:t>
            </a:r>
            <a:r>
              <a:rPr lang="pt-BR" altLang="pt-BR" sz="2600" u="sng" dirty="0"/>
              <a:t>distância</a:t>
            </a:r>
            <a:r>
              <a:rPr lang="pt-BR" altLang="pt-BR" sz="2600" dirty="0"/>
              <a:t> entre eles.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>
                <a:solidFill>
                  <a:srgbClr val="0000FF"/>
                </a:solidFill>
              </a:rPr>
              <a:t>Ponto 1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)  e  Ponto 2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graphicFrame>
        <p:nvGraphicFramePr>
          <p:cNvPr id="199685" name="Object 4">
            <a:extLst>
              <a:ext uri="{FF2B5EF4-FFF2-40B4-BE49-F238E27FC236}">
                <a16:creationId xmlns:a16="http://schemas.microsoft.com/office/drawing/2014/main" id="{1B9A9A05-20AE-4E4F-9C7E-9EEC36C81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7391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71700" imgH="292100" progId="Equation.3">
                  <p:embed/>
                </p:oleObj>
              </mc:Choice>
              <mc:Fallback>
                <p:oleObj name="Equation" r:id="rId4" imgW="2171700" imgH="292100" progId="Equation.3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1B9A9A05-20AE-4E4F-9C7E-9EEC36C8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7391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>
            <a:extLst>
              <a:ext uri="{FF2B5EF4-FFF2-40B4-BE49-F238E27FC236}">
                <a16:creationId xmlns:a16="http://schemas.microsoft.com/office/drawing/2014/main" id="{B57F1D15-1737-4CBE-8B29-E3BADA4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517232"/>
            <a:ext cx="72004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Ponto 1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=3,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=4) e Ponto 2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=6,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=7)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</a:t>
            </a:r>
            <a:r>
              <a:rPr lang="pt-BR" altLang="pt-BR" sz="1700" dirty="0">
                <a:solidFill>
                  <a:srgbClr val="0000FF"/>
                </a:solidFill>
              </a:rPr>
              <a:t> Distância =  4.242640687119285..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>
            <a:extLst>
              <a:ext uri="{FF2B5EF4-FFF2-40B4-BE49-F238E27FC236}">
                <a16:creationId xmlns:a16="http://schemas.microsoft.com/office/drawing/2014/main" id="{D9F09759-224B-4159-8CF8-E2EAF18B0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8DA20-5548-4EFD-82C7-FC1DDE427324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A373C11-60AB-441A-86E0-D593F64B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B3DF4510-5C04-45EF-A12E-C3D90CA05B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9446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500" dirty="0"/>
              <a:t>Fazer um programa que calcule a conversão de temperaturas. O usuário informará o valor de uma temperatura em </a:t>
            </a:r>
            <a:r>
              <a:rPr lang="pt-BR" altLang="pt-BR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 sz="2500" dirty="0"/>
              <a:t> e o programa irá calcular e imprimir esta mesma temperatura em </a:t>
            </a:r>
            <a:r>
              <a:rPr lang="pt-BR" altLang="pt-BR" sz="2200" u="sng" dirty="0"/>
              <a:t>Kelvin</a:t>
            </a:r>
            <a:r>
              <a:rPr lang="pt-BR" altLang="pt-BR" sz="2500" dirty="0"/>
              <a:t> e </a:t>
            </a:r>
            <a:r>
              <a:rPr lang="pt-BR" altLang="pt-BR" sz="2200" u="sng" dirty="0"/>
              <a:t>Fahrenheit</a:t>
            </a:r>
            <a:r>
              <a:rPr lang="pt-BR" altLang="pt-BR" sz="2500" dirty="0"/>
              <a:t>.          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4FAE5F40-928C-4F4E-96CA-B9BFF4A9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95950"/>
            <a:ext cx="734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Kelvin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303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Fahrenheit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86</a:t>
            </a:r>
          </a:p>
        </p:txBody>
      </p:sp>
      <p:graphicFrame>
        <p:nvGraphicFramePr>
          <p:cNvPr id="203782" name="Object 5">
            <a:extLst>
              <a:ext uri="{FF2B5EF4-FFF2-40B4-BE49-F238E27FC236}">
                <a16:creationId xmlns:a16="http://schemas.microsoft.com/office/drawing/2014/main" id="{C0C34CF0-C019-4717-BB18-0AB4FA7D0A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3357563"/>
          <a:ext cx="536416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854200" imgH="609600" progId="Equation.3">
                  <p:embed/>
                </p:oleObj>
              </mc:Choice>
              <mc:Fallback>
                <p:oleObj name="Equation" r:id="rId4" imgW="1854200" imgH="609600" progId="Equation.3">
                  <p:embed/>
                  <p:pic>
                    <p:nvPicPr>
                      <p:cNvPr id="203782" name="Object 5">
                        <a:extLst>
                          <a:ext uri="{FF2B5EF4-FFF2-40B4-BE49-F238E27FC236}">
                            <a16:creationId xmlns:a16="http://schemas.microsoft.com/office/drawing/2014/main" id="{C0C34CF0-C019-4717-BB18-0AB4FA7D0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5364163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Espaço Reservado para Número de Slide 4">
            <a:extLst>
              <a:ext uri="{FF2B5EF4-FFF2-40B4-BE49-F238E27FC236}">
                <a16:creationId xmlns:a16="http://schemas.microsoft.com/office/drawing/2014/main" id="{16983489-1C30-44A4-B2C5-90204E867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800D3-21F0-4BE9-BAC4-C448AB782537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00F2E211-0D69-4C97-A1AA-44C241C0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6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F2492425-FA76-4CC8-BD05-8E969C591F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44050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pt-BR" altLang="pt-BR" sz="2400" dirty="0"/>
              <a:t>A distância entre um ponto P e uma reta R é dado pela função abaixo. Faça um programa que solicite ao usuário os valores de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pt-BR" altLang="pt-BR" sz="2400" dirty="0"/>
              <a:t>,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pt-BR" sz="2400" dirty="0"/>
              <a:t> da reta R e as coordenadas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pt-BR" altLang="pt-BR" sz="2400" dirty="0"/>
              <a:t> do ponto P e calcule e imprima o valor da </a:t>
            </a:r>
            <a:r>
              <a:rPr lang="pt-BR" altLang="pt-BR" sz="2400" u="sng" dirty="0"/>
              <a:t>distância</a:t>
            </a:r>
            <a:r>
              <a:rPr lang="pt-BR" altLang="pt-BR" sz="2400" dirty="0"/>
              <a:t>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48ED55C2-B42A-45DC-B89E-DA859950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566102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A=1, B=2, C=3, X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=5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D = 7.6026...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Espaço Reservado para Número de Slide 4">
            <a:extLst>
              <a:ext uri="{FF2B5EF4-FFF2-40B4-BE49-F238E27FC236}">
                <a16:creationId xmlns:a16="http://schemas.microsoft.com/office/drawing/2014/main" id="{4D8CD102-A8CE-4AA8-AAAB-BF53C6D59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22278-208E-43C6-B733-D67A819F2DFC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56E5D1EB-3700-4ECA-B5DF-810A88AC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7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61803AFB-A142-463C-932D-15B42C2797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Faça um programa que solicite ao usuário o valor de </a:t>
            </a:r>
            <a:r>
              <a:rPr lang="pt-BR" altLang="pt-BR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dirty="0"/>
              <a:t> e calcule e imprima o valor da função f(x).</a:t>
            </a: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AD3077F3-BCBC-400D-9D18-7BBD9C6D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537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2200" i="1">
                <a:solidFill>
                  <a:srgbClr val="0000FF"/>
                </a:solidFill>
                <a:latin typeface="Times New Roman" panose="02020603050405020304" pitchFamily="18" charset="0"/>
              </a:rPr>
              <a:t>x = 5</a:t>
            </a:r>
            <a:r>
              <a:rPr lang="pt-BR" altLang="pt-BR" sz="22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F(x) = 2.4622...</a:t>
            </a:r>
          </a:p>
        </p:txBody>
      </p:sp>
      <p:graphicFrame>
        <p:nvGraphicFramePr>
          <p:cNvPr id="211974" name="Object 5">
            <a:extLst>
              <a:ext uri="{FF2B5EF4-FFF2-40B4-BE49-F238E27FC236}">
                <a16:creationId xmlns:a16="http://schemas.microsoft.com/office/drawing/2014/main" id="{B15875C5-FA1B-4C43-97A6-D4E1B5E448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6625" y="3276600"/>
          <a:ext cx="47815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396394" imgH="444307" progId="Equation.3">
                  <p:embed/>
                </p:oleObj>
              </mc:Choice>
              <mc:Fallback>
                <p:oleObj name="Equation" r:id="rId4" imgW="1396394" imgH="444307" progId="Equation.3">
                  <p:embed/>
                  <p:pic>
                    <p:nvPicPr>
                      <p:cNvPr id="211974" name="Object 5">
                        <a:extLst>
                          <a:ext uri="{FF2B5EF4-FFF2-40B4-BE49-F238E27FC236}">
                            <a16:creationId xmlns:a16="http://schemas.microsoft.com/office/drawing/2014/main" id="{B15875C5-FA1B-4C43-97A6-D4E1B5E44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276600"/>
                        <a:ext cx="478155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Espaço Reservado para Número de Slide 4">
            <a:extLst>
              <a:ext uri="{FF2B5EF4-FFF2-40B4-BE49-F238E27FC236}">
                <a16:creationId xmlns:a16="http://schemas.microsoft.com/office/drawing/2014/main" id="{F5607494-EA4A-452A-B5CF-61530E0E9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87267-1C27-4A65-8B0A-A0F0F2100598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CE934E6-09CC-433D-8A51-BC06C3D33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8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D5AD975E-4ED3-4C20-BDFB-8FA34DD947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solicite ao usuário o valor de 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(área de um setor circular)</a:t>
            </a:r>
            <a:r>
              <a:rPr lang="pt-BR" altLang="pt-BR" sz="2800" dirty="0"/>
              <a:t> e </a:t>
            </a:r>
            <a:r>
              <a:rPr lang="el-G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(ângulo)</a:t>
            </a:r>
            <a:r>
              <a:rPr lang="pt-BR" altLang="pt-BR" sz="2800" dirty="0"/>
              <a:t> e calcule e imprima o valor de </a:t>
            </a:r>
            <a:r>
              <a:rPr lang="pt-BR" altLang="pt-BR" sz="2800" u="sng" dirty="0"/>
              <a:t>R (raio)</a:t>
            </a:r>
            <a:r>
              <a:rPr lang="pt-BR" altLang="pt-BR" sz="2800" dirty="0"/>
              <a:t>. Utilizar o valor </a:t>
            </a:r>
            <a:r>
              <a:rPr lang="pt-BR" altLang="pt-BR" sz="3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3600" i="1" dirty="0">
                <a:latin typeface="Times New Roman" panose="02020603050405020304" pitchFamily="18" charset="0"/>
              </a:rPr>
              <a:t>= 3.1416.</a:t>
            </a: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A1E0C8F8-065E-4871-B04E-AA9BA275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695950"/>
            <a:ext cx="547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S = 20 e </a:t>
            </a:r>
            <a:r>
              <a:rPr lang="el-G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R = 27.6394...</a:t>
            </a:r>
          </a:p>
        </p:txBody>
      </p:sp>
      <p:graphicFrame>
        <p:nvGraphicFramePr>
          <p:cNvPr id="216070" name="Object 5">
            <a:extLst>
              <a:ext uri="{FF2B5EF4-FFF2-40B4-BE49-F238E27FC236}">
                <a16:creationId xmlns:a16="http://schemas.microsoft.com/office/drawing/2014/main" id="{37F8E723-639D-4EDF-A8BF-F59BC275B0D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73413" y="3387725"/>
          <a:ext cx="219075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647700" imgH="419100" progId="Equation.3">
                  <p:embed/>
                </p:oleObj>
              </mc:Choice>
              <mc:Fallback>
                <p:oleObj name="Equation" r:id="rId4" imgW="647700" imgH="419100" progId="Equation.3">
                  <p:embed/>
                  <p:pic>
                    <p:nvPicPr>
                      <p:cNvPr id="216070" name="Object 5">
                        <a:extLst>
                          <a:ext uri="{FF2B5EF4-FFF2-40B4-BE49-F238E27FC236}">
                            <a16:creationId xmlns:a16="http://schemas.microsoft.com/office/drawing/2014/main" id="{37F8E723-639D-4EDF-A8BF-F59BC275B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387725"/>
                        <a:ext cx="219075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to 1">
            <a:extLst>
              <a:ext uri="{FF2B5EF4-FFF2-40B4-BE49-F238E27FC236}">
                <a16:creationId xmlns:a16="http://schemas.microsoft.com/office/drawing/2014/main" id="{482670C6-BD81-4EE9-A476-1E4441F90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1913" y="2276475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ção" r:id="rId6" imgW="139700" imgH="139700" progId="Equation.3">
                  <p:embed/>
                </p:oleObj>
              </mc:Choice>
              <mc:Fallback>
                <p:oleObj name="Equação" r:id="rId6" imgW="139700" imgH="139700" progId="Equation.3">
                  <p:embed/>
                  <p:pic>
                    <p:nvPicPr>
                      <p:cNvPr id="216071" name="Objeto 1">
                        <a:extLst>
                          <a:ext uri="{FF2B5EF4-FFF2-40B4-BE49-F238E27FC236}">
                            <a16:creationId xmlns:a16="http://schemas.microsoft.com/office/drawing/2014/main" id="{482670C6-BD81-4EE9-A476-1E4441F90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2276475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Espaço Reservado para Número de Slide 4">
            <a:extLst>
              <a:ext uri="{FF2B5EF4-FFF2-40B4-BE49-F238E27FC236}">
                <a16:creationId xmlns:a16="http://schemas.microsoft.com/office/drawing/2014/main" id="{22567BB7-9C7D-46D9-A3F2-CF04992AC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85A39-CB21-4DE9-A88C-6F565F0CC9A9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AD2D3C43-1218-4841-A489-21405EC3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9</a:t>
            </a:r>
          </a:p>
        </p:txBody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10D418D3-B66C-40D0-80D4-12EE4FC1A6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728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as 3 notas de um aluno e calcule e imprima a média final deste aluno. Considerar que a média é ponderada e que o peso das notas é: 2, 3 e 5, respectivamente.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7445895E-944E-4FD6-9A3D-254BF80B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21338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Nota 1 = 10, Nota 2 = 15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3 = 12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Média = 12.5</a:t>
            </a:r>
          </a:p>
        </p:txBody>
      </p:sp>
      <p:sp>
        <p:nvSpPr>
          <p:cNvPr id="220166" name="CaixaDeTexto 2">
            <a:extLst>
              <a:ext uri="{FF2B5EF4-FFF2-40B4-BE49-F238E27FC236}">
                <a16:creationId xmlns:a16="http://schemas.microsoft.com/office/drawing/2014/main" id="{9B88BF69-52E3-4F23-871D-07C8D668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617913"/>
            <a:ext cx="54006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/>
              <a:t>Média ponderada </a:t>
            </a:r>
            <a:r>
              <a:rPr lang="pt-BR" altLang="pt-BR"/>
              <a:t>é a soma das multiplicações dos valores dados pelos respectivos pesos, dividido pela soma dos pesos.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Número de Slide 3">
            <a:extLst>
              <a:ext uri="{FF2B5EF4-FFF2-40B4-BE49-F238E27FC236}">
                <a16:creationId xmlns:a16="http://schemas.microsoft.com/office/drawing/2014/main" id="{D5541EB4-E588-46FC-8327-C6FA661EB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F2E1A-0655-4AA5-8BB4-090E0AF59186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E10A141D-9E08-41DB-857C-745A62F6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Decomposição Numérica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28C89A0-F185-43CC-A9C7-3265E731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16013"/>
            <a:ext cx="814705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00E35F-EFBB-484E-AD31-EF04BBCB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062" y="2348880"/>
            <a:ext cx="2519362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Lado Direito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5: 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65: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765: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8765: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3BC51F-5879-4C2F-A358-4609AD2E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4005064"/>
            <a:ext cx="568863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Meio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8: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ou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7: 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ou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6:   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  ou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87: 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ou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876: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   ou 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76: 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  ou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2D3C36-69BA-44F9-B1D5-C95BAE82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348880"/>
            <a:ext cx="2345705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/>
              <a:t>Lado Esquerdo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9:        N1 =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9876: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grpSp>
        <p:nvGrpSpPr>
          <p:cNvPr id="167944" name="Grupo 1">
            <a:extLst>
              <a:ext uri="{FF2B5EF4-FFF2-40B4-BE49-F238E27FC236}">
                <a16:creationId xmlns:a16="http://schemas.microsoft.com/office/drawing/2014/main" id="{69CA373B-A1AF-4BD1-92E6-DE6C1FB3BEBE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1592263"/>
            <a:ext cx="2138362" cy="1368425"/>
            <a:chOff x="3478213" y="1787525"/>
            <a:chExt cx="2138362" cy="1368425"/>
          </a:xfrm>
        </p:grpSpPr>
        <p:sp>
          <p:nvSpPr>
            <p:cNvPr id="167945" name="CaixaDeTexto 3">
              <a:extLst>
                <a:ext uri="{FF2B5EF4-FFF2-40B4-BE49-F238E27FC236}">
                  <a16:creationId xmlns:a16="http://schemas.microsoft.com/office/drawing/2014/main" id="{34767DCA-A602-4369-A684-2B0A17BB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2300288"/>
              <a:ext cx="20161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2800"/>
                <a:t>N = 98765</a:t>
              </a:r>
            </a:p>
          </p:txBody>
        </p:sp>
        <p:grpSp>
          <p:nvGrpSpPr>
            <p:cNvPr id="167946" name="Grupo 28">
              <a:extLst>
                <a:ext uri="{FF2B5EF4-FFF2-40B4-BE49-F238E27FC236}">
                  <a16:creationId xmlns:a16="http://schemas.microsoft.com/office/drawing/2014/main" id="{F3960FB1-ED05-40EE-92E1-66A0B4078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1787525"/>
              <a:ext cx="1404937" cy="512763"/>
              <a:chOff x="3995936" y="1787819"/>
              <a:chExt cx="1404156" cy="512978"/>
            </a:xfrm>
          </p:grpSpPr>
          <p:cxnSp>
            <p:nvCxnSpPr>
              <p:cNvPr id="167953" name="Conector de seta reta 7">
                <a:extLst>
                  <a:ext uri="{FF2B5EF4-FFF2-40B4-BE49-F238E27FC236}">
                    <a16:creationId xmlns:a16="http://schemas.microsoft.com/office/drawing/2014/main" id="{C9A869F1-ACAE-42BF-B8BB-90DBF12976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995936" y="1916833"/>
                <a:ext cx="648072" cy="383964"/>
              </a:xfrm>
              <a:prstGeom prst="straightConnector1">
                <a:avLst/>
              </a:prstGeom>
              <a:noFill/>
              <a:ln w="9525" algn="ctr">
                <a:solidFill>
                  <a:srgbClr val="0099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4" name="Conector de seta reta 29">
                <a:extLst>
                  <a:ext uri="{FF2B5EF4-FFF2-40B4-BE49-F238E27FC236}">
                    <a16:creationId xmlns:a16="http://schemas.microsoft.com/office/drawing/2014/main" id="{35BFC85E-344E-4781-B742-E33FDE751E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1916833"/>
                <a:ext cx="612068" cy="383964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05919F8-0A54-4A29-B249-C34731262B30}"/>
                  </a:ext>
                </a:extLst>
              </p:cNvPr>
              <p:cNvSpPr txBox="1"/>
              <p:nvPr/>
            </p:nvSpPr>
            <p:spPr>
              <a:xfrm>
                <a:off x="4211716" y="1787819"/>
                <a:ext cx="1080486" cy="3144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pt-BR" altLang="pt-BR" sz="1600" b="1" dirty="0">
                    <a:solidFill>
                      <a:schemeClr val="accent6"/>
                    </a:solidFill>
                    <a:latin typeface="Arial" charset="0"/>
                  </a:rPr>
                  <a:t>/</a:t>
                </a:r>
                <a:r>
                  <a:rPr lang="pt-BR" altLang="pt-BR" sz="1600" dirty="0">
                    <a:latin typeface="Arial" charset="0"/>
                  </a:rPr>
                  <a:t>           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charset="0"/>
                  </a:rPr>
                  <a:t>%</a:t>
                </a:r>
                <a:endParaRPr lang="pt-BR" sz="1600" dirty="0">
                  <a:latin typeface="Arial" charset="0"/>
                </a:endParaRPr>
              </a:p>
            </p:txBody>
          </p:sp>
        </p:grpSp>
        <p:grpSp>
          <p:nvGrpSpPr>
            <p:cNvPr id="167947" name="Grupo 30">
              <a:extLst>
                <a:ext uri="{FF2B5EF4-FFF2-40B4-BE49-F238E27FC236}">
                  <a16:creationId xmlns:a16="http://schemas.microsoft.com/office/drawing/2014/main" id="{AADEE392-935B-4911-96EC-FE5B4AF63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300" y="2636838"/>
              <a:ext cx="1692275" cy="519112"/>
              <a:chOff x="3923928" y="2636913"/>
              <a:chExt cx="1692188" cy="518863"/>
            </a:xfrm>
          </p:grpSpPr>
          <p:sp>
            <p:nvSpPr>
              <p:cNvPr id="167948" name="CaixaDeTexto 15">
                <a:extLst>
                  <a:ext uri="{FF2B5EF4-FFF2-40B4-BE49-F238E27FC236}">
                    <a16:creationId xmlns:a16="http://schemas.microsoft.com/office/drawing/2014/main" id="{1558D5CC-4605-42CD-9202-4EF58FF0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928" y="2924944"/>
                <a:ext cx="169218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pt-BR" altLang="pt-BR" sz="1000"/>
                  <a:t>10000    1000    100    10</a:t>
                </a:r>
              </a:p>
            </p:txBody>
          </p:sp>
          <p:cxnSp>
            <p:nvCxnSpPr>
              <p:cNvPr id="167949" name="Conector de seta reta 17">
                <a:extLst>
                  <a:ext uri="{FF2B5EF4-FFF2-40B4-BE49-F238E27FC236}">
                    <a16:creationId xmlns:a16="http://schemas.microsoft.com/office/drawing/2014/main" id="{3332491C-DE7C-437C-93CE-E1E05C8D49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986046" y="2672916"/>
                <a:ext cx="306034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0" name="Conector de seta reta 36">
                <a:extLst>
                  <a:ext uri="{FF2B5EF4-FFF2-40B4-BE49-F238E27FC236}">
                    <a16:creationId xmlns:a16="http://schemas.microsoft.com/office/drawing/2014/main" id="{E2720EF7-EDC5-4E5F-82E3-3688609ED5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766758" y="2647545"/>
                <a:ext cx="219288" cy="27739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1" name="Conector de seta reta 37">
                <a:extLst>
                  <a:ext uri="{FF2B5EF4-FFF2-40B4-BE49-F238E27FC236}">
                    <a16:creationId xmlns:a16="http://schemas.microsoft.com/office/drawing/2014/main" id="{64588F93-B570-4CD5-8CA3-3BF54DBCD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614533" y="2636913"/>
                <a:ext cx="29475" cy="28803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2" name="Conector de seta reta 39">
                <a:extLst>
                  <a:ext uri="{FF2B5EF4-FFF2-40B4-BE49-F238E27FC236}">
                    <a16:creationId xmlns:a16="http://schemas.microsoft.com/office/drawing/2014/main" id="{19647D66-78DD-4989-973F-1DE7297BFE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11960" y="2672916"/>
                <a:ext cx="205391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5153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1C86B6A3-91FF-4F49-B01B-C0A407E7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185" y="3517509"/>
            <a:ext cx="3178175" cy="1262062"/>
          </a:xfrm>
          <a:prstGeom prst="wedgeRoundRectCallout">
            <a:avLst>
              <a:gd name="adj1" fmla="val -138991"/>
              <a:gd name="adj2" fmla="val 772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simples</a:t>
            </a:r>
            <a:r>
              <a:rPr lang="pt-BR" altLang="pt-BR" sz="1800" dirty="0"/>
              <a:t> para delimitar o caracter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pSp>
        <p:nvGrpSpPr>
          <p:cNvPr id="2" name="Grupo 5">
            <a:extLst>
              <a:ext uri="{FF2B5EF4-FFF2-40B4-BE49-F238E27FC236}">
                <a16:creationId xmlns:a16="http://schemas.microsoft.com/office/drawing/2014/main" id="{7B4F7E27-4705-4A2C-BB4B-B99FEAB2F4AC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4955171"/>
            <a:ext cx="5767387" cy="1111621"/>
            <a:chOff x="6237276" y="-2796747"/>
            <a:chExt cx="2742978" cy="7819108"/>
          </a:xfrm>
        </p:grpSpPr>
        <p:sp>
          <p:nvSpPr>
            <p:cNvPr id="148487" name="AutoShape 3">
              <a:extLst>
                <a:ext uri="{FF2B5EF4-FFF2-40B4-BE49-F238E27FC236}">
                  <a16:creationId xmlns:a16="http://schemas.microsoft.com/office/drawing/2014/main" id="{AA2BB905-E523-4A04-BFFE-D4964890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76" y="1983326"/>
              <a:ext cx="1575641" cy="3039035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48488" name="AutoShape 4">
              <a:extLst>
                <a:ext uri="{FF2B5EF4-FFF2-40B4-BE49-F238E27FC236}">
                  <a16:creationId xmlns:a16="http://schemas.microsoft.com/office/drawing/2014/main" id="{FB3499EE-8984-4FF0-A794-C948D007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856" y="-2796747"/>
              <a:ext cx="1351398" cy="2940516"/>
            </a:xfrm>
            <a:prstGeom prst="wedgeRoundRectCallout">
              <a:avLst>
                <a:gd name="adj1" fmla="val -53944"/>
                <a:gd name="adj2" fmla="val 97301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/>
                <a:t>Expressão Aritmética</a:t>
              </a:r>
              <a:endParaRPr lang="pt-BR" altLang="pt-BR" sz="1800" b="1" i="1">
                <a:solidFill>
                  <a:srgbClr val="0000FF"/>
                </a:solidFill>
              </a:endParaRPr>
            </a:p>
          </p:txBody>
        </p:sp>
      </p:grpSp>
      <p:sp>
        <p:nvSpPr>
          <p:cNvPr id="148483" name="Espaço Reservado para Número de Slide 3">
            <a:extLst>
              <a:ext uri="{FF2B5EF4-FFF2-40B4-BE49-F238E27FC236}">
                <a16:creationId xmlns:a16="http://schemas.microsoft.com/office/drawing/2014/main" id="{CE8F2B7F-A3C4-4DAD-A8AE-F0DE7E186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6B95C-9D13-499F-8AD7-6AA19AEECA0E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963A2E08-9641-4A61-A84F-A4AB0A321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  <a:endParaRPr lang="pt-BR" altLang="pt-BR" b="1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FF06E3-DFCF-45B6-B081-F16D9145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b="1" u="sng" dirty="0"/>
              <a:t>ATENÇÃO</a:t>
            </a:r>
            <a:r>
              <a:rPr lang="pt-BR" altLang="pt-BR" sz="1900" dirty="0"/>
              <a:t>: quando um valor é atribuído a uma variável o valor anterior armazenado na mesma é perdido.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dirty="0"/>
              <a:t>Podemos atribuir um valor fixo (1), o conteúdo de uma outra variável (2) ou o resultado de uma expressão aritmética ou booleana (3).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900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chemeClr val="accent1"/>
                </a:solidFill>
                <a:latin typeface="Tahoma" panose="020B0604030504040204" pitchFamily="34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resultado, numero1, numero2;</a:t>
            </a:r>
            <a:endParaRPr kumimoji="1" lang="pt-BR" altLang="pt-BR" sz="18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nome;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letra;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181.5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(1)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35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nome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Ricardo Luiz de Freitas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letra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‘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pt-BR" altLang="pt-BR" sz="1800" b="1" dirty="0">
                <a:solidFill>
                  <a:srgbClr val="0000FF"/>
                </a:solidFill>
              </a:rPr>
              <a:t>’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numero2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numero1;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(2)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(numero1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numero2)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(3)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5754F2F-76F5-42C2-BA32-70206615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429000"/>
            <a:ext cx="3178175" cy="1262062"/>
          </a:xfrm>
          <a:prstGeom prst="wedgeRoundRectCallout">
            <a:avLst>
              <a:gd name="adj1" fmla="val -44755"/>
              <a:gd name="adj2" fmla="val 625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duplas</a:t>
            </a:r>
            <a:r>
              <a:rPr lang="pt-BR" altLang="pt-BR" sz="1800" dirty="0"/>
              <a:t> para delimitar o texto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637DAC9-27BC-4A37-B38B-E65869A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7473"/>
              </p:ext>
            </p:extLst>
          </p:nvPr>
        </p:nvGraphicFramePr>
        <p:xfrm>
          <a:off x="5115369" y="177963"/>
          <a:ext cx="3696072" cy="9148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1271872152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953480491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1190496609"/>
                    </a:ext>
                  </a:extLst>
                </a:gridCol>
              </a:tblGrid>
              <a:tr h="4574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16971"/>
                  </a:ext>
                </a:extLst>
              </a:tr>
              <a:tr h="45742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390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9AE7226-696A-45CA-B3C5-8A13EF078806}"/>
              </a:ext>
            </a:extLst>
          </p:cNvPr>
          <p:cNvSpPr txBox="1"/>
          <p:nvPr/>
        </p:nvSpPr>
        <p:spPr>
          <a:xfrm>
            <a:off x="533758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181.5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8D1A9F-2846-43BF-945F-AE8D0D82AC61}"/>
              </a:ext>
            </a:extLst>
          </p:cNvPr>
          <p:cNvSpPr txBox="1"/>
          <p:nvPr/>
        </p:nvSpPr>
        <p:spPr>
          <a:xfrm>
            <a:off x="658822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B584BA-7320-4FC3-985D-CDE0E42E2EA1}"/>
              </a:ext>
            </a:extLst>
          </p:cNvPr>
          <p:cNvSpPr txBox="1"/>
          <p:nvPr/>
        </p:nvSpPr>
        <p:spPr>
          <a:xfrm>
            <a:off x="7740352" y="67162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C9A3BF-CA7F-4B38-9B61-A65493CE3FC9}"/>
              </a:ext>
            </a:extLst>
          </p:cNvPr>
          <p:cNvSpPr txBox="1"/>
          <p:nvPr/>
        </p:nvSpPr>
        <p:spPr>
          <a:xfrm>
            <a:off x="5307643" y="660922"/>
            <a:ext cx="8640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981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69636" grpId="0" uiExpand="1" build="p"/>
      <p:bldP spid="10" grpId="0" uiExpand="1" animBg="1"/>
      <p:bldP spid="6" grpId="0" uiExpand="1"/>
      <p:bldP spid="14" grpId="0" uiExpand="1"/>
      <p:bldP spid="15" grpId="0" uiExpand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128000" cy="139675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um número inteiro de 3 dígitos e o imprima com um traço separando cada dígito.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8838" y="5025370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123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1-2-3</a:t>
            </a:r>
          </a:p>
        </p:txBody>
      </p:sp>
    </p:spTree>
    <p:extLst>
      <p:ext uri="{BB962C8B-B14F-4D97-AF65-F5344CB8AC3E}">
        <p14:creationId xmlns:p14="http://schemas.microsoft.com/office/powerpoint/2010/main" val="30021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30453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NumeroComTraco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d1, d2, d3;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Informe número inteiro de 3 dígitos: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d1 = numero / 100;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latin typeface="Courier New" panose="02070309020205020404" pitchFamily="49" charset="0"/>
              </a:rPr>
              <a:t>      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/ 10 %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d3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+d2+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+d3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6432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28000" cy="388843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 navio de carga comporta até 150 </a:t>
            </a:r>
            <a:r>
              <a:rPr lang="pt-BR" altLang="pt-BR" sz="1800" i="1" dirty="0"/>
              <a:t>containers. </a:t>
            </a:r>
            <a:r>
              <a:rPr lang="pt-BR" altLang="pt-BR" sz="1800" dirty="0"/>
              <a:t>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comporta até 80 caixas de um determinado produto. Uma caixa comporta até 20 produtos. Um navio só sai do porto quanto estiver completamente cheio. 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só é transportado para o porto e carregado no navio quando estiver completamente cheio. Uma caixa só é lacrada e colocada no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se estiver completamente cheia. A fábrica que produz o produto despachou, desde o início de sua fabricação, vários caminhões para o porto, cada um levando um container cheio de caixas. Faça um programa que solicite ao usuário a quantidade de produtos produzidos até hoje, e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Quantas caixas foram lacradas;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caminhões foram despachados para o porto;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navios partiram do porto com o produto;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produtos sobraram na caixa que ainda não foi lacrada.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5313402"/>
            <a:ext cx="7920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Produtos = 1450670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Caixas = 72533    Caminhões = 906    Navios = 6     Sobra = 10</a:t>
            </a:r>
          </a:p>
        </p:txBody>
      </p:sp>
    </p:spTree>
    <p:extLst>
      <p:ext uri="{BB962C8B-B14F-4D97-AF65-F5344CB8AC3E}">
        <p14:creationId xmlns:p14="http://schemas.microsoft.com/office/powerpoint/2010/main" val="9404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NavioProduto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produtos, sobra, caixas, containers, navios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quantidade de produtos produzidos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: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caixas = produtos /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sobra = produtos %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containers = caixas / 80;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navios = containers / 150;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"Caixas lacradas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+caixas);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"Caminhões despachados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+containers);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"Navios que partiram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+navios);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"Produtos que sobraram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+sobra);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356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7DFBF-1278-4F16-9814-E3560958571E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10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9477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um número inteiro de 5 dígitos e o imprima na vertical.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58838" y="3861048"/>
            <a:ext cx="7416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24319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2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4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3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1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9</a:t>
            </a:r>
          </a:p>
        </p:txBody>
      </p:sp>
      <p:sp>
        <p:nvSpPr>
          <p:cNvPr id="203782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2165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75BC4-C2B3-4725-8E29-154948ACCBC5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351837" cy="4464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como inteira (</a:t>
            </a:r>
            <a:r>
              <a:rPr lang="pt-BR" altLang="pt-BR" sz="2600" b="1" dirty="0"/>
              <a:t>byte</a:t>
            </a:r>
            <a:r>
              <a:rPr lang="pt-BR" altLang="pt-BR" sz="2600" dirty="0"/>
              <a:t>, </a:t>
            </a:r>
            <a:r>
              <a:rPr lang="pt-BR" altLang="pt-BR" sz="2600" b="1" dirty="0" err="1"/>
              <a:t>int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longint</a:t>
            </a:r>
            <a:r>
              <a:rPr lang="pt-BR" altLang="pt-BR" sz="2600" dirty="0"/>
              <a:t>).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Espaço Reservado para Número de Slide 4">
            <a:extLst>
              <a:ext uri="{FF2B5EF4-FFF2-40B4-BE49-F238E27FC236}">
                <a16:creationId xmlns:a16="http://schemas.microsoft.com/office/drawing/2014/main" id="{31701941-E496-4119-B591-0958F129B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F925A-B3AF-4CBD-89FA-87FB0F3838EE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ED778D1E-3CB1-46A0-A041-483EF041A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</a:p>
        </p:txBody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6B30C7C2-07BB-4540-A830-08A4C1D0BE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24479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Nos cheques bancários, o número do cheque de um determinado banco é composto pelo código do banco (3 dígitos), mais o código da agência (3 dígitos), mais um sequencial numérico (3 dígitos). Faça um programa que leia um número de cheque deste banco e extraia e imprima dele o código do banco, o código da agência e o sequencial do cheque.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Número do cheque = 999888777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Banco = 999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Agência = 888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Sequencial = 777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6B9BA0E-E2B7-4340-9237-8BBEED5E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45125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Número do cheque = 243154233</a:t>
            </a:r>
          </a:p>
          <a:p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Banco = 243, Agência = 154, Sequencial = 233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68462C14-D00F-47D3-92AA-5C9D3AC61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tempo de duração de um evento expresso em segundos e mostre-o expresso em horas, minutos e segundos.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9FC567C9-0E39-4F5F-8B5A-EBD25541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Segundos = 10000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2, Min = 46,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40</a:t>
            </a:r>
          </a:p>
          <a:p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Segundos = 365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0, Min = 6,  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5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CB3ACF-522B-46D5-95CA-D03F0DC7452F}"/>
              </a:ext>
            </a:extLst>
          </p:cNvPr>
          <p:cNvSpPr txBox="1"/>
          <p:nvPr/>
        </p:nvSpPr>
        <p:spPr>
          <a:xfrm>
            <a:off x="1908175" y="3284538"/>
            <a:ext cx="5400675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1 hora = 60 minutos = 3600 segundos;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Extra 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E37FD1-67F1-350B-2890-C9BBC095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09689"/>
            <a:ext cx="8025581" cy="247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dirty="0"/>
              <a:t>Um palíndromo é uma sequência de caracteres que é lida da esquerda para a direita ou da direita para a esquerda resultando no mesmo valor final. Faça um programa que leia um número inteiro de 4 dígitos e calcule e imprima se ele é ou não um palíndromo. 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 </a:t>
            </a:r>
            <a:endParaRPr lang="pt-BR" altLang="pt-BR" sz="2600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243DA4-2B8B-87B2-DE2F-A55A72C7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São palíndromos: 1111, 1221, 3773, 4554, 9999</a:t>
            </a:r>
          </a:p>
          <a:p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         Não são palíndromos: 1234, 3344, 1357</a:t>
            </a:r>
            <a:endParaRPr lang="pt-BR" altLang="pt-BR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6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Extra 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E37FD1-67F1-350B-2890-C9BBC095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09689"/>
            <a:ext cx="8025581" cy="211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dirty="0"/>
              <a:t>A fórmula da relatividade está descrita abaixo. Faça um programa que leia o valor do tempo (t) em segundos e da velocidade (v) em m/s, e calcule e imprima o valor do tempo relativo (T) com 4 casas decimais e seguida da palavra segundos. A velocidade da luz (c) é igual a 3 x 10</a:t>
            </a:r>
            <a:r>
              <a:rPr lang="pt-BR" altLang="pt-BR" sz="2800" baseline="30000" dirty="0"/>
              <a:t>8</a:t>
            </a:r>
            <a:r>
              <a:rPr lang="pt-BR" altLang="pt-BR" sz="2800" dirty="0"/>
              <a:t> m/s.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 </a:t>
            </a:r>
            <a:endParaRPr lang="pt-BR" altLang="pt-BR" sz="2600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243DA4-2B8B-87B2-DE2F-A55A72C7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t=500000   v=450000     =&gt; T = 500000.5625 segundos</a:t>
            </a:r>
            <a:endParaRPr lang="pt-BR" altLang="pt-BR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92684E6-90A2-B4DD-3158-7D79CE060FCE}"/>
                  </a:ext>
                </a:extLst>
              </p:cNvPr>
              <p:cNvSpPr txBox="1"/>
              <p:nvPr/>
            </p:nvSpPr>
            <p:spPr>
              <a:xfrm>
                <a:off x="3131840" y="3861048"/>
                <a:ext cx="2592288" cy="1374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4000" dirty="0"/>
                  <a:t>T</a:t>
                </a:r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92684E6-90A2-B4DD-3158-7D79CE0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61048"/>
                <a:ext cx="2592288" cy="1374287"/>
              </a:xfrm>
              <a:prstGeom prst="rect">
                <a:avLst/>
              </a:prstGeom>
              <a:blipFill>
                <a:blip r:embed="rId3"/>
                <a:stretch>
                  <a:fillRect l="-12000" t="-3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ítulo 1">
            <a:extLst>
              <a:ext uri="{FF2B5EF4-FFF2-40B4-BE49-F238E27FC236}">
                <a16:creationId xmlns:a16="http://schemas.microsoft.com/office/drawing/2014/main" id="{5F1C5DAD-EDA5-4671-B981-D42D45D4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50531" name="Espaço Reservado para Conteúdo 2">
            <a:extLst>
              <a:ext uri="{FF2B5EF4-FFF2-40B4-BE49-F238E27FC236}">
                <a16:creationId xmlns:a16="http://schemas.microsoft.com/office/drawing/2014/main" id="{4C6C6FCF-A356-462F-9BC7-C8DC0B261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Representação do comando de atribuição:</a:t>
            </a:r>
          </a:p>
        </p:txBody>
      </p:sp>
      <p:sp>
        <p:nvSpPr>
          <p:cNvPr id="150532" name="Espaço Reservado para Número de Slide 3">
            <a:extLst>
              <a:ext uri="{FF2B5EF4-FFF2-40B4-BE49-F238E27FC236}">
                <a16:creationId xmlns:a16="http://schemas.microsoft.com/office/drawing/2014/main" id="{A7357AE0-AA2F-42A4-9F2C-DEB62EBA1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2F7F8-0A00-4B65-8BD3-FC162F811053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0533" name="Fluxograma: Processo 6">
            <a:extLst>
              <a:ext uri="{FF2B5EF4-FFF2-40B4-BE49-F238E27FC236}">
                <a16:creationId xmlns:a16="http://schemas.microsoft.com/office/drawing/2014/main" id="{86D5AC5F-3FA2-4B6A-B116-F61ECB9A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500438"/>
            <a:ext cx="2339975" cy="865187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50534" name="Conector de seta reta 5">
            <a:extLst>
              <a:ext uri="{FF2B5EF4-FFF2-40B4-BE49-F238E27FC236}">
                <a16:creationId xmlns:a16="http://schemas.microsoft.com/office/drawing/2014/main" id="{1F4EA49D-47CF-4F60-AFBA-FF559CBD2A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0686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35" name="Conector de seta reta 6">
            <a:extLst>
              <a:ext uri="{FF2B5EF4-FFF2-40B4-BE49-F238E27FC236}">
                <a16:creationId xmlns:a16="http://schemas.microsoft.com/office/drawing/2014/main" id="{FA093133-3A78-44DF-A67C-BB611A0D77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36562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Extra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1600" dirty="0"/>
              <a:t>Um projeto de reflorestamento prevê o plantio de vários eucaliptos em uma propriedade. Para isto é necessário transportar toda a produção de mudas de uma fazenda. Perde-se parte da produção durante a colheita e embalagem. Para o transporte, cada muda aproveitada é acondicionada em caixas de papelão que comportam 7 unidades. Um conjunto, de até 15 caixas de papelão, é embalado em caixas de madeira. Estas caixas são transportadas por caminhões que comportam até 50 caixas de madeira, e que cobram um valor de frete para cada viagem, mesmo que ele não esteja completamente cheio. Faça um </a:t>
            </a:r>
            <a:r>
              <a:rPr lang="pt-BR" sz="1600" dirty="0" smtClean="0"/>
              <a:t>programa </a:t>
            </a:r>
            <a:r>
              <a:rPr lang="pt-BR" sz="1600" dirty="0"/>
              <a:t>que leia a produção total de mudas da fazenda, os preços unitários das caixas de papelão e madeira, além do valor do frete, e calcule e imprima o custo total de embalagem </a:t>
            </a:r>
            <a:r>
              <a:rPr lang="pt-BR" sz="1600" dirty="0" smtClean="0"/>
              <a:t>mais </a:t>
            </a:r>
            <a:r>
              <a:rPr lang="pt-BR" sz="1600" dirty="0"/>
              <a:t>transporte da produção destas mudas até o projeto de reflorestamento. </a:t>
            </a:r>
            <a:r>
              <a:rPr lang="pt-BR" sz="1600" dirty="0" smtClean="0"/>
              <a:t>Imprimir com 2 casas decimais, e o símbolo de R$ na frente.</a:t>
            </a:r>
            <a:endParaRPr lang="pt-BR" sz="1600" dirty="0"/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b="1" u="sng" dirty="0"/>
              <a:t>Observação</a:t>
            </a:r>
            <a:r>
              <a:rPr lang="pt-BR" sz="1600" dirty="0"/>
              <a:t>: Se as últimas mudas não completarem uma caixa de papelão elas não serão embaladas nem transportadas. Já a última caixa de madeira poderá ser transportada mesmo que incompleta, além do que o caminhão poderá fazer a viagem mesmo que não esteja totalmente cheio.</a:t>
            </a:r>
          </a:p>
          <a:p>
            <a:pPr marL="0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r>
              <a:rPr lang="pt-BR" sz="1800" u="sng" dirty="0" smtClean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pt-BR" sz="1800" u="sng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 = 180000, Perda = 1256, Caixa Papelão = R$0,01, Madeira = R$2,00, Frete = R$100,00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 = R$7161,34</a:t>
            </a:r>
          </a:p>
          <a:p>
            <a:pPr marL="0" indent="0" algn="just">
              <a:buNone/>
            </a:pP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46978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F8CAB270-0D2F-4132-85AC-24B60AB8A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É a tradução de uma equação matemática (fórmula) para a linguagem algorítmica (Java).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Podemos utilizar os seguintes operadores aritméticos básicos: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549"/>
              </p:ext>
            </p:extLst>
          </p:nvPr>
        </p:nvGraphicFramePr>
        <p:xfrm>
          <a:off x="468313" y="2708920"/>
          <a:ext cx="8153400" cy="2178816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+ 4;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resultado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100 – soma;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inss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salario </a:t>
                      </a:r>
                      <a:r>
                        <a:rPr kumimoji="0" lang="pt-BR" sz="3300" b="1" i="0" u="none" strike="noStrike" cap="none" normalizeH="0" baseline="-1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0.08;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Divisão inteira ou decimal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media =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/ 7;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Resto de uma divisão inteira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sobra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% 3;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2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Número de Slide 3">
            <a:extLst>
              <a:ext uri="{FF2B5EF4-FFF2-40B4-BE49-F238E27FC236}">
                <a16:creationId xmlns:a16="http://schemas.microsoft.com/office/drawing/2014/main" id="{0AAA34EE-3CEC-4A6D-A46C-092511727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DBDCF-B9E0-4214-A756-947964B991F7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2EE2122-75C0-4FA2-85EB-1E9923FE5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FCF8C36-4BBB-43E6-B5D9-F8CBE92F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38989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: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985DEEF-D644-424A-8607-1EE1B875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4772496"/>
            <a:ext cx="408371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%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5654" name="Text Box 14">
            <a:extLst>
              <a:ext uri="{FF2B5EF4-FFF2-40B4-BE49-F238E27FC236}">
                <a16:creationId xmlns:a16="http://schemas.microsoft.com/office/drawing/2014/main" id="{B733775E-A60B-4AF4-B7B2-8C01F21D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1112272"/>
            <a:ext cx="4083716" cy="28007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+</a:t>
            </a:r>
            <a:r>
              <a:rPr lang="pt-BR" altLang="pt-BR" sz="3200" dirty="0">
                <a:latin typeface="Times New Roman" panose="02020603050405020304" pitchFamily="18" charset="0"/>
              </a:rPr>
              <a:t> 4 = 13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–</a:t>
            </a:r>
            <a:r>
              <a:rPr lang="pt-BR" altLang="pt-BR" sz="3200" dirty="0">
                <a:latin typeface="Times New Roman" panose="02020603050405020304" pitchFamily="18" charset="0"/>
              </a:rPr>
              <a:t> 4 = 5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*</a:t>
            </a:r>
            <a:r>
              <a:rPr lang="pt-BR" altLang="pt-BR" sz="3200" dirty="0">
                <a:latin typeface="Times New Roman" panose="02020603050405020304" pitchFamily="18" charset="0"/>
              </a:rPr>
              <a:t> 4 = 36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anose="02020603050405020304" pitchFamily="18" charset="0"/>
              </a:rPr>
              <a:t> 4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.0</a:t>
            </a:r>
            <a:r>
              <a:rPr lang="pt-BR" altLang="pt-BR" sz="3200" dirty="0">
                <a:latin typeface="Times New Roman" panose="02020603050405020304" pitchFamily="18" charset="0"/>
              </a:rPr>
              <a:t> = 2.25</a:t>
            </a:r>
          </a:p>
        </p:txBody>
      </p:sp>
      <p:grpSp>
        <p:nvGrpSpPr>
          <p:cNvPr id="3" name="Grupo 4">
            <a:extLst>
              <a:ext uri="{FF2B5EF4-FFF2-40B4-BE49-F238E27FC236}">
                <a16:creationId xmlns:a16="http://schemas.microsoft.com/office/drawing/2014/main" id="{8AEE61E1-F0D1-4BF6-A418-85FAE8C55658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2060575"/>
            <a:ext cx="3725862" cy="3970338"/>
            <a:chOff x="1309739" y="2060848"/>
            <a:chExt cx="3726033" cy="3970337"/>
          </a:xfrm>
        </p:grpSpPr>
        <p:grpSp>
          <p:nvGrpSpPr>
            <p:cNvPr id="155656" name="Grupo 2">
              <a:extLst>
                <a:ext uri="{FF2B5EF4-FFF2-40B4-BE49-F238E27FC236}">
                  <a16:creationId xmlns:a16="http://schemas.microsoft.com/office/drawing/2014/main" id="{60E7F7A8-A0AE-45A6-89D2-42FA01AE2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739" y="2060848"/>
              <a:ext cx="3694061" cy="3970337"/>
              <a:chOff x="1309739" y="2060848"/>
              <a:chExt cx="3694061" cy="3970337"/>
            </a:xfrm>
          </p:grpSpPr>
          <p:grpSp>
            <p:nvGrpSpPr>
              <p:cNvPr id="155659" name="Group 13">
                <a:extLst>
                  <a:ext uri="{FF2B5EF4-FFF2-40B4-BE49-F238E27FC236}">
                    <a16:creationId xmlns:a16="http://schemas.microsoft.com/office/drawing/2014/main" id="{ED73414B-7FBD-4685-9520-E995C805F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1600" y="2060848"/>
                <a:ext cx="3632200" cy="3970337"/>
                <a:chOff x="864" y="1968"/>
                <a:chExt cx="2288" cy="2501"/>
              </a:xfrm>
            </p:grpSpPr>
            <p:sp>
              <p:nvSpPr>
                <p:cNvPr id="2" name="Text Box 4">
                  <a:extLst>
                    <a:ext uri="{FF2B5EF4-FFF2-40B4-BE49-F238E27FC236}">
                      <a16:creationId xmlns:a16="http://schemas.microsoft.com/office/drawing/2014/main" id="{B329AECC-68C5-4F98-9633-E5941A900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968"/>
                  <a:ext cx="2288" cy="25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9    4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8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2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     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/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endParaRPr lang="pt-BR" altLang="pt-BR" sz="3600" dirty="0">
                    <a:latin typeface="Times New Roman" pitchFamily="18" charset="0"/>
                  </a:endParaRP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%</a:t>
                  </a:r>
                  <a:endParaRPr lang="pt-BR" altLang="pt-BR" sz="2400" b="1" dirty="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55662" name="Group 5">
                  <a:extLst>
                    <a:ext uri="{FF2B5EF4-FFF2-40B4-BE49-F238E27FC236}">
                      <a16:creationId xmlns:a16="http://schemas.microsoft.com/office/drawing/2014/main" id="{FFE682D1-B304-4D9A-936D-2F9AD108BF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2016"/>
                  <a:ext cx="1392" cy="1969"/>
                  <a:chOff x="1296" y="2016"/>
                  <a:chExt cx="1392" cy="1969"/>
                </a:xfrm>
              </p:grpSpPr>
              <p:grpSp>
                <p:nvGrpSpPr>
                  <p:cNvPr id="155663" name="Group 6">
                    <a:extLst>
                      <a:ext uri="{FF2B5EF4-FFF2-40B4-BE49-F238E27FC236}">
                        <a16:creationId xmlns:a16="http://schemas.microsoft.com/office/drawing/2014/main" id="{D0F15DAF-7240-4FF2-99E2-FB6FDE72FD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2016"/>
                    <a:ext cx="576" cy="432"/>
                    <a:chOff x="1584" y="1968"/>
                    <a:chExt cx="576" cy="432"/>
                  </a:xfrm>
                </p:grpSpPr>
                <p:sp>
                  <p:nvSpPr>
                    <p:cNvPr id="155666" name="Line 7">
                      <a:extLst>
                        <a:ext uri="{FF2B5EF4-FFF2-40B4-BE49-F238E27FC236}">
                          <a16:creationId xmlns:a16="http://schemas.microsoft.com/office/drawing/2014/main" id="{0A3CD42D-5A01-4BA1-8662-FCF8E904CF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1968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55667" name="Line 8">
                      <a:extLst>
                        <a:ext uri="{FF2B5EF4-FFF2-40B4-BE49-F238E27FC236}">
                          <a16:creationId xmlns:a16="http://schemas.microsoft.com/office/drawing/2014/main" id="{872F2F2A-5689-486D-AA19-AC0DB7CB94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40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55664" name="AutoShape 9">
                    <a:extLst>
                      <a:ext uri="{FF2B5EF4-FFF2-40B4-BE49-F238E27FC236}">
                        <a16:creationId xmlns:a16="http://schemas.microsoft.com/office/drawing/2014/main" id="{A8DB77DF-8E15-4100-BD50-15797D10E7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466"/>
                    <a:ext cx="258" cy="519"/>
                  </a:xfrm>
                  <a:prstGeom prst="upArrow">
                    <a:avLst>
                      <a:gd name="adj1" fmla="val 49676"/>
                      <a:gd name="adj2" fmla="val 9779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  <p:sp>
                <p:nvSpPr>
                  <p:cNvPr id="155665" name="AutoShape 10">
                    <a:extLst>
                      <a:ext uri="{FF2B5EF4-FFF2-40B4-BE49-F238E27FC236}">
                        <a16:creationId xmlns:a16="http://schemas.microsoft.com/office/drawing/2014/main" id="{B3BCCBF0-D671-44E5-B486-E4D09DDF6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592"/>
                    <a:ext cx="528" cy="210"/>
                  </a:xfrm>
                  <a:prstGeom prst="leftArrow">
                    <a:avLst>
                      <a:gd name="adj1" fmla="val 49528"/>
                      <a:gd name="adj2" fmla="val 100001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</p:grpSp>
          </p:grpSp>
          <p:sp>
            <p:nvSpPr>
              <p:cNvPr id="155660" name="Line 8">
                <a:extLst>
                  <a:ext uri="{FF2B5EF4-FFF2-40B4-BE49-F238E27FC236}">
                    <a16:creationId xmlns:a16="http://schemas.microsoft.com/office/drawing/2014/main" id="{C9F473F5-1443-402B-AE56-4A88C9A4A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739" y="3501008"/>
                <a:ext cx="4854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5657" name="CaixaDeTexto 3">
              <a:extLst>
                <a:ext uri="{FF2B5EF4-FFF2-40B4-BE49-F238E27FC236}">
                  <a16:creationId xmlns:a16="http://schemas.microsoft.com/office/drawing/2014/main" id="{36B43616-CE7D-40C1-B64E-E8A87B24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809" y="3574757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Resultado da divisão inteira</a:t>
              </a:r>
            </a:p>
          </p:txBody>
        </p:sp>
        <p:sp>
          <p:nvSpPr>
            <p:cNvPr id="155658" name="CaixaDeTexto 17">
              <a:extLst>
                <a:ext uri="{FF2B5EF4-FFF2-40B4-BE49-F238E27FC236}">
                  <a16:creationId xmlns:a16="http://schemas.microsoft.com/office/drawing/2014/main" id="{6322F581-CE7E-4882-9308-44DA008DF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301208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Resto da divisão inteira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Operadores Aritméticos Complementares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21525"/>
              </p:ext>
            </p:extLst>
          </p:nvPr>
        </p:nvGraphicFramePr>
        <p:xfrm>
          <a:off x="395536" y="1124744"/>
          <a:ext cx="8352159" cy="4985261"/>
        </p:xfrm>
        <a:graphic>
          <a:graphicData uri="http://schemas.openxmlformats.org/drawingml/2006/table">
            <a:tbl>
              <a:tblPr/>
              <a:tblGrid>
                <a:gridCol w="125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356">
                  <a:extLst>
                    <a:ext uri="{9D8B030D-6E8A-4147-A177-3AD203B41FA5}">
                      <a16:colId xmlns:a16="http://schemas.microsoft.com/office/drawing/2014/main" val="4107003091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Equivalente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+=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-=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*=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*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/=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/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 da 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%=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%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9362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++X;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+ 1;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X=X+1;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5412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--X;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- 1;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X=X-1;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7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Métodos da Classe </a:t>
            </a:r>
            <a:r>
              <a:rPr lang="pt-BR" altLang="pt-BR" b="1" dirty="0" err="1"/>
              <a:t>Math</a:t>
            </a:r>
            <a:endParaRPr lang="pt-BR" altLang="pt-BR" dirty="0"/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5038"/>
              </p:ext>
            </p:extLst>
          </p:nvPr>
        </p:nvGraphicFramePr>
        <p:xfrm>
          <a:off x="471488" y="980728"/>
          <a:ext cx="8153400" cy="5336824"/>
        </p:xfrm>
        <a:graphic>
          <a:graphicData uri="http://schemas.openxmlformats.org/drawingml/2006/table">
            <a:tbl>
              <a:tblPr bandRow="1"/>
              <a:tblGrid>
                <a:gridCol w="194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Operação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Exemplo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Math.pow(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x,y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potência de X elevado a 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Math.pow(3,2)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3913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quadrada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Math.sqrt(9)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9657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Math.cbrt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cúbica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Math.cbrt(8)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509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Math.ceil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Arredonda um número real para cima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Math.ceil(3.2)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Arredonda um número real para cima ou para baixo transformando-o num inteiro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(3.3)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(3.8)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563643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Arrodonda um número real para baixo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Math.floor(3.2)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Math.abs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absoluto de X (X deve ser inteiro)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Math.abs(-5)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é 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250308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Math.PI</a:t>
                      </a:r>
                      <a:endParaRPr kumimoji="0" lang="pt-B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de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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Math.PI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3,1416...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9124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Math.exp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</a:t>
                      </a:r>
                      <a:r>
                        <a:rPr kumimoji="0" 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elevado a X (e – neperiano)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Math.exp(1)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2,7182818...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Math.random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100" b="0" dirty="0">
                          <a:effectLst/>
                        </a:rPr>
                        <a:t>Retorna um número aleatório entre 0 e 1</a:t>
                      </a:r>
                      <a:endParaRPr lang="pt-BR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59975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natural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Math.log(2.7182818)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Math.log10(x)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 base 10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Math.log10(10)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Math.sin(PI)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cosseno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Math.cos(PI)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4916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Math.tan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tangente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Math.tan(PI/4)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Math.toDegrees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radianos para graus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Math.toDegrees(PI)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180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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Math.toRadians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graus para radianos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Math.toRadians(180)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PI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74628</TotalTime>
  <Words>3785</Words>
  <Application>Microsoft Office PowerPoint</Application>
  <PresentationFormat>Apresentação na tela (4:3)</PresentationFormat>
  <Paragraphs>691</Paragraphs>
  <Slides>51</Slides>
  <Notes>44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51</vt:i4>
      </vt:variant>
    </vt:vector>
  </HeadingPairs>
  <TitlesOfParts>
    <vt:vector size="62" baseType="lpstr">
      <vt:lpstr>Arial</vt:lpstr>
      <vt:lpstr>Cambria Math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5</vt:lpstr>
      <vt:lpstr>Comando de ATRIBUIÇÃO</vt:lpstr>
      <vt:lpstr>Comando de ATRIBUIÇÃO</vt:lpstr>
      <vt:lpstr>Fluxograma</vt:lpstr>
      <vt:lpstr>Expressão Aritmética</vt:lpstr>
      <vt:lpstr>Expressão Aritmética</vt:lpstr>
      <vt:lpstr>Operadores Aritméticos Complementares</vt:lpstr>
      <vt:lpstr>Métodos da Classe Math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Exemplo 1</vt:lpstr>
      <vt:lpstr>Exemplo 1  (Programa resolvido)</vt:lpstr>
      <vt:lpstr>Exemplo 1  (Programa resolvido)</vt:lpstr>
      <vt:lpstr>Exemplo 1  (Programa resolvido)</vt:lpstr>
      <vt:lpstr>Exemplo 1  (Programa resolvido)</vt:lpstr>
      <vt:lpstr>Exemplo 1  Fluxograma</vt:lpstr>
      <vt:lpstr>Exemplo 2</vt:lpstr>
      <vt:lpstr>Exemplo 2  (Programa resolvido)</vt:lpstr>
      <vt:lpstr>Exemplo 2  Fluxograma</vt:lpstr>
      <vt:lpstr>Exemplo 3</vt:lpstr>
      <vt:lpstr>Exemplo 3  (Programa resolvido)</vt:lpstr>
      <vt:lpstr>Exemplo 3  Fluxograma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Decomposição Numérica</vt:lpstr>
      <vt:lpstr>Exemplo 4</vt:lpstr>
      <vt:lpstr>Exemplo 4 (Programa resolvido)</vt:lpstr>
      <vt:lpstr>Exemplo 5</vt:lpstr>
      <vt:lpstr>Exemplo 5 (Programa resolvido)</vt:lpstr>
      <vt:lpstr>Exercício 10</vt:lpstr>
      <vt:lpstr>Exercício 10</vt:lpstr>
      <vt:lpstr>Exercício 11</vt:lpstr>
      <vt:lpstr>Exercício 12</vt:lpstr>
      <vt:lpstr>Exercício Extra 1</vt:lpstr>
      <vt:lpstr>Exercício Extra 2</vt:lpstr>
      <vt:lpstr>Exercício Extra 3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2583</cp:revision>
  <dcterms:created xsi:type="dcterms:W3CDTF">2006-08-20T19:26:34Z</dcterms:created>
  <dcterms:modified xsi:type="dcterms:W3CDTF">2023-03-13T22:58:53Z</dcterms:modified>
</cp:coreProperties>
</file>