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23"/>
  </p:notesMasterIdLst>
  <p:handoutMasterIdLst>
    <p:handoutMasterId r:id="rId24"/>
  </p:handoutMasterIdLst>
  <p:sldIdLst>
    <p:sldId id="256" r:id="rId2"/>
    <p:sldId id="1414" r:id="rId3"/>
    <p:sldId id="1416" r:id="rId4"/>
    <p:sldId id="1658" r:id="rId5"/>
    <p:sldId id="1776" r:id="rId6"/>
    <p:sldId id="1659" r:id="rId7"/>
    <p:sldId id="1419" r:id="rId8"/>
    <p:sldId id="1773" r:id="rId9"/>
    <p:sldId id="1563" r:id="rId10"/>
    <p:sldId id="1771" r:id="rId11"/>
    <p:sldId id="1772" r:id="rId12"/>
    <p:sldId id="1777" r:id="rId13"/>
    <p:sldId id="1774" r:id="rId14"/>
    <p:sldId id="1775" r:id="rId15"/>
    <p:sldId id="1421" r:id="rId16"/>
    <p:sldId id="1423" r:id="rId17"/>
    <p:sldId id="545" r:id="rId18"/>
    <p:sldId id="1426" r:id="rId19"/>
    <p:sldId id="1778" r:id="rId20"/>
    <p:sldId id="1779" r:id="rId21"/>
    <p:sldId id="1110" r:id="rId22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C0C0C0"/>
    <a:srgbClr val="009900"/>
    <a:srgbClr val="CC0000"/>
    <a:srgbClr val="777777"/>
    <a:srgbClr val="66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7E478D-5EAF-42B4-8F17-9C4BB0288B25}" v="696" dt="2020-11-05T01:00:28.3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79" autoAdjust="0"/>
    <p:restoredTop sz="94709" autoAdjust="0"/>
  </p:normalViewPr>
  <p:slideViewPr>
    <p:cSldViewPr>
      <p:cViewPr varScale="1">
        <p:scale>
          <a:sx n="121" d="100"/>
          <a:sy n="121" d="100"/>
        </p:scale>
        <p:origin x="9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Luiz Freitas" userId="122532effb8c3c75" providerId="LiveId" clId="{55796886-2295-4559-AB9F-82E6496BF1D2}"/>
    <pc:docChg chg="undo redo custSel addSld delSld modSld sldOrd">
      <pc:chgData name="Ricardo Luiz Freitas" userId="122532effb8c3c75" providerId="LiveId" clId="{55796886-2295-4559-AB9F-82E6496BF1D2}" dt="2020-06-11T00:49:05.458" v="1142"/>
      <pc:docMkLst>
        <pc:docMk/>
      </pc:docMkLst>
      <pc:sldChg chg="ord">
        <pc:chgData name="Ricardo Luiz Freitas" userId="122532effb8c3c75" providerId="LiveId" clId="{55796886-2295-4559-AB9F-82E6496BF1D2}" dt="2020-06-04T01:46:40.609" v="658"/>
        <pc:sldMkLst>
          <pc:docMk/>
          <pc:sldMk cId="0" sldId="449"/>
        </pc:sldMkLst>
      </pc:sldChg>
      <pc:sldChg chg="modSp">
        <pc:chgData name="Ricardo Luiz Freitas" userId="122532effb8c3c75" providerId="LiveId" clId="{55796886-2295-4559-AB9F-82E6496BF1D2}" dt="2020-06-04T23:12:22.718" v="805" actId="113"/>
        <pc:sldMkLst>
          <pc:docMk/>
          <pc:sldMk cId="0" sldId="797"/>
        </pc:sldMkLst>
        <pc:spChg chg="mod">
          <ac:chgData name="Ricardo Luiz Freitas" userId="122532effb8c3c75" providerId="LiveId" clId="{55796886-2295-4559-AB9F-82E6496BF1D2}" dt="2020-06-04T23:12:22.718" v="805" actId="113"/>
          <ac:spMkLst>
            <pc:docMk/>
            <pc:sldMk cId="0" sldId="797"/>
            <ac:spMk id="41988" creationId="{4B5683E3-419E-4B0B-8315-D692857EAB2B}"/>
          </ac:spMkLst>
        </pc:spChg>
      </pc:sldChg>
      <pc:sldChg chg="modSp">
        <pc:chgData name="Ricardo Luiz Freitas" userId="122532effb8c3c75" providerId="LiveId" clId="{55796886-2295-4559-AB9F-82E6496BF1D2}" dt="2020-06-04T23:13:43.718" v="806"/>
        <pc:sldMkLst>
          <pc:docMk/>
          <pc:sldMk cId="0" sldId="798"/>
        </pc:sldMkLst>
        <pc:spChg chg="mod">
          <ac:chgData name="Ricardo Luiz Freitas" userId="122532effb8c3c75" providerId="LiveId" clId="{55796886-2295-4559-AB9F-82E6496BF1D2}" dt="2020-06-04T23:13:43.718" v="806"/>
          <ac:spMkLst>
            <pc:docMk/>
            <pc:sldMk cId="0" sldId="798"/>
            <ac:spMk id="44036" creationId="{07336059-FB2B-43EF-8EC8-E2A56390EE64}"/>
          </ac:spMkLst>
        </pc:spChg>
      </pc:sldChg>
      <pc:sldChg chg="modSp">
        <pc:chgData name="Ricardo Luiz Freitas" userId="122532effb8c3c75" providerId="LiveId" clId="{55796886-2295-4559-AB9F-82E6496BF1D2}" dt="2020-06-04T23:10:38.562" v="801"/>
        <pc:sldMkLst>
          <pc:docMk/>
          <pc:sldMk cId="0" sldId="804"/>
        </pc:sldMkLst>
        <pc:spChg chg="mod">
          <ac:chgData name="Ricardo Luiz Freitas" userId="122532effb8c3c75" providerId="LiveId" clId="{55796886-2295-4559-AB9F-82E6496BF1D2}" dt="2020-06-04T23:10:38.562" v="801"/>
          <ac:spMkLst>
            <pc:docMk/>
            <pc:sldMk cId="0" sldId="804"/>
            <ac:spMk id="37892" creationId="{E918DDB4-D957-4A5C-8000-F190B779626F}"/>
          </ac:spMkLst>
        </pc:spChg>
      </pc:sldChg>
      <pc:sldChg chg="modSp">
        <pc:chgData name="Ricardo Luiz Freitas" userId="122532effb8c3c75" providerId="LiveId" clId="{55796886-2295-4559-AB9F-82E6496BF1D2}" dt="2020-06-04T23:14:06.645" v="808" actId="113"/>
        <pc:sldMkLst>
          <pc:docMk/>
          <pc:sldMk cId="0" sldId="812"/>
        </pc:sldMkLst>
        <pc:spChg chg="mod">
          <ac:chgData name="Ricardo Luiz Freitas" userId="122532effb8c3c75" providerId="LiveId" clId="{55796886-2295-4559-AB9F-82E6496BF1D2}" dt="2020-06-04T23:14:06.645" v="808" actId="113"/>
          <ac:spMkLst>
            <pc:docMk/>
            <pc:sldMk cId="0" sldId="812"/>
            <ac:spMk id="46084" creationId="{DE9B3CBC-D984-42C8-9E08-BC1B7EBDE18D}"/>
          </ac:spMkLst>
        </pc:spChg>
      </pc:sldChg>
      <pc:sldChg chg="modSp">
        <pc:chgData name="Ricardo Luiz Freitas" userId="122532effb8c3c75" providerId="LiveId" clId="{55796886-2295-4559-AB9F-82E6496BF1D2}" dt="2020-06-10T01:21:53.203" v="890" actId="115"/>
        <pc:sldMkLst>
          <pc:docMk/>
          <pc:sldMk cId="0" sldId="882"/>
        </pc:sldMkLst>
        <pc:spChg chg="mod">
          <ac:chgData name="Ricardo Luiz Freitas" userId="122532effb8c3c75" providerId="LiveId" clId="{55796886-2295-4559-AB9F-82E6496BF1D2}" dt="2020-06-10T01:21:53.203" v="890" actId="115"/>
          <ac:spMkLst>
            <pc:docMk/>
            <pc:sldMk cId="0" sldId="882"/>
            <ac:spMk id="114692" creationId="{203405B6-A690-45C1-961C-0BF2119159D7}"/>
          </ac:spMkLst>
        </pc:spChg>
      </pc:sldChg>
      <pc:sldChg chg="modSp add del">
        <pc:chgData name="Ricardo Luiz Freitas" userId="122532effb8c3c75" providerId="LiveId" clId="{55796886-2295-4559-AB9F-82E6496BF1D2}" dt="2020-06-04T01:19:37.681" v="491"/>
        <pc:sldMkLst>
          <pc:docMk/>
          <pc:sldMk cId="0" sldId="966"/>
        </pc:sldMkLst>
        <pc:spChg chg="mod">
          <ac:chgData name="Ricardo Luiz Freitas" userId="122532effb8c3c75" providerId="LiveId" clId="{55796886-2295-4559-AB9F-82E6496BF1D2}" dt="2020-06-04T01:15:20.017" v="489" actId="20577"/>
          <ac:spMkLst>
            <pc:docMk/>
            <pc:sldMk cId="0" sldId="966"/>
            <ac:spMk id="23557" creationId="{577D731F-AF4E-4FB3-8F40-0781A703E095}"/>
          </ac:spMkLst>
        </pc:spChg>
      </pc:sldChg>
      <pc:sldChg chg="addSp modAnim">
        <pc:chgData name="Ricardo Luiz Freitas" userId="122532effb8c3c75" providerId="LiveId" clId="{55796886-2295-4559-AB9F-82E6496BF1D2}" dt="2020-06-11T00:48:32.532" v="1141"/>
        <pc:sldMkLst>
          <pc:docMk/>
          <pc:sldMk cId="0" sldId="969"/>
        </pc:sldMkLst>
        <pc:spChg chg="add">
          <ac:chgData name="Ricardo Luiz Freitas" userId="122532effb8c3c75" providerId="LiveId" clId="{55796886-2295-4559-AB9F-82E6496BF1D2}" dt="2020-06-11T00:48:32.532" v="1141"/>
          <ac:spMkLst>
            <pc:docMk/>
            <pc:sldMk cId="0" sldId="969"/>
            <ac:spMk id="6" creationId="{62B637E1-CCBD-4A81-A21D-16C95023A193}"/>
          </ac:spMkLst>
        </pc:spChg>
      </pc:sldChg>
      <pc:sldChg chg="modSp">
        <pc:chgData name="Ricardo Luiz Freitas" userId="122532effb8c3c75" providerId="LiveId" clId="{55796886-2295-4559-AB9F-82E6496BF1D2}" dt="2020-06-04T01:52:53.707" v="678" actId="115"/>
        <pc:sldMkLst>
          <pc:docMk/>
          <pc:sldMk cId="0" sldId="970"/>
        </pc:sldMkLst>
        <pc:spChg chg="mod">
          <ac:chgData name="Ricardo Luiz Freitas" userId="122532effb8c3c75" providerId="LiveId" clId="{55796886-2295-4559-AB9F-82E6496BF1D2}" dt="2020-06-04T01:52:53.707" v="678" actId="115"/>
          <ac:spMkLst>
            <pc:docMk/>
            <pc:sldMk cId="0" sldId="970"/>
            <ac:spMk id="6" creationId="{C882CD11-1C2F-444B-92F7-4F1539AAAF33}"/>
          </ac:spMkLst>
        </pc:spChg>
      </pc:sldChg>
      <pc:sldChg chg="modSp ord">
        <pc:chgData name="Ricardo Luiz Freitas" userId="122532effb8c3c75" providerId="LiveId" clId="{55796886-2295-4559-AB9F-82E6496BF1D2}" dt="2020-06-04T01:52:57.350" v="679" actId="115"/>
        <pc:sldMkLst>
          <pc:docMk/>
          <pc:sldMk cId="0" sldId="971"/>
        </pc:sldMkLst>
        <pc:spChg chg="mod">
          <ac:chgData name="Ricardo Luiz Freitas" userId="122532effb8c3c75" providerId="LiveId" clId="{55796886-2295-4559-AB9F-82E6496BF1D2}" dt="2020-06-04T01:52:57.350" v="679" actId="115"/>
          <ac:spMkLst>
            <pc:docMk/>
            <pc:sldMk cId="0" sldId="971"/>
            <ac:spMk id="5" creationId="{C882CD11-1C2F-444B-92F7-4F1539AAAF33}"/>
          </ac:spMkLst>
        </pc:spChg>
      </pc:sldChg>
      <pc:sldChg chg="modSp">
        <pc:chgData name="Ricardo Luiz Freitas" userId="122532effb8c3c75" providerId="LiveId" clId="{55796886-2295-4559-AB9F-82E6496BF1D2}" dt="2020-06-04T23:08:06.123" v="800" actId="20577"/>
        <pc:sldMkLst>
          <pc:docMk/>
          <pc:sldMk cId="0" sldId="1480"/>
        </pc:sldMkLst>
        <pc:spChg chg="mod">
          <ac:chgData name="Ricardo Luiz Freitas" userId="122532effb8c3c75" providerId="LiveId" clId="{55796886-2295-4559-AB9F-82E6496BF1D2}" dt="2020-06-04T23:08:06.123" v="800" actId="20577"/>
          <ac:spMkLst>
            <pc:docMk/>
            <pc:sldMk cId="0" sldId="1480"/>
            <ac:spMk id="35844" creationId="{54B1C42D-BA46-4B88-91DD-3EDB4826401D}"/>
          </ac:spMkLst>
        </pc:spChg>
      </pc:sldChg>
      <pc:sldChg chg="modSp">
        <pc:chgData name="Ricardo Luiz Freitas" userId="122532effb8c3c75" providerId="LiveId" clId="{55796886-2295-4559-AB9F-82E6496BF1D2}" dt="2020-06-04T23:11:52.152" v="802"/>
        <pc:sldMkLst>
          <pc:docMk/>
          <pc:sldMk cId="0" sldId="1482"/>
        </pc:sldMkLst>
        <pc:spChg chg="mod">
          <ac:chgData name="Ricardo Luiz Freitas" userId="122532effb8c3c75" providerId="LiveId" clId="{55796886-2295-4559-AB9F-82E6496BF1D2}" dt="2020-06-04T23:11:52.152" v="802"/>
          <ac:spMkLst>
            <pc:docMk/>
            <pc:sldMk cId="0" sldId="1482"/>
            <ac:spMk id="39940" creationId="{E5312E29-F776-43AC-9158-6F28A876B338}"/>
          </ac:spMkLst>
        </pc:spChg>
      </pc:sldChg>
      <pc:sldChg chg="ord">
        <pc:chgData name="Ricardo Luiz Freitas" userId="122532effb8c3c75" providerId="LiveId" clId="{55796886-2295-4559-AB9F-82E6496BF1D2}" dt="2020-06-03T23:25:03.448" v="42"/>
        <pc:sldMkLst>
          <pc:docMk/>
          <pc:sldMk cId="0" sldId="1489"/>
        </pc:sldMkLst>
      </pc:sldChg>
      <pc:sldChg chg="modSp setBg">
        <pc:chgData name="Ricardo Luiz Freitas" userId="122532effb8c3c75" providerId="LiveId" clId="{55796886-2295-4559-AB9F-82E6496BF1D2}" dt="2020-06-04T22:53:27.725" v="689" actId="20577"/>
        <pc:sldMkLst>
          <pc:docMk/>
          <pc:sldMk cId="0" sldId="1491"/>
        </pc:sldMkLst>
        <pc:spChg chg="mod">
          <ac:chgData name="Ricardo Luiz Freitas" userId="122532effb8c3c75" providerId="LiveId" clId="{55796886-2295-4559-AB9F-82E6496BF1D2}" dt="2020-06-04T22:53:27.725" v="689" actId="20577"/>
          <ac:spMkLst>
            <pc:docMk/>
            <pc:sldMk cId="0" sldId="1491"/>
            <ac:spMk id="53250" creationId="{9D380137-BE3B-4C9D-9AEE-3AFB84D36DFB}"/>
          </ac:spMkLst>
        </pc:spChg>
        <pc:graphicFrameChg chg="modGraphic">
          <ac:chgData name="Ricardo Luiz Freitas" userId="122532effb8c3c75" providerId="LiveId" clId="{55796886-2295-4559-AB9F-82E6496BF1D2}" dt="2020-06-03T23:26:23.200" v="81" actId="20577"/>
          <ac:graphicFrameMkLst>
            <pc:docMk/>
            <pc:sldMk cId="0" sldId="1491"/>
            <ac:graphicFrameMk id="10" creationId="{82DF53B2-07CE-496A-9500-21C8BD291A62}"/>
          </ac:graphicFrameMkLst>
        </pc:graphicFrameChg>
      </pc:sldChg>
      <pc:sldChg chg="ord">
        <pc:chgData name="Ricardo Luiz Freitas" userId="122532effb8c3c75" providerId="LiveId" clId="{55796886-2295-4559-AB9F-82E6496BF1D2}" dt="2020-06-04T01:34:34.657" v="588"/>
        <pc:sldMkLst>
          <pc:docMk/>
          <pc:sldMk cId="0" sldId="1511"/>
        </pc:sldMkLst>
      </pc:sldChg>
      <pc:sldChg chg="modSp">
        <pc:chgData name="Ricardo Luiz Freitas" userId="122532effb8c3c75" providerId="LiveId" clId="{55796886-2295-4559-AB9F-82E6496BF1D2}" dt="2020-06-04T23:06:44.925" v="779" actId="6549"/>
        <pc:sldMkLst>
          <pc:docMk/>
          <pc:sldMk cId="0" sldId="1512"/>
        </pc:sldMkLst>
        <pc:spChg chg="mod">
          <ac:chgData name="Ricardo Luiz Freitas" userId="122532effb8c3c75" providerId="LiveId" clId="{55796886-2295-4559-AB9F-82E6496BF1D2}" dt="2020-06-04T23:06:44.925" v="779" actId="6549"/>
          <ac:spMkLst>
            <pc:docMk/>
            <pc:sldMk cId="0" sldId="1512"/>
            <ac:spMk id="86019" creationId="{39BAAB10-23D0-4C5F-89D1-F34FC9ADB0B7}"/>
          </ac:spMkLst>
        </pc:spChg>
      </pc:sldChg>
      <pc:sldChg chg="modSp">
        <pc:chgData name="Ricardo Luiz Freitas" userId="122532effb8c3c75" providerId="LiveId" clId="{55796886-2295-4559-AB9F-82E6496BF1D2}" dt="2020-06-10T01:20:36.673" v="881" actId="115"/>
        <pc:sldMkLst>
          <pc:docMk/>
          <pc:sldMk cId="0" sldId="1526"/>
        </pc:sldMkLst>
        <pc:spChg chg="mod">
          <ac:chgData name="Ricardo Luiz Freitas" userId="122532effb8c3c75" providerId="LiveId" clId="{55796886-2295-4559-AB9F-82E6496BF1D2}" dt="2020-06-10T01:20:36.673" v="881" actId="115"/>
          <ac:spMkLst>
            <pc:docMk/>
            <pc:sldMk cId="0" sldId="1526"/>
            <ac:spMk id="111620" creationId="{D4EC191A-F638-4EE0-9CE2-2D75B5261429}"/>
          </ac:spMkLst>
        </pc:spChg>
      </pc:sldChg>
      <pc:sldChg chg="modSp">
        <pc:chgData name="Ricardo Luiz Freitas" userId="122532effb8c3c75" providerId="LiveId" clId="{55796886-2295-4559-AB9F-82E6496BF1D2}" dt="2020-06-03T23:28:04.452" v="82" actId="255"/>
        <pc:sldMkLst>
          <pc:docMk/>
          <pc:sldMk cId="4196556131" sldId="1636"/>
        </pc:sldMkLst>
        <pc:spChg chg="mod">
          <ac:chgData name="Ricardo Luiz Freitas" userId="122532effb8c3c75" providerId="LiveId" clId="{55796886-2295-4559-AB9F-82E6496BF1D2}" dt="2020-06-03T23:28:04.452" v="82" actId="255"/>
          <ac:spMkLst>
            <pc:docMk/>
            <pc:sldMk cId="4196556131" sldId="1636"/>
            <ac:spMk id="67588" creationId="{E4A55CE1-8FC4-49D3-A7EC-A11EB683290B}"/>
          </ac:spMkLst>
        </pc:spChg>
      </pc:sldChg>
      <pc:sldChg chg="delSp modSp">
        <pc:chgData name="Ricardo Luiz Freitas" userId="122532effb8c3c75" providerId="LiveId" clId="{55796886-2295-4559-AB9F-82E6496BF1D2}" dt="2020-06-04T23:01:02.955" v="722" actId="113"/>
        <pc:sldMkLst>
          <pc:docMk/>
          <pc:sldMk cId="1432777737" sldId="1684"/>
        </pc:sldMkLst>
        <pc:spChg chg="del">
          <ac:chgData name="Ricardo Luiz Freitas" userId="122532effb8c3c75" providerId="LiveId" clId="{55796886-2295-4559-AB9F-82E6496BF1D2}" dt="2020-06-04T01:00:39.243" v="83" actId="478"/>
          <ac:spMkLst>
            <pc:docMk/>
            <pc:sldMk cId="1432777737" sldId="1684"/>
            <ac:spMk id="5" creationId="{3014BD6D-51F9-49C9-B9FA-8028B8CC541F}"/>
          </ac:spMkLst>
        </pc:spChg>
        <pc:spChg chg="mod">
          <ac:chgData name="Ricardo Luiz Freitas" userId="122532effb8c3c75" providerId="LiveId" clId="{55796886-2295-4559-AB9F-82E6496BF1D2}" dt="2020-06-04T23:01:02.955" v="722" actId="113"/>
          <ac:spMkLst>
            <pc:docMk/>
            <pc:sldMk cId="1432777737" sldId="1684"/>
            <ac:spMk id="18436" creationId="{CEA97C4C-08AE-4F4C-B3C2-86BE44B73F0C}"/>
          </ac:spMkLst>
        </pc:spChg>
      </pc:sldChg>
      <pc:sldChg chg="modSp">
        <pc:chgData name="Ricardo Luiz Freitas" userId="122532effb8c3c75" providerId="LiveId" clId="{55796886-2295-4559-AB9F-82E6496BF1D2}" dt="2020-06-04T01:21:55.403" v="493" actId="108"/>
        <pc:sldMkLst>
          <pc:docMk/>
          <pc:sldMk cId="1737281702" sldId="1686"/>
        </pc:sldMkLst>
        <pc:spChg chg="mod">
          <ac:chgData name="Ricardo Luiz Freitas" userId="122532effb8c3c75" providerId="LiveId" clId="{55796886-2295-4559-AB9F-82E6496BF1D2}" dt="2020-06-04T01:21:55.403" v="493" actId="108"/>
          <ac:spMkLst>
            <pc:docMk/>
            <pc:sldMk cId="1737281702" sldId="1686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22:03.767" v="494" actId="108"/>
        <pc:sldMkLst>
          <pc:docMk/>
          <pc:sldMk cId="3164466191" sldId="1687"/>
        </pc:sldMkLst>
        <pc:spChg chg="add mod">
          <ac:chgData name="Ricardo Luiz Freitas" userId="122532effb8c3c75" providerId="LiveId" clId="{55796886-2295-4559-AB9F-82E6496BF1D2}" dt="2020-06-04T01:22:03.767" v="494" actId="108"/>
          <ac:spMkLst>
            <pc:docMk/>
            <pc:sldMk cId="3164466191" sldId="1687"/>
            <ac:spMk id="6" creationId="{0851463E-2293-49FE-8E34-D19C4DE2C4A9}"/>
          </ac:spMkLst>
        </pc:spChg>
        <pc:spChg chg="add">
          <ac:chgData name="Ricardo Luiz Freitas" userId="122532effb8c3c75" providerId="LiveId" clId="{55796886-2295-4559-AB9F-82E6496BF1D2}" dt="2020-06-04T01:01:41.963" v="85"/>
          <ac:spMkLst>
            <pc:docMk/>
            <pc:sldMk cId="3164466191" sldId="1687"/>
            <ac:spMk id="7" creationId="{E6340D8D-A4B5-46BC-865A-D3A74EE93EE7}"/>
          </ac:spMkLst>
        </pc:spChg>
        <pc:spChg chg="del">
          <ac:chgData name="Ricardo Luiz Freitas" userId="122532effb8c3c75" providerId="LiveId" clId="{55796886-2295-4559-AB9F-82E6496BF1D2}" dt="2020-06-04T01:01:35.028" v="84" actId="478"/>
          <ac:spMkLst>
            <pc:docMk/>
            <pc:sldMk cId="3164466191" sldId="1687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13:02.479" v="486" actId="403"/>
        <pc:sldMkLst>
          <pc:docMk/>
          <pc:sldMk cId="4293394067" sldId="1693"/>
        </pc:sldMkLst>
        <pc:spChg chg="add mod">
          <ac:chgData name="Ricardo Luiz Freitas" userId="122532effb8c3c75" providerId="LiveId" clId="{55796886-2295-4559-AB9F-82E6496BF1D2}" dt="2020-06-04T01:13:02.479" v="486" actId="403"/>
          <ac:spMkLst>
            <pc:docMk/>
            <pc:sldMk cId="4293394067" sldId="1693"/>
            <ac:spMk id="2" creationId="{EE0E7229-9E6B-447A-8B9E-0994BBEFD0DB}"/>
          </ac:spMkLst>
        </pc:spChg>
        <pc:spChg chg="mod">
          <ac:chgData name="Ricardo Luiz Freitas" userId="122532effb8c3c75" providerId="LiveId" clId="{55796886-2295-4559-AB9F-82E6496BF1D2}" dt="2020-06-04T01:10:08.942" v="403" actId="6549"/>
          <ac:spMkLst>
            <pc:docMk/>
            <pc:sldMk cId="4293394067" sldId="1693"/>
            <ac:spMk id="16388" creationId="{290B4E74-F80B-48B0-8B00-F2EB2342EB3C}"/>
          </ac:spMkLst>
        </pc:spChg>
        <pc:graphicFrameChg chg="add del mod modGraphic">
          <ac:chgData name="Ricardo Luiz Freitas" userId="122532effb8c3c75" providerId="LiveId" clId="{55796886-2295-4559-AB9F-82E6496BF1D2}" dt="2020-06-04T01:08:40.316" v="231" actId="1036"/>
          <ac:graphicFrameMkLst>
            <pc:docMk/>
            <pc:sldMk cId="4293394067" sldId="1693"/>
            <ac:graphicFrameMk id="5" creationId="{E555E707-65F0-4DB2-852E-826BB636A4FB}"/>
          </ac:graphicFrameMkLst>
        </pc:graphicFrameChg>
        <pc:graphicFrameChg chg="add del">
          <ac:chgData name="Ricardo Luiz Freitas" userId="122532effb8c3c75" providerId="LiveId" clId="{55796886-2295-4559-AB9F-82E6496BF1D2}" dt="2020-06-04T01:05:44.202" v="182"/>
          <ac:graphicFrameMkLst>
            <pc:docMk/>
            <pc:sldMk cId="4293394067" sldId="1693"/>
            <ac:graphicFrameMk id="6" creationId="{94A2F696-3381-4532-91F5-937D0EA2FA1A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7:26.711" v="223" actId="20577"/>
          <ac:graphicFrameMkLst>
            <pc:docMk/>
            <pc:sldMk cId="4293394067" sldId="1693"/>
            <ac:graphicFrameMk id="7" creationId="{DA375A05-FA2A-4630-9015-2A0F918097F4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8:02.573" v="230" actId="20577"/>
          <ac:graphicFrameMkLst>
            <pc:docMk/>
            <pc:sldMk cId="4293394067" sldId="1693"/>
            <ac:graphicFrameMk id="8" creationId="{368617EF-C447-4930-9619-9790F39F0B74}"/>
          </ac:graphicFrameMkLst>
        </pc:graphicFrameChg>
      </pc:sldChg>
      <pc:sldChg chg="modSp">
        <pc:chgData name="Ricardo Luiz Freitas" userId="122532effb8c3c75" providerId="LiveId" clId="{55796886-2295-4559-AB9F-82E6496BF1D2}" dt="2020-06-04T01:22:59.762" v="496" actId="108"/>
        <pc:sldMkLst>
          <pc:docMk/>
          <pc:sldMk cId="2317094954" sldId="1694"/>
        </pc:sldMkLst>
        <pc:spChg chg="mod">
          <ac:chgData name="Ricardo Luiz Freitas" userId="122532effb8c3c75" providerId="LiveId" clId="{55796886-2295-4559-AB9F-82E6496BF1D2}" dt="2020-06-04T01:22:59.762" v="496" actId="108"/>
          <ac:spMkLst>
            <pc:docMk/>
            <pc:sldMk cId="2317094954" sldId="1694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3:21.922" v="499" actId="108"/>
        <pc:sldMkLst>
          <pc:docMk/>
          <pc:sldMk cId="826343415" sldId="1695"/>
        </pc:sldMkLst>
        <pc:spChg chg="mod">
          <ac:chgData name="Ricardo Luiz Freitas" userId="122532effb8c3c75" providerId="LiveId" clId="{55796886-2295-4559-AB9F-82E6496BF1D2}" dt="2020-06-04T01:23:21.922" v="499" actId="108"/>
          <ac:spMkLst>
            <pc:docMk/>
            <pc:sldMk cId="826343415" sldId="1695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12.184" v="507" actId="207"/>
        <pc:sldMkLst>
          <pc:docMk/>
          <pc:sldMk cId="1815830884" sldId="1832"/>
        </pc:sldMkLst>
        <pc:spChg chg="mod">
          <ac:chgData name="Ricardo Luiz Freitas" userId="122532effb8c3c75" providerId="LiveId" clId="{55796886-2295-4559-AB9F-82E6496BF1D2}" dt="2020-06-04T01:28:12.184" v="507" actId="207"/>
          <ac:spMkLst>
            <pc:docMk/>
            <pc:sldMk cId="1815830884" sldId="1832"/>
            <ac:spMk id="58372" creationId="{6F70BF35-A65A-4D00-871A-AAE16D97421A}"/>
          </ac:spMkLst>
        </pc:spChg>
      </pc:sldChg>
      <pc:sldChg chg="modSp">
        <pc:chgData name="Ricardo Luiz Freitas" userId="122532effb8c3c75" providerId="LiveId" clId="{55796886-2295-4559-AB9F-82E6496BF1D2}" dt="2020-06-11T00:41:40.560" v="1085" actId="108"/>
        <pc:sldMkLst>
          <pc:docMk/>
          <pc:sldMk cId="352089914" sldId="1835"/>
        </pc:sldMkLst>
        <pc:spChg chg="mod">
          <ac:chgData name="Ricardo Luiz Freitas" userId="122532effb8c3c75" providerId="LiveId" clId="{55796886-2295-4559-AB9F-82E6496BF1D2}" dt="2020-06-11T00:41:40.560" v="1085" actId="108"/>
          <ac:spMkLst>
            <pc:docMk/>
            <pc:sldMk cId="352089914" sldId="1835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705835308" sldId="1870"/>
        </pc:sldMkLst>
      </pc:sldChg>
      <pc:sldChg chg="modSp">
        <pc:chgData name="Ricardo Luiz Freitas" userId="122532effb8c3c75" providerId="LiveId" clId="{55796886-2295-4559-AB9F-82E6496BF1D2}" dt="2020-06-04T01:15:07.586" v="487" actId="115"/>
        <pc:sldMkLst>
          <pc:docMk/>
          <pc:sldMk cId="3273467542" sldId="1883"/>
        </pc:sldMkLst>
        <pc:spChg chg="mod">
          <ac:chgData name="Ricardo Luiz Freitas" userId="122532effb8c3c75" providerId="LiveId" clId="{55796886-2295-4559-AB9F-82E6496BF1D2}" dt="2020-06-04T01:15:07.586" v="487" actId="115"/>
          <ac:spMkLst>
            <pc:docMk/>
            <pc:sldMk cId="3273467542" sldId="1883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19:52.769" v="492"/>
        <pc:sldMkLst>
          <pc:docMk/>
          <pc:sldMk cId="2315202597" sldId="1884"/>
        </pc:sldMkLst>
        <pc:spChg chg="mod">
          <ac:chgData name="Ricardo Luiz Freitas" userId="122532effb8c3c75" providerId="LiveId" clId="{55796886-2295-4559-AB9F-82E6496BF1D2}" dt="2020-06-04T01:19:52.769" v="492"/>
          <ac:spMkLst>
            <pc:docMk/>
            <pc:sldMk cId="2315202597" sldId="1884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22:14.499" v="495" actId="108"/>
        <pc:sldMkLst>
          <pc:docMk/>
          <pc:sldMk cId="470850049" sldId="1886"/>
        </pc:sldMkLst>
        <pc:spChg chg="mod">
          <ac:chgData name="Ricardo Luiz Freitas" userId="122532effb8c3c75" providerId="LiveId" clId="{55796886-2295-4559-AB9F-82E6496BF1D2}" dt="2020-06-04T01:02:11.454" v="87" actId="1076"/>
          <ac:spMkLst>
            <pc:docMk/>
            <pc:sldMk cId="470850049" sldId="1886"/>
            <ac:spMk id="6" creationId="{D5408142-CB70-48BB-A1EE-85F8215C9FDF}"/>
          </ac:spMkLst>
        </pc:spChg>
        <pc:spChg chg="mod">
          <ac:chgData name="Ricardo Luiz Freitas" userId="122532effb8c3c75" providerId="LiveId" clId="{55796886-2295-4559-AB9F-82E6496BF1D2}" dt="2020-06-04T01:22:14.499" v="495" actId="108"/>
          <ac:spMkLst>
            <pc:docMk/>
            <pc:sldMk cId="470850049" sldId="188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28.773" v="501" actId="108"/>
        <pc:sldMkLst>
          <pc:docMk/>
          <pc:sldMk cId="425853612" sldId="1887"/>
        </pc:sldMkLst>
        <pc:spChg chg="mod">
          <ac:chgData name="Ricardo Luiz Freitas" userId="122532effb8c3c75" providerId="LiveId" clId="{55796886-2295-4559-AB9F-82E6496BF1D2}" dt="2020-06-04T01:24:28.773" v="501" actId="108"/>
          <ac:spMkLst>
            <pc:docMk/>
            <pc:sldMk cId="425853612" sldId="1887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56.688" v="502"/>
        <pc:sldMkLst>
          <pc:docMk/>
          <pc:sldMk cId="579647779" sldId="1888"/>
        </pc:sldMkLst>
        <pc:spChg chg="mod">
          <ac:chgData name="Ricardo Luiz Freitas" userId="122532effb8c3c75" providerId="LiveId" clId="{55796886-2295-4559-AB9F-82E6496BF1D2}" dt="2020-06-04T01:24:56.688" v="502"/>
          <ac:spMkLst>
            <pc:docMk/>
            <pc:sldMk cId="579647779" sldId="1888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49.036" v="503" actId="108"/>
        <pc:sldMkLst>
          <pc:docMk/>
          <pc:sldMk cId="4195010901" sldId="1889"/>
        </pc:sldMkLst>
        <pc:spChg chg="mod">
          <ac:chgData name="Ricardo Luiz Freitas" userId="122532effb8c3c75" providerId="LiveId" clId="{55796886-2295-4559-AB9F-82E6496BF1D2}" dt="2020-06-04T01:26:49.036" v="503" actId="108"/>
          <ac:spMkLst>
            <pc:docMk/>
            <pc:sldMk cId="4195010901" sldId="1889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05.996" v="505" actId="108"/>
        <pc:sldMkLst>
          <pc:docMk/>
          <pc:sldMk cId="839821346" sldId="1890"/>
        </pc:sldMkLst>
        <pc:spChg chg="mod">
          <ac:chgData name="Ricardo Luiz Freitas" userId="122532effb8c3c75" providerId="LiveId" clId="{55796886-2295-4559-AB9F-82E6496BF1D2}" dt="2020-06-04T01:27:05.996" v="505" actId="108"/>
          <ac:spMkLst>
            <pc:docMk/>
            <pc:sldMk cId="839821346" sldId="1890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55.061" v="504" actId="108"/>
        <pc:sldMkLst>
          <pc:docMk/>
          <pc:sldMk cId="4219528465" sldId="1891"/>
        </pc:sldMkLst>
        <pc:spChg chg="mod">
          <ac:chgData name="Ricardo Luiz Freitas" userId="122532effb8c3c75" providerId="LiveId" clId="{55796886-2295-4559-AB9F-82E6496BF1D2}" dt="2020-06-04T01:26:55.061" v="504" actId="108"/>
          <ac:spMkLst>
            <pc:docMk/>
            <pc:sldMk cId="4219528465" sldId="1891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13.592" v="506" actId="108"/>
        <pc:sldMkLst>
          <pc:docMk/>
          <pc:sldMk cId="2401395016" sldId="1892"/>
        </pc:sldMkLst>
        <pc:spChg chg="mod">
          <ac:chgData name="Ricardo Luiz Freitas" userId="122532effb8c3c75" providerId="LiveId" clId="{55796886-2295-4559-AB9F-82E6496BF1D2}" dt="2020-06-04T01:27:13.592" v="506" actId="108"/>
          <ac:spMkLst>
            <pc:docMk/>
            <pc:sldMk cId="2401395016" sldId="1892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59.698" v="509" actId="20577"/>
        <pc:sldMkLst>
          <pc:docMk/>
          <pc:sldMk cId="2829065249" sldId="1896"/>
        </pc:sldMkLst>
        <pc:spChg chg="mod">
          <ac:chgData name="Ricardo Luiz Freitas" userId="122532effb8c3c75" providerId="LiveId" clId="{55796886-2295-4559-AB9F-82E6496BF1D2}" dt="2020-06-04T01:28:59.698" v="509" actId="20577"/>
          <ac:spMkLst>
            <pc:docMk/>
            <pc:sldMk cId="2829065249" sldId="189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31:33.021" v="577" actId="20577"/>
        <pc:sldMkLst>
          <pc:docMk/>
          <pc:sldMk cId="3109541315" sldId="1898"/>
        </pc:sldMkLst>
        <pc:spChg chg="mod">
          <ac:chgData name="Ricardo Luiz Freitas" userId="122532effb8c3c75" providerId="LiveId" clId="{55796886-2295-4559-AB9F-82E6496BF1D2}" dt="2020-06-04T01:31:33.021" v="577" actId="20577"/>
          <ac:spMkLst>
            <pc:docMk/>
            <pc:sldMk cId="3109541315" sldId="1898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11T00:49:05.458" v="1142"/>
        <pc:sldMkLst>
          <pc:docMk/>
          <pc:sldMk cId="2728528326" sldId="1902"/>
        </pc:sldMkLst>
        <pc:spChg chg="add">
          <ac:chgData name="Ricardo Luiz Freitas" userId="122532effb8c3c75" providerId="LiveId" clId="{55796886-2295-4559-AB9F-82E6496BF1D2}" dt="2020-06-11T00:49:05.458" v="1142"/>
          <ac:spMkLst>
            <pc:docMk/>
            <pc:sldMk cId="2728528326" sldId="1902"/>
            <ac:spMk id="6" creationId="{FF07A73D-94B1-4838-A96F-0F04AA299EFD}"/>
          </ac:spMkLst>
        </pc:spChg>
        <pc:spChg chg="mod">
          <ac:chgData name="Ricardo Luiz Freitas" userId="122532effb8c3c75" providerId="LiveId" clId="{55796886-2295-4559-AB9F-82E6496BF1D2}" dt="2020-06-03T23:20:53.831" v="41" actId="20577"/>
          <ac:spMkLst>
            <pc:docMk/>
            <pc:sldMk cId="2728528326" sldId="1902"/>
            <ac:spMk id="58372" creationId="{6F70BF35-A65A-4D00-871A-AAE16D97421A}"/>
          </ac:spMkLst>
        </pc:spChg>
      </pc:sldChg>
      <pc:sldChg chg="modSp add del setBg">
        <pc:chgData name="Ricardo Luiz Freitas" userId="122532effb8c3c75" providerId="LiveId" clId="{55796886-2295-4559-AB9F-82E6496BF1D2}" dt="2020-06-04T01:53:01.770" v="680" actId="115"/>
        <pc:sldMkLst>
          <pc:docMk/>
          <pc:sldMk cId="294540547" sldId="1903"/>
        </pc:sldMkLst>
        <pc:spChg chg="mod">
          <ac:chgData name="Ricardo Luiz Freitas" userId="122532effb8c3c75" providerId="LiveId" clId="{55796886-2295-4559-AB9F-82E6496BF1D2}" dt="2020-06-04T01:53:01.770" v="680" actId="115"/>
          <ac:spMkLst>
            <pc:docMk/>
            <pc:sldMk cId="294540547" sldId="1903"/>
            <ac:spMk id="6" creationId="{C8EEB7EF-69F2-4995-B0CD-C23F3E242C73}"/>
          </ac:spMkLst>
        </pc:spChg>
        <pc:spChg chg="mod">
          <ac:chgData name="Ricardo Luiz Freitas" userId="122532effb8c3c75" providerId="LiveId" clId="{55796886-2295-4559-AB9F-82E6496BF1D2}" dt="2020-06-04T01:33:37.603" v="585" actId="207"/>
          <ac:spMkLst>
            <pc:docMk/>
            <pc:sldMk cId="294540547" sldId="1903"/>
            <ac:spMk id="58372" creationId="{6F70BF35-A65A-4D00-871A-AAE16D97421A}"/>
          </ac:spMkLst>
        </pc:spChg>
      </pc:sldChg>
      <pc:sldChg chg="addSp modSp modAnim">
        <pc:chgData name="Ricardo Luiz Freitas" userId="122532effb8c3c75" providerId="LiveId" clId="{55796886-2295-4559-AB9F-82E6496BF1D2}" dt="2020-06-10T01:18:30.244" v="828" actId="108"/>
        <pc:sldMkLst>
          <pc:docMk/>
          <pc:sldMk cId="4175931561" sldId="1904"/>
        </pc:sldMkLst>
        <pc:spChg chg="add mod">
          <ac:chgData name="Ricardo Luiz Freitas" userId="122532effb8c3c75" providerId="LiveId" clId="{55796886-2295-4559-AB9F-82E6496BF1D2}" dt="2020-06-06T00:52:34.411" v="827" actId="1036"/>
          <ac:spMkLst>
            <pc:docMk/>
            <pc:sldMk cId="4175931561" sldId="1904"/>
            <ac:spMk id="7" creationId="{B0409388-884F-4F53-8FA1-C5CA56A2ABE3}"/>
          </ac:spMkLst>
        </pc:spChg>
        <pc:spChg chg="mod">
          <ac:chgData name="Ricardo Luiz Freitas" userId="122532effb8c3c75" providerId="LiveId" clId="{55796886-2295-4559-AB9F-82E6496BF1D2}" dt="2020-06-10T01:18:30.244" v="828" actId="108"/>
          <ac:spMkLst>
            <pc:docMk/>
            <pc:sldMk cId="4175931561" sldId="1904"/>
            <ac:spMk id="58372" creationId="{6F70BF35-A65A-4D00-871A-AAE16D97421A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40908661" sldId="1905"/>
        </pc:sldMkLst>
      </pc:sldChg>
      <pc:sldChg chg="modSp">
        <pc:chgData name="Ricardo Luiz Freitas" userId="122532effb8c3c75" providerId="LiveId" clId="{55796886-2295-4559-AB9F-82E6496BF1D2}" dt="2020-06-03T23:17:20.669" v="11" actId="6549"/>
        <pc:sldMkLst>
          <pc:docMk/>
          <pc:sldMk cId="1252301219" sldId="1923"/>
        </pc:sldMkLst>
        <pc:spChg chg="mod">
          <ac:chgData name="Ricardo Luiz Freitas" userId="122532effb8c3c75" providerId="LiveId" clId="{55796886-2295-4559-AB9F-82E6496BF1D2}" dt="2020-06-03T23:17:20.669" v="11" actId="6549"/>
          <ac:spMkLst>
            <pc:docMk/>
            <pc:sldMk cId="1252301219" sldId="1923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3T23:18:46.726" v="22" actId="20577"/>
        <pc:sldMkLst>
          <pc:docMk/>
          <pc:sldMk cId="3412042146" sldId="1924"/>
        </pc:sldMkLst>
        <pc:spChg chg="mod">
          <ac:chgData name="Ricardo Luiz Freitas" userId="122532effb8c3c75" providerId="LiveId" clId="{55796886-2295-4559-AB9F-82E6496BF1D2}" dt="2020-06-03T23:18:46.726" v="22" actId="20577"/>
          <ac:spMkLst>
            <pc:docMk/>
            <pc:sldMk cId="3412042146" sldId="1924"/>
            <ac:spMk id="15364" creationId="{FE26207A-B5B7-4F88-8F3E-514F2E25C4FD}"/>
          </ac:spMkLst>
        </pc:spChg>
      </pc:sldChg>
      <pc:sldChg chg="modSp add del setBg">
        <pc:chgData name="Ricardo Luiz Freitas" userId="122532effb8c3c75" providerId="LiveId" clId="{55796886-2295-4559-AB9F-82E6496BF1D2}" dt="2020-06-03T23:19:03.347" v="32" actId="20577"/>
        <pc:sldMkLst>
          <pc:docMk/>
          <pc:sldMk cId="3060129650" sldId="1925"/>
        </pc:sldMkLst>
        <pc:spChg chg="mod">
          <ac:chgData name="Ricardo Luiz Freitas" userId="122532effb8c3c75" providerId="LiveId" clId="{55796886-2295-4559-AB9F-82E6496BF1D2}" dt="2020-06-03T23:19:03.347" v="32" actId="20577"/>
          <ac:spMkLst>
            <pc:docMk/>
            <pc:sldMk cId="3060129650" sldId="1925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5T22:45:50.318" v="819" actId="20577"/>
        <pc:sldMkLst>
          <pc:docMk/>
          <pc:sldMk cId="3172443929" sldId="1927"/>
        </pc:sldMkLst>
        <pc:spChg chg="mod">
          <ac:chgData name="Ricardo Luiz Freitas" userId="122532effb8c3c75" providerId="LiveId" clId="{55796886-2295-4559-AB9F-82E6496BF1D2}" dt="2020-06-05T22:45:50.318" v="819" actId="20577"/>
          <ac:spMkLst>
            <pc:docMk/>
            <pc:sldMk cId="3172443929" sldId="1927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792163423" sldId="1929"/>
        </pc:sldMkLst>
      </pc:sldChg>
      <pc:sldChg chg="modSp add del setBg">
        <pc:chgData name="Ricardo Luiz Freitas" userId="122532effb8c3c75" providerId="LiveId" clId="{55796886-2295-4559-AB9F-82E6496BF1D2}" dt="2020-06-05T22:44:47.497" v="816" actId="20577"/>
        <pc:sldMkLst>
          <pc:docMk/>
          <pc:sldMk cId="3681724297" sldId="1930"/>
        </pc:sldMkLst>
        <pc:spChg chg="mod">
          <ac:chgData name="Ricardo Luiz Freitas" userId="122532effb8c3c75" providerId="LiveId" clId="{55796886-2295-4559-AB9F-82E6496BF1D2}" dt="2020-06-05T22:44:47.497" v="816" actId="20577"/>
          <ac:spMkLst>
            <pc:docMk/>
            <pc:sldMk cId="3681724297" sldId="1930"/>
            <ac:spMk id="107524" creationId="{F964B4B8-4644-468C-B0FB-6D7A53E20D21}"/>
          </ac:spMkLst>
        </pc:spChg>
      </pc:sldChg>
      <pc:sldChg chg="modSp add setBg">
        <pc:chgData name="Ricardo Luiz Freitas" userId="122532effb8c3c75" providerId="LiveId" clId="{55796886-2295-4559-AB9F-82E6496BF1D2}" dt="2020-06-03T23:19:10.032" v="40" actId="20577"/>
        <pc:sldMkLst>
          <pc:docMk/>
          <pc:sldMk cId="1996373708" sldId="1934"/>
        </pc:sldMkLst>
        <pc:spChg chg="mod">
          <ac:chgData name="Ricardo Luiz Freitas" userId="122532effb8c3c75" providerId="LiveId" clId="{55796886-2295-4559-AB9F-82E6496BF1D2}" dt="2020-06-03T23:19:10.032" v="40" actId="20577"/>
          <ac:spMkLst>
            <pc:docMk/>
            <pc:sldMk cId="1996373708" sldId="1934"/>
            <ac:spMk id="15364" creationId="{FE26207A-B5B7-4F88-8F3E-514F2E25C4FD}"/>
          </ac:spMkLst>
        </pc:spChg>
      </pc:sldChg>
      <pc:sldChg chg="modSp add setBg">
        <pc:chgData name="Ricardo Luiz Freitas" userId="122532effb8c3c75" providerId="LiveId" clId="{55796886-2295-4559-AB9F-82E6496BF1D2}" dt="2020-06-04T22:52:20.231" v="687" actId="20577"/>
        <pc:sldMkLst>
          <pc:docMk/>
          <pc:sldMk cId="683153715" sldId="1935"/>
        </pc:sldMkLst>
        <pc:spChg chg="mod">
          <ac:chgData name="Ricardo Luiz Freitas" userId="122532effb8c3c75" providerId="LiveId" clId="{55796886-2295-4559-AB9F-82E6496BF1D2}" dt="2020-06-04T22:52:20.231" v="687" actId="20577"/>
          <ac:spMkLst>
            <pc:docMk/>
            <pc:sldMk cId="683153715" sldId="1935"/>
            <ac:spMk id="51202" creationId="{763EAC3D-63C8-4251-9255-7167F713F3CC}"/>
          </ac:spMkLst>
        </pc:spChg>
      </pc:sldChg>
      <pc:sldChg chg="add">
        <pc:chgData name="Ricardo Luiz Freitas" userId="122532effb8c3c75" providerId="LiveId" clId="{55796886-2295-4559-AB9F-82E6496BF1D2}" dt="2020-06-03T23:25:38.043" v="45"/>
        <pc:sldMkLst>
          <pc:docMk/>
          <pc:sldMk cId="3504572444" sldId="1936"/>
        </pc:sldMkLst>
      </pc:sldChg>
      <pc:sldChg chg="modSp add setBg">
        <pc:chgData name="Ricardo Luiz Freitas" userId="122532effb8c3c75" providerId="LiveId" clId="{55796886-2295-4559-AB9F-82E6496BF1D2}" dt="2020-06-04T01:34:18.956" v="587" actId="6549"/>
        <pc:sldMkLst>
          <pc:docMk/>
          <pc:sldMk cId="3278050003" sldId="1937"/>
        </pc:sldMkLst>
        <pc:spChg chg="mod">
          <ac:chgData name="Ricardo Luiz Freitas" userId="122532effb8c3c75" providerId="LiveId" clId="{55796886-2295-4559-AB9F-82E6496BF1D2}" dt="2020-06-04T01:29:59.865" v="512" actId="20577"/>
          <ac:spMkLst>
            <pc:docMk/>
            <pc:sldMk cId="3278050003" sldId="1937"/>
            <ac:spMk id="34819" creationId="{E92D5B98-D870-461C-BE1C-6869F026EF42}"/>
          </ac:spMkLst>
        </pc:spChg>
        <pc:spChg chg="mod">
          <ac:chgData name="Ricardo Luiz Freitas" userId="122532effb8c3c75" providerId="LiveId" clId="{55796886-2295-4559-AB9F-82E6496BF1D2}" dt="2020-06-04T01:34:18.956" v="587" actId="6549"/>
          <ac:spMkLst>
            <pc:docMk/>
            <pc:sldMk cId="3278050003" sldId="1937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04T22:57:03.506" v="718" actId="1076"/>
        <pc:sldMkLst>
          <pc:docMk/>
          <pc:sldMk cId="1883853606" sldId="1938"/>
        </pc:sldMkLst>
        <pc:spChg chg="add mod">
          <ac:chgData name="Ricardo Luiz Freitas" userId="122532effb8c3c75" providerId="LiveId" clId="{55796886-2295-4559-AB9F-82E6496BF1D2}" dt="2020-06-04T22:57:03.506" v="718" actId="1076"/>
          <ac:spMkLst>
            <pc:docMk/>
            <pc:sldMk cId="1883853606" sldId="1938"/>
            <ac:spMk id="5" creationId="{DC9F5D76-CE56-455A-9150-480AB1BD8E4D}"/>
          </ac:spMkLst>
        </pc:spChg>
        <pc:spChg chg="mod">
          <ac:chgData name="Ricardo Luiz Freitas" userId="122532effb8c3c75" providerId="LiveId" clId="{55796886-2295-4559-AB9F-82E6496BF1D2}" dt="2020-06-04T01:53:05.662" v="681" actId="115"/>
          <ac:spMkLst>
            <pc:docMk/>
            <pc:sldMk cId="1883853606" sldId="1938"/>
            <ac:spMk id="6" creationId="{D2184CF5-B49D-4903-A495-2FC32471C384}"/>
          </ac:spMkLst>
        </pc:spChg>
        <pc:spChg chg="mod">
          <ac:chgData name="Ricardo Luiz Freitas" userId="122532effb8c3c75" providerId="LiveId" clId="{55796886-2295-4559-AB9F-82E6496BF1D2}" dt="2020-06-04T01:35:10.160" v="595" actId="14100"/>
          <ac:spMkLst>
            <pc:docMk/>
            <pc:sldMk cId="1883853606" sldId="1938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22:56:37.947" v="716" actId="20577"/>
          <ac:spMkLst>
            <pc:docMk/>
            <pc:sldMk cId="1883853606" sldId="1938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04T01:44:49.602" v="653" actId="1037"/>
        <pc:sldMkLst>
          <pc:docMk/>
          <pc:sldMk cId="1650932336" sldId="1939"/>
        </pc:sldMkLst>
        <pc:spChg chg="mod">
          <ac:chgData name="Ricardo Luiz Freitas" userId="122532effb8c3c75" providerId="LiveId" clId="{55796886-2295-4559-AB9F-82E6496BF1D2}" dt="2020-06-04T01:43:39.652" v="626" actId="20577"/>
          <ac:spMkLst>
            <pc:docMk/>
            <pc:sldMk cId="1650932336" sldId="1939"/>
            <ac:spMk id="5" creationId="{43789969-CF2A-4FC5-B534-E72CE7347CC2}"/>
          </ac:spMkLst>
        </pc:spChg>
        <pc:spChg chg="add mod">
          <ac:chgData name="Ricardo Luiz Freitas" userId="122532effb8c3c75" providerId="LiveId" clId="{55796886-2295-4559-AB9F-82E6496BF1D2}" dt="2020-06-04T01:44:49.602" v="653" actId="1037"/>
          <ac:spMkLst>
            <pc:docMk/>
            <pc:sldMk cId="1650932336" sldId="1939"/>
            <ac:spMk id="6" creationId="{AE1C908D-8D0C-4098-9117-7CC91131FA93}"/>
          </ac:spMkLst>
        </pc:spChg>
        <pc:spChg chg="mod">
          <ac:chgData name="Ricardo Luiz Freitas" userId="122532effb8c3c75" providerId="LiveId" clId="{55796886-2295-4559-AB9F-82E6496BF1D2}" dt="2020-06-04T01:43:36.372" v="624" actId="14100"/>
          <ac:spMkLst>
            <pc:docMk/>
            <pc:sldMk cId="1650932336" sldId="1939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01:44:13.876" v="643" actId="20577"/>
          <ac:spMkLst>
            <pc:docMk/>
            <pc:sldMk cId="1650932336" sldId="1939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10T01:18:36.515" v="829" actId="108"/>
        <pc:sldMkLst>
          <pc:docMk/>
          <pc:sldMk cId="3853395700" sldId="1940"/>
        </pc:sldMkLst>
        <pc:spChg chg="add mod">
          <ac:chgData name="Ricardo Luiz Freitas" userId="122532effb8c3c75" providerId="LiveId" clId="{55796886-2295-4559-AB9F-82E6496BF1D2}" dt="2020-06-04T01:47:34.845" v="673" actId="1035"/>
          <ac:spMkLst>
            <pc:docMk/>
            <pc:sldMk cId="3853395700" sldId="1940"/>
            <ac:spMk id="7" creationId="{143E5DC3-F096-404B-89AC-B8DE3A9A0B8C}"/>
          </ac:spMkLst>
        </pc:spChg>
        <pc:spChg chg="mod">
          <ac:chgData name="Ricardo Luiz Freitas" userId="122532effb8c3c75" providerId="LiveId" clId="{55796886-2295-4559-AB9F-82E6496BF1D2}" dt="2020-06-10T01:18:36.515" v="829" actId="108"/>
          <ac:spMkLst>
            <pc:docMk/>
            <pc:sldMk cId="3853395700" sldId="1940"/>
            <ac:spMk id="58372" creationId="{6F70BF35-A65A-4D00-871A-AAE16D97421A}"/>
          </ac:spMkLst>
        </pc:spChg>
      </pc:sldChg>
      <pc:sldChg chg="add setBg">
        <pc:chgData name="Ricardo Luiz Freitas" userId="122532effb8c3c75" providerId="LiveId" clId="{55796886-2295-4559-AB9F-82E6496BF1D2}" dt="2020-06-05T22:44:16.938" v="814"/>
        <pc:sldMkLst>
          <pc:docMk/>
          <pc:sldMk cId="135267156" sldId="1941"/>
        </pc:sldMkLst>
      </pc:sldChg>
      <pc:sldChg chg="modSp add ord">
        <pc:chgData name="Ricardo Luiz Freitas" userId="122532effb8c3c75" providerId="LiveId" clId="{55796886-2295-4559-AB9F-82E6496BF1D2}" dt="2020-06-10T01:25:31.380" v="988" actId="14100"/>
        <pc:sldMkLst>
          <pc:docMk/>
          <pc:sldMk cId="2739217794" sldId="1942"/>
        </pc:sldMkLst>
        <pc:spChg chg="mod">
          <ac:chgData name="Ricardo Luiz Freitas" userId="122532effb8c3c75" providerId="LiveId" clId="{55796886-2295-4559-AB9F-82E6496BF1D2}" dt="2020-06-10T01:25:31.380" v="988" actId="14100"/>
          <ac:spMkLst>
            <pc:docMk/>
            <pc:sldMk cId="2739217794" sldId="1942"/>
            <ac:spMk id="101379" creationId="{B379C92E-8C9B-4F09-BCDB-195C923EF1D6}"/>
          </ac:spMkLst>
        </pc:spChg>
        <pc:spChg chg="mod">
          <ac:chgData name="Ricardo Luiz Freitas" userId="122532effb8c3c75" providerId="LiveId" clId="{55796886-2295-4559-AB9F-82E6496BF1D2}" dt="2020-06-10T01:25:25.185" v="987" actId="20577"/>
          <ac:spMkLst>
            <pc:docMk/>
            <pc:sldMk cId="2739217794" sldId="1942"/>
            <ac:spMk id="101381" creationId="{470DA246-606E-4A8B-800C-4938F7E2CC8F}"/>
          </ac:spMkLst>
        </pc:spChg>
      </pc:sldChg>
      <pc:sldChg chg="modSp add setBg">
        <pc:chgData name="Ricardo Luiz Freitas" userId="122532effb8c3c75" providerId="LiveId" clId="{55796886-2295-4559-AB9F-82E6496BF1D2}" dt="2020-06-10T01:26:31.454" v="1022" actId="14100"/>
        <pc:sldMkLst>
          <pc:docMk/>
          <pc:sldMk cId="89234158" sldId="1943"/>
        </pc:sldMkLst>
        <pc:spChg chg="mod">
          <ac:chgData name="Ricardo Luiz Freitas" userId="122532effb8c3c75" providerId="LiveId" clId="{55796886-2295-4559-AB9F-82E6496BF1D2}" dt="2020-06-10T01:26:31.454" v="1022" actId="14100"/>
          <ac:spMkLst>
            <pc:docMk/>
            <pc:sldMk cId="89234158" sldId="1943"/>
            <ac:spMk id="106499" creationId="{9219B4EF-A3C8-4E40-B994-5403B70CF4B5}"/>
          </ac:spMkLst>
        </pc:spChg>
        <pc:spChg chg="mod">
          <ac:chgData name="Ricardo Luiz Freitas" userId="122532effb8c3c75" providerId="LiveId" clId="{55796886-2295-4559-AB9F-82E6496BF1D2}" dt="2020-06-10T01:25:46.177" v="989"/>
          <ac:spMkLst>
            <pc:docMk/>
            <pc:sldMk cId="89234158" sldId="1943"/>
            <ac:spMk id="106501" creationId="{10E762BD-B957-4048-AEEA-CB27A324FA9B}"/>
          </ac:spMkLst>
        </pc:spChg>
      </pc:sldChg>
      <pc:sldChg chg="addSp modSp add setBg modAnim">
        <pc:chgData name="Ricardo Luiz Freitas" userId="122532effb8c3c75" providerId="LiveId" clId="{55796886-2295-4559-AB9F-82E6496BF1D2}" dt="2020-06-11T00:48:03.682" v="1140" actId="1036"/>
        <pc:sldMkLst>
          <pc:docMk/>
          <pc:sldMk cId="5621535" sldId="1944"/>
        </pc:sldMkLst>
        <pc:spChg chg="add mod">
          <ac:chgData name="Ricardo Luiz Freitas" userId="122532effb8c3c75" providerId="LiveId" clId="{55796886-2295-4559-AB9F-82E6496BF1D2}" dt="2020-06-11T00:48:03.682" v="1140" actId="1036"/>
          <ac:spMkLst>
            <pc:docMk/>
            <pc:sldMk cId="5621535" sldId="1944"/>
            <ac:spMk id="5" creationId="{CF5E9E1E-5320-499A-A51B-63C7BE30F224}"/>
          </ac:spMkLst>
        </pc:spChg>
      </pc:sldChg>
      <pc:sldChg chg="modSp add setBg">
        <pc:chgData name="Ricardo Luiz Freitas" userId="122532effb8c3c75" providerId="LiveId" clId="{55796886-2295-4559-AB9F-82E6496BF1D2}" dt="2020-06-10T23:12:30.844" v="1083" actId="20577"/>
        <pc:sldMkLst>
          <pc:docMk/>
          <pc:sldMk cId="48607876" sldId="1945"/>
        </pc:sldMkLst>
        <pc:spChg chg="mod">
          <ac:chgData name="Ricardo Luiz Freitas" userId="122532effb8c3c75" providerId="LiveId" clId="{55796886-2295-4559-AB9F-82E6496BF1D2}" dt="2020-06-10T23:12:03.124" v="1071" actId="20577"/>
          <ac:spMkLst>
            <pc:docMk/>
            <pc:sldMk cId="48607876" sldId="1945"/>
            <ac:spMk id="3" creationId="{A7538498-3F37-4762-A272-A1AB556C5664}"/>
          </ac:spMkLst>
        </pc:spChg>
        <pc:spChg chg="mod">
          <ac:chgData name="Ricardo Luiz Freitas" userId="122532effb8c3c75" providerId="LiveId" clId="{55796886-2295-4559-AB9F-82E6496BF1D2}" dt="2020-06-10T23:11:47.867" v="1032" actId="6549"/>
          <ac:spMkLst>
            <pc:docMk/>
            <pc:sldMk cId="48607876" sldId="1945"/>
            <ac:spMk id="32" creationId="{E7CBBF37-DC28-491D-8A04-554478B1AF13}"/>
          </ac:spMkLst>
        </pc:spChg>
        <pc:spChg chg="mod">
          <ac:chgData name="Ricardo Luiz Freitas" userId="122532effb8c3c75" providerId="LiveId" clId="{55796886-2295-4559-AB9F-82E6496BF1D2}" dt="2020-06-10T23:12:25.391" v="1081" actId="20577"/>
          <ac:spMkLst>
            <pc:docMk/>
            <pc:sldMk cId="48607876" sldId="1945"/>
            <ac:spMk id="121" creationId="{6C4E3B0F-E3A6-48B4-A481-93850F368061}"/>
          </ac:spMkLst>
        </pc:spChg>
        <pc:spChg chg="mod">
          <ac:chgData name="Ricardo Luiz Freitas" userId="122532effb8c3c75" providerId="LiveId" clId="{55796886-2295-4559-AB9F-82E6496BF1D2}" dt="2020-06-10T23:12:17.883" v="1077" actId="20577"/>
          <ac:spMkLst>
            <pc:docMk/>
            <pc:sldMk cId="48607876" sldId="1945"/>
            <ac:spMk id="122" creationId="{B3B5BB46-15EF-478B-B880-12F468063BA9}"/>
          </ac:spMkLst>
        </pc:spChg>
        <pc:spChg chg="mod">
          <ac:chgData name="Ricardo Luiz Freitas" userId="122532effb8c3c75" providerId="LiveId" clId="{55796886-2295-4559-AB9F-82E6496BF1D2}" dt="2020-06-10T23:12:30.844" v="1083" actId="20577"/>
          <ac:spMkLst>
            <pc:docMk/>
            <pc:sldMk cId="48607876" sldId="1945"/>
            <ac:spMk id="123" creationId="{D8AEE340-D61B-4E33-A60E-4483673347C3}"/>
          </ac:spMkLst>
        </pc:spChg>
        <pc:spChg chg="mod">
          <ac:chgData name="Ricardo Luiz Freitas" userId="122532effb8c3c75" providerId="LiveId" clId="{55796886-2295-4559-AB9F-82E6496BF1D2}" dt="2020-06-10T23:12:11.173" v="1075" actId="20577"/>
          <ac:spMkLst>
            <pc:docMk/>
            <pc:sldMk cId="48607876" sldId="1945"/>
            <ac:spMk id="124" creationId="{64C99FF9-3A6A-491A-BFFB-F4E072E66BA6}"/>
          </ac:spMkLst>
        </pc:spChg>
      </pc:sldChg>
    </pc:docChg>
  </pc:docChgLst>
  <pc:docChgLst>
    <pc:chgData name="Ricardo Luiz Freitas" userId="122532effb8c3c75" providerId="LiveId" clId="{138A792A-4D6D-44E8-84A1-907450165BEF}"/>
    <pc:docChg chg="delSld">
      <pc:chgData name="Ricardo Luiz Freitas" userId="122532effb8c3c75" providerId="LiveId" clId="{138A792A-4D6D-44E8-84A1-907450165BEF}" dt="2020-08-07T23:26:34.052" v="13" actId="47"/>
      <pc:docMkLst>
        <pc:docMk/>
      </pc:docMkLst>
      <pc:sldChg chg="del">
        <pc:chgData name="Ricardo Luiz Freitas" userId="122532effb8c3c75" providerId="LiveId" clId="{138A792A-4D6D-44E8-84A1-907450165BEF}" dt="2020-08-07T23:26:31.823" v="10" actId="47"/>
        <pc:sldMkLst>
          <pc:docMk/>
          <pc:sldMk cId="2063053418" sldId="871"/>
        </pc:sldMkLst>
      </pc:sldChg>
      <pc:sldChg chg="del">
        <pc:chgData name="Ricardo Luiz Freitas" userId="122532effb8c3c75" providerId="LiveId" clId="{138A792A-4D6D-44E8-84A1-907450165BEF}" dt="2020-08-07T23:26:24.593" v="0" actId="47"/>
        <pc:sldMkLst>
          <pc:docMk/>
          <pc:sldMk cId="2082365320" sldId="1172"/>
        </pc:sldMkLst>
      </pc:sldChg>
      <pc:sldChg chg="del">
        <pc:chgData name="Ricardo Luiz Freitas" userId="122532effb8c3c75" providerId="LiveId" clId="{138A792A-4D6D-44E8-84A1-907450165BEF}" dt="2020-08-07T23:26:29.070" v="6" actId="47"/>
        <pc:sldMkLst>
          <pc:docMk/>
          <pc:sldMk cId="2865100889" sldId="1174"/>
        </pc:sldMkLst>
      </pc:sldChg>
      <pc:sldChg chg="del">
        <pc:chgData name="Ricardo Luiz Freitas" userId="122532effb8c3c75" providerId="LiveId" clId="{138A792A-4D6D-44E8-84A1-907450165BEF}" dt="2020-08-07T23:26:25.200" v="1" actId="47"/>
        <pc:sldMkLst>
          <pc:docMk/>
          <pc:sldMk cId="903834841" sldId="1207"/>
        </pc:sldMkLst>
      </pc:sldChg>
      <pc:sldChg chg="del">
        <pc:chgData name="Ricardo Luiz Freitas" userId="122532effb8c3c75" providerId="LiveId" clId="{138A792A-4D6D-44E8-84A1-907450165BEF}" dt="2020-08-07T23:26:30.056" v="8" actId="47"/>
        <pc:sldMkLst>
          <pc:docMk/>
          <pc:sldMk cId="198387961" sldId="1209"/>
        </pc:sldMkLst>
      </pc:sldChg>
      <pc:sldChg chg="del">
        <pc:chgData name="Ricardo Luiz Freitas" userId="122532effb8c3c75" providerId="LiveId" clId="{138A792A-4D6D-44E8-84A1-907450165BEF}" dt="2020-08-07T23:26:25.723" v="2" actId="47"/>
        <pc:sldMkLst>
          <pc:docMk/>
          <pc:sldMk cId="3148375488" sldId="1299"/>
        </pc:sldMkLst>
      </pc:sldChg>
      <pc:sldChg chg="del">
        <pc:chgData name="Ricardo Luiz Freitas" userId="122532effb8c3c75" providerId="LiveId" clId="{138A792A-4D6D-44E8-84A1-907450165BEF}" dt="2020-08-07T23:26:32.338" v="11" actId="47"/>
        <pc:sldMkLst>
          <pc:docMk/>
          <pc:sldMk cId="3336527470" sldId="1303"/>
        </pc:sldMkLst>
      </pc:sldChg>
      <pc:sldChg chg="del">
        <pc:chgData name="Ricardo Luiz Freitas" userId="122532effb8c3c75" providerId="LiveId" clId="{138A792A-4D6D-44E8-84A1-907450165BEF}" dt="2020-08-07T23:26:29.529" v="7" actId="47"/>
        <pc:sldMkLst>
          <pc:docMk/>
          <pc:sldMk cId="1519030321" sldId="1319"/>
        </pc:sldMkLst>
      </pc:sldChg>
      <pc:sldChg chg="del">
        <pc:chgData name="Ricardo Luiz Freitas" userId="122532effb8c3c75" providerId="LiveId" clId="{138A792A-4D6D-44E8-84A1-907450165BEF}" dt="2020-08-07T23:26:26.318" v="3" actId="47"/>
        <pc:sldMkLst>
          <pc:docMk/>
          <pc:sldMk cId="1846859971" sldId="1422"/>
        </pc:sldMkLst>
      </pc:sldChg>
      <pc:sldChg chg="del">
        <pc:chgData name="Ricardo Luiz Freitas" userId="122532effb8c3c75" providerId="LiveId" clId="{138A792A-4D6D-44E8-84A1-907450165BEF}" dt="2020-08-07T23:26:30.653" v="9" actId="47"/>
        <pc:sldMkLst>
          <pc:docMk/>
          <pc:sldMk cId="3958822360" sldId="1424"/>
        </pc:sldMkLst>
      </pc:sldChg>
      <pc:sldChg chg="del">
        <pc:chgData name="Ricardo Luiz Freitas" userId="122532effb8c3c75" providerId="LiveId" clId="{138A792A-4D6D-44E8-84A1-907450165BEF}" dt="2020-08-07T23:26:32.915" v="12" actId="47"/>
        <pc:sldMkLst>
          <pc:docMk/>
          <pc:sldMk cId="2701486403" sldId="1425"/>
        </pc:sldMkLst>
      </pc:sldChg>
      <pc:sldChg chg="del">
        <pc:chgData name="Ricardo Luiz Freitas" userId="122532effb8c3c75" providerId="LiveId" clId="{138A792A-4D6D-44E8-84A1-907450165BEF}" dt="2020-08-07T23:26:34.052" v="13" actId="47"/>
        <pc:sldMkLst>
          <pc:docMk/>
          <pc:sldMk cId="2917489061" sldId="1427"/>
        </pc:sldMkLst>
      </pc:sldChg>
      <pc:sldChg chg="del">
        <pc:chgData name="Ricardo Luiz Freitas" userId="122532effb8c3c75" providerId="LiveId" clId="{138A792A-4D6D-44E8-84A1-907450165BEF}" dt="2020-08-07T23:26:27.202" v="4" actId="47"/>
        <pc:sldMkLst>
          <pc:docMk/>
          <pc:sldMk cId="3977926960" sldId="1774"/>
        </pc:sldMkLst>
      </pc:sldChg>
      <pc:sldChg chg="del">
        <pc:chgData name="Ricardo Luiz Freitas" userId="122532effb8c3c75" providerId="LiveId" clId="{138A792A-4D6D-44E8-84A1-907450165BEF}" dt="2020-08-07T23:26:27.899" v="5" actId="47"/>
        <pc:sldMkLst>
          <pc:docMk/>
          <pc:sldMk cId="4008206232" sldId="1775"/>
        </pc:sldMkLst>
      </pc:sldChg>
    </pc:docChg>
  </pc:docChgLst>
  <pc:docChgLst>
    <pc:chgData name="Ricardo Luiz Freitas" userId="122532effb8c3c75" providerId="LiveId" clId="{54D88B23-7C42-4227-881C-B55D4223C0BE}"/>
    <pc:docChg chg="delSld">
      <pc:chgData name="Ricardo Luiz Freitas" userId="122532effb8c3c75" providerId="LiveId" clId="{54D88B23-7C42-4227-881C-B55D4223C0BE}" dt="2020-08-06T22:20:12.524" v="1" actId="47"/>
      <pc:docMkLst>
        <pc:docMk/>
      </pc:docMkLst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5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5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6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6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6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6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6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6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7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8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8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9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9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9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9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9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0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0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0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0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0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0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1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1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1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1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1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1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1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1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2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2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2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2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2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2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2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2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2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2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3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3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3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3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3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3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4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4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4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4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4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37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37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38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38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38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38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38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39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39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39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39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39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0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0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0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1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1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1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1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1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1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1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3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3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4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4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4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4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4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4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4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6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6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6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6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6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6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438706655" sldId="46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6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6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7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7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7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7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7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8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8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8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8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8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8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8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8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9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9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9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9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9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9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9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9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9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9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0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0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0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0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0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0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0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0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1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1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1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1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2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2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2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2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2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3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3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3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5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5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5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6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6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57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57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57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57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57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57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58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58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58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70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74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79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79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79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79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79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79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0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0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0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0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0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0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0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0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0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996616834" sldId="80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669442319" sldId="81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1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1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1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1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1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1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1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1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1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2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2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2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2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3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3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3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3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3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4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4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4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4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4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4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4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4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4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5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85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85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86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6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86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6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6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6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6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6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87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87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87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7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7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88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8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88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8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88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8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88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89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9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9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9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9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0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91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91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1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1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2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2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3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3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3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3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3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3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3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3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3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4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4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4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4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4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4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4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4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4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4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5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5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5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5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5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5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5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5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5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6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6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6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6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6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6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6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7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7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7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7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7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7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7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7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7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7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8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8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8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8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8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8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8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8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8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8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9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9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9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9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0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0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0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0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0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1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1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1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1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1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1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1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1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1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1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2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2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2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2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2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2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2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2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2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2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3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3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3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3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3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3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3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3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3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3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4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4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4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4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4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4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4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4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4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4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5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6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6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6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6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7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7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7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7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7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7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8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8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8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8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8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8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8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8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8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8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9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9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9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9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9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9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09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0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0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0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10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10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11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1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1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1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1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1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2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2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12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3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13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4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4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4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14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14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14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15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5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5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5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5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5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16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6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6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6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6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6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6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6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6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7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7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7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7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8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8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8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8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8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8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8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8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8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9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9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9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9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9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9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9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9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9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20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20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20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20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20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20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20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20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1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1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4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4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4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4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4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4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4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4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4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4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5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5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5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5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5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5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5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6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7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8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8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8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8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8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8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9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9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9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29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29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29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30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30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30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30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0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0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0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0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1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1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1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1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31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31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2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2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2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32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2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32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32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32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32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3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33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33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3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3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3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3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3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4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4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34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4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4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4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4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4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5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5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5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165634156" sldId="135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650337696" sldId="135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248887822" sldId="135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486503810" sldId="135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60005304" sldId="136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922175041" sldId="136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219103062" sldId="136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778370400" sldId="136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155949030" sldId="136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199509195" sldId="136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07970902" sldId="136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032430041" sldId="136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893534879" sldId="136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594428915" sldId="137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703151811" sldId="137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168289545" sldId="137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26713223" sldId="137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375340073" sldId="137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048464638" sldId="137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252303356" sldId="137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671154232" sldId="137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379196309" sldId="137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497757997" sldId="138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315233763" sldId="138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909296604" sldId="138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389680106" sldId="138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52938647" sldId="138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774215308" sldId="138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311967160" sldId="138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345026359" sldId="138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21414284" sldId="138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955671512" sldId="139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689393870" sldId="139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416319321" sldId="139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4105295119" sldId="139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4030627090" sldId="139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916753314" sldId="139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652801886" sldId="139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381035728" sldId="139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777795410" sldId="139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662861344" sldId="139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725330430" sldId="140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374724310" sldId="140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806160728" sldId="140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785414553" sldId="140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029084667" sldId="140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765532163" sldId="140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208702598" sldId="140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25480536" sldId="141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062885381" sldId="141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655771017" sldId="141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527700888" sldId="142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054151686" sldId="143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64045433" sldId="143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243715458" sldId="143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001103723" sldId="143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007181077" sldId="143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000934019" sldId="143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146496250" sldId="143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969919426" sldId="143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233598919" sldId="144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638759942" sldId="144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874020966" sldId="144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886706539" sldId="144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281038257" sldId="144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163526994" sldId="144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80656068" sldId="145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997533968" sldId="145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076728537" sldId="145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58093397" sldId="145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44141418" sldId="145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742182720" sldId="145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9165024" sldId="145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67246820" sldId="145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851591287" sldId="145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90071221" sldId="145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08262751" sldId="146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255569296" sldId="146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129484379" sldId="146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984459392" sldId="146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302493952" sldId="146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6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6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6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6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7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7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7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7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7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7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7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7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7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7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8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8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8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8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8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8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8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8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8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9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9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9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9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9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9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9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9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9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9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0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0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0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0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1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1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1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1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1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1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1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1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1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1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2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2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2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2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2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2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2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2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2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2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3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3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3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3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3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3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3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3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3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3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4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4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4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4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4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4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4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4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4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4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917728564" sldId="155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314836436" sldId="155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576585728" sldId="155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204373204" sldId="155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575542347" sldId="155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471713630" sldId="155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916498545" sldId="155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718458010" sldId="155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842531850" sldId="155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305054164" sldId="156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4147681739" sldId="156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732595136" sldId="156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939996299" sldId="156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655790630" sldId="156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487979847" sldId="157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438431268" sldId="157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87002359" sldId="157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957420607" sldId="157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33426291" sldId="157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920767863" sldId="157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662984139" sldId="157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819053193" sldId="158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151763736" sldId="158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152339392" sldId="158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319795741" sldId="158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064040694" sldId="158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842054510" sldId="158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501647078" sldId="158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454360160" sldId="158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621167171" sldId="158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997023506" sldId="158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747482044" sldId="159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541253302" sldId="159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060958477" sldId="159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017260488" sldId="159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258799242" sldId="159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397871909" sldId="159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010019115" sldId="159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666440328" sldId="159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130844256" sldId="159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253439477" sldId="160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749783076" sldId="160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739360861" sldId="160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312406313" sldId="160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145678035" sldId="160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488915893" sldId="160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13812806" sldId="160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707316825" sldId="161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210622528" sldId="161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843868465" sldId="161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599136303" sldId="161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119452087" sldId="161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462167961" sldId="161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119222837" sldId="161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729818375" sldId="161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665371619" sldId="162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148938174" sldId="162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068859857" sldId="162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395115776" sldId="162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906704995" sldId="162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28455079" sldId="162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822971046" sldId="162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055121288" sldId="162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672195286" sldId="162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776964799" sldId="162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294846035" sldId="163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67316698" sldId="163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108614280" sldId="163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358624952" sldId="163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06263485" sldId="163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498808891" sldId="163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196556131" sldId="163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557611641" sldId="163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060698893" sldId="163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81763858" sldId="163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720966666" sldId="164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798263326" sldId="164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826718070" sldId="164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08833202" sldId="164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719353345" sldId="164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025015059" sldId="164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773933946" sldId="164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354761852" sldId="164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108693354" sldId="164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251717353" sldId="164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894431596" sldId="165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223701200" sldId="165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539072369" sldId="165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07769034" sldId="165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462689868" sldId="165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546687045" sldId="165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084422121" sldId="166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665282283" sldId="166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66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66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66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66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646810408" sldId="166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635277941" sldId="166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97301743" sldId="166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891253146" sldId="166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240998516" sldId="167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637638553" sldId="167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768127633" sldId="167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4273102397" sldId="167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572115217" sldId="167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591953886" sldId="167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327203193" sldId="167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614991612" sldId="167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764348788" sldId="167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189180650" sldId="168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4083263742" sldId="168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146068585" sldId="168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557480524" sldId="168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432777737" sldId="168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16735793" sldId="168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737281702" sldId="168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164466191" sldId="168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77950578" sldId="168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320410934" sldId="169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39510416" sldId="169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662304097" sldId="169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293394067" sldId="169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317094954" sldId="169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826343415" sldId="169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542921796" sldId="169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103790668" sldId="169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66606087" sldId="169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595335937" sldId="169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146768117" sldId="170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085198525" sldId="170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002874427" sldId="170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782161251" sldId="170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380020142" sldId="170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981530356" sldId="170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781269861" sldId="170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025224842" sldId="170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752718323" sldId="170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89461419" sldId="170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73366090" sldId="171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4039314566" sldId="171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855341374" sldId="171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018770855" sldId="171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780953302" sldId="171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675032972" sldId="171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493889618" sldId="171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919526185" sldId="171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439809007" sldId="171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72497490" sldId="171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656229351" sldId="172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152972076" sldId="172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221608176" sldId="172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90687447" sldId="172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692990299" sldId="172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461224921" sldId="172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151271175" sldId="172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501057907" sldId="172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900364555" sldId="172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380591501" sldId="172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058695784" sldId="173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693530703" sldId="173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633548290" sldId="173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735699629" sldId="173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548410323" sldId="173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428335001" sldId="173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007758714" sldId="173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507506866" sldId="173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651377522" sldId="173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821538578" sldId="173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278130586" sldId="174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543659785" sldId="174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64249466" sldId="174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452069322" sldId="174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314411390" sldId="174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048058454" sldId="174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698123409" sldId="174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708535472" sldId="174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88045325" sldId="174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769239178" sldId="175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63269002" sldId="175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162295488" sldId="175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794046054" sldId="175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952185762" sldId="175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598769647" sldId="175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654826887" sldId="175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75555640" sldId="175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231068719" sldId="176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561892892" sldId="176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760397328" sldId="176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342119347" sldId="176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447087994" sldId="176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986421103" sldId="176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797206230" sldId="176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97376082" sldId="176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505349746" sldId="176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671072392" sldId="176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323329935" sldId="177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987778" sldId="177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242512384" sldId="177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264530639" sldId="177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847521310" sldId="177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356437649" sldId="177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021638513" sldId="178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38610254" sldId="178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07151875" sldId="178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300082739" sldId="178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096025482" sldId="178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546153322" sldId="178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177578025" sldId="178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864165949" sldId="178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156799556" sldId="178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799441353" sldId="178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72915305" sldId="179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609289180" sldId="179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912550139" sldId="179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487529219" sldId="179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183259299" sldId="179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799410180" sldId="179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434738671" sldId="179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337620081" sldId="179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909911328" sldId="179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619283339" sldId="179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315341054" sldId="180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157940260" sldId="180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623473245" sldId="180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893395494" sldId="180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950622298" sldId="180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947145064" sldId="180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976370282" sldId="180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563604264" sldId="180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286525662" sldId="180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358815485" sldId="181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670976904" sldId="181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725295691" sldId="181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818296467" sldId="181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900311951" sldId="181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890355215" sldId="181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756910646" sldId="181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404852553" sldId="181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734085418" sldId="181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315334892" sldId="181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960416715" sldId="182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147274424" sldId="182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752901177" sldId="182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23771718" sldId="182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022008900" sldId="182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926047483" sldId="182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357527509" sldId="182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55109581" sldId="182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565135494" sldId="182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121027782" sldId="182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656024700" sldId="183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570515898" sldId="183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815830884" sldId="183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133833400" sldId="183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178519156" sldId="183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52089914" sldId="183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478788906" sldId="183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87308070" sldId="183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006191848" sldId="183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396965350" sldId="184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13952964" sldId="184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518682850" sldId="184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654505210" sldId="184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334738681" sldId="184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31586625" sldId="184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005603389" sldId="184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817989757" sldId="184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978458559" sldId="184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506150142" sldId="184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752071754" sldId="185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144286304" sldId="185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596308843" sldId="185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540468685" sldId="185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653905926" sldId="185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036825717" sldId="185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784486671" sldId="185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013072171" sldId="185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029191329" sldId="185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548076055" sldId="185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598754079" sldId="186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004669728" sldId="186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562645244" sldId="186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960016561" sldId="186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052836845" sldId="186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927559910" sldId="186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705835308" sldId="187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209225650" sldId="187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424628685" sldId="187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648667019" sldId="187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023424157" sldId="187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921613200" sldId="187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858593360" sldId="187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201858571" sldId="187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809726039" sldId="187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849434503" sldId="187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515069735" sldId="188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37208968" sldId="188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50678662" sldId="188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273467542" sldId="188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315202597" sldId="188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241389156" sldId="188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70850049" sldId="188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25853612" sldId="188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579647779" sldId="188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195010901" sldId="188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839821346" sldId="189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219528465" sldId="189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401395016" sldId="189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83055653" sldId="189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622606062" sldId="189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16332718" sldId="189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829065249" sldId="189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936511829" sldId="189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109541315" sldId="189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906396209" sldId="189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082416095" sldId="190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179719170" sldId="190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728528326" sldId="190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94540547" sldId="190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175931561" sldId="190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40908661" sldId="190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893151745" sldId="190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788546707" sldId="190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489856160" sldId="190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727064275" sldId="190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479674529" sldId="191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988697699" sldId="191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519974234" sldId="191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646726429" sldId="191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040405915" sldId="191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512933825" sldId="191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078688024" sldId="191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986602338" sldId="191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923208565" sldId="191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415739407" sldId="191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892750629" sldId="192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65725228" sldId="192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854406120" sldId="192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252301219" sldId="192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412042146" sldId="192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060129650" sldId="192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725753531" sldId="192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172443929" sldId="192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392599855" sldId="192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792163423" sldId="192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681724297" sldId="193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373887469" sldId="193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32190603" sldId="193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950674729" sldId="193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996373708" sldId="193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683153715" sldId="193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504572444" sldId="193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278050003" sldId="193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883853606" sldId="193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650932336" sldId="193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853395700" sldId="194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35267156" sldId="194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739217794" sldId="194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89234158" sldId="194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5621535" sldId="194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8607876" sldId="1945"/>
        </pc:sldMkLst>
      </pc:sldChg>
    </pc:docChg>
  </pc:docChgLst>
  <pc:docChgLst>
    <pc:chgData name="Ricardo Luiz Freitas" userId="122532effb8c3c75" providerId="LiveId" clId="{35BEC88C-717F-49E2-BCB8-F03109C43961}"/>
    <pc:docChg chg="undo custSel modSld">
      <pc:chgData name="Ricardo Luiz Freitas" userId="122532effb8c3c75" providerId="LiveId" clId="{35BEC88C-717F-49E2-BCB8-F03109C43961}" dt="2020-07-10T15:53:21.903" v="479" actId="6549"/>
      <pc:docMkLst>
        <pc:docMk/>
      </pc:docMkLst>
      <pc:sldChg chg="modSp mod">
        <pc:chgData name="Ricardo Luiz Freitas" userId="122532effb8c3c75" providerId="LiveId" clId="{35BEC88C-717F-49E2-BCB8-F03109C43961}" dt="2020-06-15T16:46:26.619" v="7" actId="115"/>
        <pc:sldMkLst>
          <pc:docMk/>
          <pc:sldMk cId="1025224842" sldId="1707"/>
        </pc:sldMkLst>
        <pc:spChg chg="mod">
          <ac:chgData name="Ricardo Luiz Freitas" userId="122532effb8c3c75" providerId="LiveId" clId="{35BEC88C-717F-49E2-BCB8-F03109C43961}" dt="2020-06-15T16:46:26.619" v="7" actId="115"/>
          <ac:spMkLst>
            <pc:docMk/>
            <pc:sldMk cId="1025224842" sldId="1707"/>
            <ac:spMk id="3" creationId="{DFCA82FD-27D9-48CB-B98B-C4148B73775F}"/>
          </ac:spMkLst>
        </pc:spChg>
      </pc:sldChg>
      <pc:sldChg chg="modSp mod">
        <pc:chgData name="Ricardo Luiz Freitas" userId="122532effb8c3c75" providerId="LiveId" clId="{35BEC88C-717F-49E2-BCB8-F03109C43961}" dt="2020-07-01T22:16:36.835" v="475" actId="20577"/>
        <pc:sldMkLst>
          <pc:docMk/>
          <pc:sldMk cId="389461419" sldId="1709"/>
        </pc:sldMkLst>
        <pc:graphicFrameChg chg="mod modGraphic">
          <ac:chgData name="Ricardo Luiz Freitas" userId="122532effb8c3c75" providerId="LiveId" clId="{35BEC88C-717F-49E2-BCB8-F03109C43961}" dt="2020-07-01T22:16:36.835" v="475" actId="20577"/>
          <ac:graphicFrameMkLst>
            <pc:docMk/>
            <pc:sldMk cId="389461419" sldId="1709"/>
            <ac:graphicFrameMk id="3" creationId="{00000000-0000-0000-0000-000000000000}"/>
          </ac:graphicFrameMkLst>
        </pc:graphicFrameChg>
      </pc:sldChg>
      <pc:sldChg chg="modSp mod">
        <pc:chgData name="Ricardo Luiz Freitas" userId="122532effb8c3c75" providerId="LiveId" clId="{35BEC88C-717F-49E2-BCB8-F03109C43961}" dt="2020-07-10T15:53:21.903" v="479" actId="6549"/>
        <pc:sldMkLst>
          <pc:docMk/>
          <pc:sldMk cId="919526185" sldId="1717"/>
        </pc:sldMkLst>
        <pc:spChg chg="mod">
          <ac:chgData name="Ricardo Luiz Freitas" userId="122532effb8c3c75" providerId="LiveId" clId="{35BEC88C-717F-49E2-BCB8-F03109C43961}" dt="2020-07-10T15:53:21.903" v="479" actId="6549"/>
          <ac:spMkLst>
            <pc:docMk/>
            <pc:sldMk cId="919526185" sldId="1717"/>
            <ac:spMk id="3" creationId="{D07DC049-0F5A-4CE4-A47E-1EDA2C02F3A5}"/>
          </ac:spMkLst>
        </pc:spChg>
      </pc:sldChg>
      <pc:sldChg chg="modSp mod">
        <pc:chgData name="Ricardo Luiz Freitas" userId="122532effb8c3c75" providerId="LiveId" clId="{35BEC88C-717F-49E2-BCB8-F03109C43961}" dt="2020-07-06T17:02:00.540" v="478" actId="20577"/>
        <pc:sldMkLst>
          <pc:docMk/>
          <pc:sldMk cId="2725295691" sldId="1812"/>
        </pc:sldMkLst>
        <pc:spChg chg="mod">
          <ac:chgData name="Ricardo Luiz Freitas" userId="122532effb8c3c75" providerId="LiveId" clId="{35BEC88C-717F-49E2-BCB8-F03109C43961}" dt="2020-07-06T17:02:00.540" v="478" actId="20577"/>
          <ac:spMkLst>
            <pc:docMk/>
            <pc:sldMk cId="2725295691" sldId="1812"/>
            <ac:spMk id="3" creationId="{7DABCB7E-6A65-4F3F-AC4B-E4D2944598D9}"/>
          </ac:spMkLst>
        </pc:spChg>
      </pc:sldChg>
    </pc:docChg>
  </pc:docChgLst>
  <pc:docChgLst>
    <pc:chgData name="Ricardo Luiz Freitas" userId="122532effb8c3c75" providerId="LiveId" clId="{F37E478D-5EAF-42B4-8F17-9C4BB0288B25}"/>
    <pc:docChg chg="undo custSel addSld delSld modSld">
      <pc:chgData name="Ricardo Luiz Freitas" userId="122532effb8c3c75" providerId="LiveId" clId="{F37E478D-5EAF-42B4-8F17-9C4BB0288B25}" dt="2020-11-05T01:00:28.317" v="1455" actId="20577"/>
      <pc:docMkLst>
        <pc:docMk/>
      </pc:docMkLst>
      <pc:sldChg chg="setBg">
        <pc:chgData name="Ricardo Luiz Freitas" userId="122532effb8c3c75" providerId="LiveId" clId="{F37E478D-5EAF-42B4-8F17-9C4BB0288B25}" dt="2020-11-04T23:46:37.783" v="23"/>
        <pc:sldMkLst>
          <pc:docMk/>
          <pc:sldMk cId="0" sldId="256"/>
        </pc:sldMkLst>
      </pc:sldChg>
      <pc:sldChg chg="modSp mod setBg">
        <pc:chgData name="Ricardo Luiz Freitas" userId="122532effb8c3c75" providerId="LiveId" clId="{F37E478D-5EAF-42B4-8F17-9C4BB0288B25}" dt="2020-11-05T00:16:05.483" v="664" actId="20577"/>
        <pc:sldMkLst>
          <pc:docMk/>
          <pc:sldMk cId="1703431065" sldId="545"/>
        </pc:sldMkLst>
        <pc:spChg chg="mod">
          <ac:chgData name="Ricardo Luiz Freitas" userId="122532effb8c3c75" providerId="LiveId" clId="{F37E478D-5EAF-42B4-8F17-9C4BB0288B25}" dt="2020-11-05T00:15:50.461" v="660" actId="20577"/>
          <ac:spMkLst>
            <pc:docMk/>
            <pc:sldMk cId="1703431065" sldId="545"/>
            <ac:spMk id="371716" creationId="{719CCB7D-3A84-43F4-9BFE-C41282A55EEA}"/>
          </ac:spMkLst>
        </pc:spChg>
        <pc:spChg chg="mod">
          <ac:chgData name="Ricardo Luiz Freitas" userId="122532effb8c3c75" providerId="LiveId" clId="{F37E478D-5EAF-42B4-8F17-9C4BB0288B25}" dt="2020-11-05T00:16:05.483" v="664" actId="20577"/>
          <ac:spMkLst>
            <pc:docMk/>
            <pc:sldMk cId="1703431065" sldId="545"/>
            <ac:spMk id="626805" creationId="{3C815F14-1756-45DA-8A7B-E49852A7D10F}"/>
          </ac:spMkLst>
        </pc:spChg>
        <pc:graphicFrameChg chg="modGraphic">
          <ac:chgData name="Ricardo Luiz Freitas" userId="122532effb8c3c75" providerId="LiveId" clId="{F37E478D-5EAF-42B4-8F17-9C4BB0288B25}" dt="2020-11-05T00:11:57.049" v="633" actId="2165"/>
          <ac:graphicFrameMkLst>
            <pc:docMk/>
            <pc:sldMk cId="1703431065" sldId="545"/>
            <ac:graphicFrameMk id="626804" creationId="{D7FE6C3A-07E6-4870-B452-A117A9F9ACCA}"/>
          </ac:graphicFrameMkLst>
        </pc:graphicFrameChg>
      </pc:sldChg>
      <pc:sldChg chg="modSp mod setBg">
        <pc:chgData name="Ricardo Luiz Freitas" userId="122532effb8c3c75" providerId="LiveId" clId="{F37E478D-5EAF-42B4-8F17-9C4BB0288B25}" dt="2020-11-04T23:46:37.783" v="23"/>
        <pc:sldMkLst>
          <pc:docMk/>
          <pc:sldMk cId="3028089012" sldId="1414"/>
        </pc:sldMkLst>
        <pc:spChg chg="mod">
          <ac:chgData name="Ricardo Luiz Freitas" userId="122532effb8c3c75" providerId="LiveId" clId="{F37E478D-5EAF-42B4-8F17-9C4BB0288B25}" dt="2020-11-04T23:45:02.830" v="9" actId="20577"/>
          <ac:spMkLst>
            <pc:docMk/>
            <pc:sldMk cId="3028089012" sldId="1414"/>
            <ac:spMk id="418820" creationId="{50238AF8-C4EF-44B6-A5E2-2F1CEBA4210E}"/>
          </ac:spMkLst>
        </pc:spChg>
      </pc:sldChg>
      <pc:sldChg chg="modSp mod setBg">
        <pc:chgData name="Ricardo Luiz Freitas" userId="122532effb8c3c75" providerId="LiveId" clId="{F37E478D-5EAF-42B4-8F17-9C4BB0288B25}" dt="2020-11-04T23:46:46.024" v="29" actId="20577"/>
        <pc:sldMkLst>
          <pc:docMk/>
          <pc:sldMk cId="4261207006" sldId="1416"/>
        </pc:sldMkLst>
        <pc:spChg chg="mod">
          <ac:chgData name="Ricardo Luiz Freitas" userId="122532effb8c3c75" providerId="LiveId" clId="{F37E478D-5EAF-42B4-8F17-9C4BB0288B25}" dt="2020-11-04T23:46:46.024" v="29" actId="20577"/>
          <ac:spMkLst>
            <pc:docMk/>
            <pc:sldMk cId="4261207006" sldId="1416"/>
            <ac:spMk id="2" creationId="{540B1F6D-91B2-4038-905E-CBD93273622B}"/>
          </ac:spMkLst>
        </pc:spChg>
        <pc:spChg chg="mod">
          <ac:chgData name="Ricardo Luiz Freitas" userId="122532effb8c3c75" providerId="LiveId" clId="{F37E478D-5EAF-42B4-8F17-9C4BB0288B25}" dt="2020-11-04T23:45:37.839" v="19" actId="6549"/>
          <ac:spMkLst>
            <pc:docMk/>
            <pc:sldMk cId="4261207006" sldId="1416"/>
            <ac:spMk id="3" creationId="{25A22D44-F670-43BB-8298-2A7E8E7D2CF6}"/>
          </ac:spMkLst>
        </pc:spChg>
      </pc:sldChg>
      <pc:sldChg chg="del">
        <pc:chgData name="Ricardo Luiz Freitas" userId="122532effb8c3c75" providerId="LiveId" clId="{F37E478D-5EAF-42B4-8F17-9C4BB0288B25}" dt="2020-11-04T23:45:47.207" v="20" actId="47"/>
        <pc:sldMkLst>
          <pc:docMk/>
          <pc:sldMk cId="1969658726" sldId="1417"/>
        </pc:sldMkLst>
      </pc:sldChg>
      <pc:sldChg chg="del">
        <pc:chgData name="Ricardo Luiz Freitas" userId="122532effb8c3c75" providerId="LiveId" clId="{F37E478D-5EAF-42B4-8F17-9C4BB0288B25}" dt="2020-11-04T23:45:48.245" v="21" actId="47"/>
        <pc:sldMkLst>
          <pc:docMk/>
          <pc:sldMk cId="1938909182" sldId="1418"/>
        </pc:sldMkLst>
      </pc:sldChg>
      <pc:sldChg chg="modSp mod setBg modAnim">
        <pc:chgData name="Ricardo Luiz Freitas" userId="122532effb8c3c75" providerId="LiveId" clId="{F37E478D-5EAF-42B4-8F17-9C4BB0288B25}" dt="2020-11-04T23:57:49.121" v="408" actId="115"/>
        <pc:sldMkLst>
          <pc:docMk/>
          <pc:sldMk cId="2536285822" sldId="1419"/>
        </pc:sldMkLst>
        <pc:spChg chg="mod">
          <ac:chgData name="Ricardo Luiz Freitas" userId="122532effb8c3c75" providerId="LiveId" clId="{F37E478D-5EAF-42B4-8F17-9C4BB0288B25}" dt="2020-11-04T23:53:21.595" v="261" actId="1038"/>
          <ac:spMkLst>
            <pc:docMk/>
            <pc:sldMk cId="2536285822" sldId="1419"/>
            <ac:spMk id="10" creationId="{0D84073C-43B7-46EB-B4B3-881D2767B7EA}"/>
          </ac:spMkLst>
        </pc:spChg>
        <pc:spChg chg="mod">
          <ac:chgData name="Ricardo Luiz Freitas" userId="122532effb8c3c75" providerId="LiveId" clId="{F37E478D-5EAF-42B4-8F17-9C4BB0288B25}" dt="2020-11-04T23:47:04.756" v="35" actId="20577"/>
          <ac:spMkLst>
            <pc:docMk/>
            <pc:sldMk cId="2536285822" sldId="1419"/>
            <ac:spMk id="243715" creationId="{D738429D-0903-46B9-8B12-396009AC6818}"/>
          </ac:spMkLst>
        </pc:spChg>
        <pc:spChg chg="mod">
          <ac:chgData name="Ricardo Luiz Freitas" userId="122532effb8c3c75" providerId="LiveId" clId="{F37E478D-5EAF-42B4-8F17-9C4BB0288B25}" dt="2020-11-04T23:54:36.468" v="301" actId="1036"/>
          <ac:spMkLst>
            <pc:docMk/>
            <pc:sldMk cId="2536285822" sldId="1419"/>
            <ac:spMk id="243717" creationId="{96E3BB0C-8F1D-4837-8DEF-329144C33C3C}"/>
          </ac:spMkLst>
        </pc:spChg>
        <pc:spChg chg="mod">
          <ac:chgData name="Ricardo Luiz Freitas" userId="122532effb8c3c75" providerId="LiveId" clId="{F37E478D-5EAF-42B4-8F17-9C4BB0288B25}" dt="2020-11-04T23:53:21.595" v="261" actId="1038"/>
          <ac:spMkLst>
            <pc:docMk/>
            <pc:sldMk cId="2536285822" sldId="1419"/>
            <ac:spMk id="243718" creationId="{6FC9AFE2-FE9B-4835-8556-7AC5C4D71C4A}"/>
          </ac:spMkLst>
        </pc:spChg>
        <pc:spChg chg="mod">
          <ac:chgData name="Ricardo Luiz Freitas" userId="122532effb8c3c75" providerId="LiveId" clId="{F37E478D-5EAF-42B4-8F17-9C4BB0288B25}" dt="2020-11-04T23:57:49.121" v="408" actId="115"/>
          <ac:spMkLst>
            <pc:docMk/>
            <pc:sldMk cId="2536285822" sldId="1419"/>
            <ac:spMk id="503812" creationId="{11590657-ED3E-415F-8A5F-3613C24E43FF}"/>
          </ac:spMkLst>
        </pc:spChg>
        <pc:spChg chg="mod">
          <ac:chgData name="Ricardo Luiz Freitas" userId="122532effb8c3c75" providerId="LiveId" clId="{F37E478D-5EAF-42B4-8F17-9C4BB0288B25}" dt="2020-11-04T23:54:39.921" v="305" actId="1036"/>
          <ac:spMkLst>
            <pc:docMk/>
            <pc:sldMk cId="2536285822" sldId="1419"/>
            <ac:spMk id="503819" creationId="{3F9E039A-25C3-4AE9-94A4-8FDC0BB3EC14}"/>
          </ac:spMkLst>
        </pc:spChg>
        <pc:spChg chg="mod">
          <ac:chgData name="Ricardo Luiz Freitas" userId="122532effb8c3c75" providerId="LiveId" clId="{F37E478D-5EAF-42B4-8F17-9C4BB0288B25}" dt="2020-11-04T23:54:55.943" v="307" actId="1037"/>
          <ac:spMkLst>
            <pc:docMk/>
            <pc:sldMk cId="2536285822" sldId="1419"/>
            <ac:spMk id="503821" creationId="{BF03728E-6C0E-4EB4-A628-C95EE843BE67}"/>
          </ac:spMkLst>
        </pc:spChg>
      </pc:sldChg>
      <pc:sldChg chg="modSp del mod">
        <pc:chgData name="Ricardo Luiz Freitas" userId="122532effb8c3c75" providerId="LiveId" clId="{F37E478D-5EAF-42B4-8F17-9C4BB0288B25}" dt="2020-11-04T23:58:30.788" v="411" actId="47"/>
        <pc:sldMkLst>
          <pc:docMk/>
          <pc:sldMk cId="3818527669" sldId="1420"/>
        </pc:sldMkLst>
        <pc:spChg chg="mod">
          <ac:chgData name="Ricardo Luiz Freitas" userId="122532effb8c3c75" providerId="LiveId" clId="{F37E478D-5EAF-42B4-8F17-9C4BB0288B25}" dt="2020-11-04T23:47:10.827" v="41" actId="20577"/>
          <ac:spMkLst>
            <pc:docMk/>
            <pc:sldMk cId="3818527669" sldId="1420"/>
            <ac:spMk id="243715" creationId="{D738429D-0903-46B9-8B12-396009AC6818}"/>
          </ac:spMkLst>
        </pc:spChg>
      </pc:sldChg>
      <pc:sldChg chg="delSp modSp mod setBg">
        <pc:chgData name="Ricardo Luiz Freitas" userId="122532effb8c3c75" providerId="LiveId" clId="{F37E478D-5EAF-42B4-8F17-9C4BB0288B25}" dt="2020-11-05T00:15:32.839" v="650"/>
        <pc:sldMkLst>
          <pc:docMk/>
          <pc:sldMk cId="830411696" sldId="1421"/>
        </pc:sldMkLst>
        <pc:spChg chg="del">
          <ac:chgData name="Ricardo Luiz Freitas" userId="122532effb8c3c75" providerId="LiveId" clId="{F37E478D-5EAF-42B4-8F17-9C4BB0288B25}" dt="2020-09-08T16:59:59.278" v="0" actId="478"/>
          <ac:spMkLst>
            <pc:docMk/>
            <pc:sldMk cId="830411696" sldId="1421"/>
            <ac:spMk id="7" creationId="{3AEA39ED-548D-4CA4-B06D-43E85B76F6DC}"/>
          </ac:spMkLst>
        </pc:spChg>
        <pc:spChg chg="mod">
          <ac:chgData name="Ricardo Luiz Freitas" userId="122532effb8c3c75" providerId="LiveId" clId="{F37E478D-5EAF-42B4-8F17-9C4BB0288B25}" dt="2020-11-05T00:15:32.839" v="650"/>
          <ac:spMkLst>
            <pc:docMk/>
            <pc:sldMk cId="830411696" sldId="1421"/>
            <ac:spMk id="316420" creationId="{7F1D2908-9739-4E56-A9A6-CA21EDE891D8}"/>
          </ac:spMkLst>
        </pc:spChg>
      </pc:sldChg>
      <pc:sldChg chg="delSp modSp mod setBg">
        <pc:chgData name="Ricardo Luiz Freitas" userId="122532effb8c3c75" providerId="LiveId" clId="{F37E478D-5EAF-42B4-8F17-9C4BB0288B25}" dt="2020-11-05T00:15:32.839" v="650"/>
        <pc:sldMkLst>
          <pc:docMk/>
          <pc:sldMk cId="3912192567" sldId="1423"/>
        </pc:sldMkLst>
        <pc:spChg chg="del">
          <ac:chgData name="Ricardo Luiz Freitas" userId="122532effb8c3c75" providerId="LiveId" clId="{F37E478D-5EAF-42B4-8F17-9C4BB0288B25}" dt="2020-09-08T17:00:03.144" v="1" actId="478"/>
          <ac:spMkLst>
            <pc:docMk/>
            <pc:sldMk cId="3912192567" sldId="1423"/>
            <ac:spMk id="7" creationId="{00000000-0000-0000-0000-000000000000}"/>
          </ac:spMkLst>
        </pc:spChg>
        <pc:spChg chg="mod">
          <ac:chgData name="Ricardo Luiz Freitas" userId="122532effb8c3c75" providerId="LiveId" clId="{F37E478D-5EAF-42B4-8F17-9C4BB0288B25}" dt="2020-11-05T00:15:32.839" v="650"/>
          <ac:spMkLst>
            <pc:docMk/>
            <pc:sldMk cId="3912192567" sldId="1423"/>
            <ac:spMk id="324612" creationId="{EBDA4B2D-A5CA-45F1-834A-4CDB9FFB82AF}"/>
          </ac:spMkLst>
        </pc:spChg>
        <pc:spChg chg="mod">
          <ac:chgData name="Ricardo Luiz Freitas" userId="122532effb8c3c75" providerId="LiveId" clId="{F37E478D-5EAF-42B4-8F17-9C4BB0288B25}" dt="2020-11-05T00:09:07.851" v="603" actId="20577"/>
          <ac:spMkLst>
            <pc:docMk/>
            <pc:sldMk cId="3912192567" sldId="1423"/>
            <ac:spMk id="1485828" creationId="{821FEE98-477C-47AF-B119-B2ED13110050}"/>
          </ac:spMkLst>
        </pc:spChg>
        <pc:graphicFrameChg chg="modGraphic">
          <ac:chgData name="Ricardo Luiz Freitas" userId="122532effb8c3c75" providerId="LiveId" clId="{F37E478D-5EAF-42B4-8F17-9C4BB0288B25}" dt="2020-11-05T00:06:37.814" v="549" actId="122"/>
          <ac:graphicFrameMkLst>
            <pc:docMk/>
            <pc:sldMk cId="3912192567" sldId="1423"/>
            <ac:graphicFrameMk id="1485829" creationId="{482D0EDF-9AD7-4DCC-BB63-21FCE6C151FB}"/>
          </ac:graphicFrameMkLst>
        </pc:graphicFrameChg>
      </pc:sldChg>
      <pc:sldChg chg="modSp setBg">
        <pc:chgData name="Ricardo Luiz Freitas" userId="122532effb8c3c75" providerId="LiveId" clId="{F37E478D-5EAF-42B4-8F17-9C4BB0288B25}" dt="2020-11-05T00:15:32.839" v="650"/>
        <pc:sldMkLst>
          <pc:docMk/>
          <pc:sldMk cId="4048642629" sldId="1426"/>
        </pc:sldMkLst>
        <pc:spChg chg="mod">
          <ac:chgData name="Ricardo Luiz Freitas" userId="122532effb8c3c75" providerId="LiveId" clId="{F37E478D-5EAF-42B4-8F17-9C4BB0288B25}" dt="2020-11-05T00:15:32.839" v="650"/>
          <ac:spMkLst>
            <pc:docMk/>
            <pc:sldMk cId="4048642629" sldId="1426"/>
            <ac:spMk id="371716" creationId="{719CCB7D-3A84-43F4-9BFE-C41282A55EEA}"/>
          </ac:spMkLst>
        </pc:spChg>
      </pc:sldChg>
      <pc:sldChg chg="modSp mod setBg modAnim">
        <pc:chgData name="Ricardo Luiz Freitas" userId="122532effb8c3c75" providerId="LiveId" clId="{F37E478D-5EAF-42B4-8F17-9C4BB0288B25}" dt="2020-11-05T00:41:55.557" v="752" actId="6549"/>
        <pc:sldMkLst>
          <pc:docMk/>
          <pc:sldMk cId="2996350070" sldId="1563"/>
        </pc:sldMkLst>
        <pc:spChg chg="mod">
          <ac:chgData name="Ricardo Luiz Freitas" userId="122532effb8c3c75" providerId="LiveId" clId="{F37E478D-5EAF-42B4-8F17-9C4BB0288B25}" dt="2020-11-05T00:38:31.558" v="727" actId="20577"/>
          <ac:spMkLst>
            <pc:docMk/>
            <pc:sldMk cId="2996350070" sldId="1563"/>
            <ac:spMk id="5" creationId="{CC0C7EAC-4B32-48A4-BFA3-844A1927C7A5}"/>
          </ac:spMkLst>
        </pc:spChg>
        <pc:spChg chg="mod">
          <ac:chgData name="Ricardo Luiz Freitas" userId="122532effb8c3c75" providerId="LiveId" clId="{F37E478D-5EAF-42B4-8F17-9C4BB0288B25}" dt="2020-11-05T00:02:39.898" v="471" actId="20577"/>
          <ac:spMkLst>
            <pc:docMk/>
            <pc:sldMk cId="2996350070" sldId="1563"/>
            <ac:spMk id="316419" creationId="{D0897C60-ED4A-4FD7-8F07-02127F2E4A0E}"/>
          </ac:spMkLst>
        </pc:spChg>
        <pc:spChg chg="mod">
          <ac:chgData name="Ricardo Luiz Freitas" userId="122532effb8c3c75" providerId="LiveId" clId="{F37E478D-5EAF-42B4-8F17-9C4BB0288B25}" dt="2020-11-05T00:41:55.557" v="752" actId="6549"/>
          <ac:spMkLst>
            <pc:docMk/>
            <pc:sldMk cId="2996350070" sldId="1563"/>
            <ac:spMk id="316420" creationId="{7F1D2908-9739-4E56-A9A6-CA21EDE891D8}"/>
          </ac:spMkLst>
        </pc:spChg>
        <pc:graphicFrameChg chg="mod">
          <ac:chgData name="Ricardo Luiz Freitas" userId="122532effb8c3c75" providerId="LiveId" clId="{F37E478D-5EAF-42B4-8F17-9C4BB0288B25}" dt="2020-11-05T00:38:02.869" v="707" actId="1036"/>
          <ac:graphicFrameMkLst>
            <pc:docMk/>
            <pc:sldMk cId="2996350070" sldId="1563"/>
            <ac:graphicFrameMk id="6" creationId="{E71C64F6-D294-4CB0-8C00-DF50D3763B8A}"/>
          </ac:graphicFrameMkLst>
        </pc:graphicFrameChg>
      </pc:sldChg>
      <pc:sldChg chg="del">
        <pc:chgData name="Ricardo Luiz Freitas" userId="122532effb8c3c75" providerId="LiveId" clId="{F37E478D-5EAF-42B4-8F17-9C4BB0288B25}" dt="2020-11-04T23:59:22.423" v="413" actId="47"/>
        <pc:sldMkLst>
          <pc:docMk/>
          <pc:sldMk cId="2420530052" sldId="1564"/>
        </pc:sldMkLst>
      </pc:sldChg>
      <pc:sldChg chg="del">
        <pc:chgData name="Ricardo Luiz Freitas" userId="122532effb8c3c75" providerId="LiveId" clId="{F37E478D-5EAF-42B4-8F17-9C4BB0288B25}" dt="2020-11-04T23:59:23.167" v="414" actId="47"/>
        <pc:sldMkLst>
          <pc:docMk/>
          <pc:sldMk cId="3661657142" sldId="1565"/>
        </pc:sldMkLst>
      </pc:sldChg>
      <pc:sldChg chg="del">
        <pc:chgData name="Ricardo Luiz Freitas" userId="122532effb8c3c75" providerId="LiveId" clId="{F37E478D-5EAF-42B4-8F17-9C4BB0288B25}" dt="2020-11-04T23:59:23.965" v="415" actId="47"/>
        <pc:sldMkLst>
          <pc:docMk/>
          <pc:sldMk cId="4170967803" sldId="1566"/>
        </pc:sldMkLst>
      </pc:sldChg>
      <pc:sldChg chg="del">
        <pc:chgData name="Ricardo Luiz Freitas" userId="122532effb8c3c75" providerId="LiveId" clId="{F37E478D-5EAF-42B4-8F17-9C4BB0288B25}" dt="2020-11-04T23:59:30.885" v="416" actId="47"/>
        <pc:sldMkLst>
          <pc:docMk/>
          <pc:sldMk cId="4292366559" sldId="1567"/>
        </pc:sldMkLst>
      </pc:sldChg>
      <pc:sldChg chg="modSp">
        <pc:chgData name="Ricardo Luiz Freitas" userId="122532effb8c3c75" providerId="LiveId" clId="{F37E478D-5EAF-42B4-8F17-9C4BB0288B25}" dt="2020-11-04T23:46:24.072" v="22"/>
        <pc:sldMkLst>
          <pc:docMk/>
          <pc:sldMk cId="3334564706" sldId="1658"/>
        </pc:sldMkLst>
        <pc:spChg chg="mod">
          <ac:chgData name="Ricardo Luiz Freitas" userId="122532effb8c3c75" providerId="LiveId" clId="{F37E478D-5EAF-42B4-8F17-9C4BB0288B25}" dt="2020-11-04T23:46:24.072" v="22"/>
          <ac:spMkLst>
            <pc:docMk/>
            <pc:sldMk cId="3334564706" sldId="1658"/>
            <ac:spMk id="240643" creationId="{5FF4BD0B-8170-43BB-A0FD-A41894129F3E}"/>
          </ac:spMkLst>
        </pc:spChg>
      </pc:sldChg>
      <pc:sldChg chg="modSp">
        <pc:chgData name="Ricardo Luiz Freitas" userId="122532effb8c3c75" providerId="LiveId" clId="{F37E478D-5EAF-42B4-8F17-9C4BB0288B25}" dt="2020-11-04T23:46:24.072" v="22"/>
        <pc:sldMkLst>
          <pc:docMk/>
          <pc:sldMk cId="3326874591" sldId="1659"/>
        </pc:sldMkLst>
        <pc:spChg chg="mod">
          <ac:chgData name="Ricardo Luiz Freitas" userId="122532effb8c3c75" providerId="LiveId" clId="{F37E478D-5EAF-42B4-8F17-9C4BB0288B25}" dt="2020-11-04T23:46:24.072" v="22"/>
          <ac:spMkLst>
            <pc:docMk/>
            <pc:sldMk cId="3326874591" sldId="1659"/>
            <ac:spMk id="240643" creationId="{5FF4BD0B-8170-43BB-A0FD-A41894129F3E}"/>
          </ac:spMkLst>
        </pc:spChg>
      </pc:sldChg>
      <pc:sldChg chg="modSp mod">
        <pc:chgData name="Ricardo Luiz Freitas" userId="122532effb8c3c75" providerId="LiveId" clId="{F37E478D-5EAF-42B4-8F17-9C4BB0288B25}" dt="2020-11-05T00:02:43.968" v="473" actId="20577"/>
        <pc:sldMkLst>
          <pc:docMk/>
          <pc:sldMk cId="3039864007" sldId="1771"/>
        </pc:sldMkLst>
        <pc:spChg chg="mod">
          <ac:chgData name="Ricardo Luiz Freitas" userId="122532effb8c3c75" providerId="LiveId" clId="{F37E478D-5EAF-42B4-8F17-9C4BB0288B25}" dt="2020-11-05T00:02:43.968" v="473" actId="20577"/>
          <ac:spMkLst>
            <pc:docMk/>
            <pc:sldMk cId="3039864007" sldId="1771"/>
            <ac:spMk id="2" creationId="{00000000-0000-0000-0000-000000000000}"/>
          </ac:spMkLst>
        </pc:spChg>
        <pc:spChg chg="mod">
          <ac:chgData name="Ricardo Luiz Freitas" userId="122532effb8c3c75" providerId="LiveId" clId="{F37E478D-5EAF-42B4-8F17-9C4BB0288B25}" dt="2020-11-05T00:00:21.379" v="462" actId="20577"/>
          <ac:spMkLst>
            <pc:docMk/>
            <pc:sldMk cId="3039864007" sldId="1771"/>
            <ac:spMk id="3" creationId="{00000000-0000-0000-0000-000000000000}"/>
          </ac:spMkLst>
        </pc:spChg>
      </pc:sldChg>
      <pc:sldChg chg="modSp mod">
        <pc:chgData name="Ricardo Luiz Freitas" userId="122532effb8c3c75" providerId="LiveId" clId="{F37E478D-5EAF-42B4-8F17-9C4BB0288B25}" dt="2020-11-05T00:02:49.013" v="475" actId="20577"/>
        <pc:sldMkLst>
          <pc:docMk/>
          <pc:sldMk cId="1647932066" sldId="1772"/>
        </pc:sldMkLst>
        <pc:spChg chg="mod">
          <ac:chgData name="Ricardo Luiz Freitas" userId="122532effb8c3c75" providerId="LiveId" clId="{F37E478D-5EAF-42B4-8F17-9C4BB0288B25}" dt="2020-11-05T00:02:49.013" v="475" actId="20577"/>
          <ac:spMkLst>
            <pc:docMk/>
            <pc:sldMk cId="1647932066" sldId="1772"/>
            <ac:spMk id="2" creationId="{00000000-0000-0000-0000-000000000000}"/>
          </ac:spMkLst>
        </pc:spChg>
        <pc:spChg chg="mod">
          <ac:chgData name="Ricardo Luiz Freitas" userId="122532effb8c3c75" providerId="LiveId" clId="{F37E478D-5EAF-42B4-8F17-9C4BB0288B25}" dt="2020-11-05T00:00:29.773" v="468" actId="20577"/>
          <ac:spMkLst>
            <pc:docMk/>
            <pc:sldMk cId="1647932066" sldId="1772"/>
            <ac:spMk id="3" creationId="{00000000-0000-0000-0000-000000000000}"/>
          </ac:spMkLst>
        </pc:spChg>
      </pc:sldChg>
      <pc:sldChg chg="modSp add mod setBg">
        <pc:chgData name="Ricardo Luiz Freitas" userId="122532effb8c3c75" providerId="LiveId" clId="{F37E478D-5EAF-42B4-8F17-9C4BB0288B25}" dt="2020-11-04T23:58:10.652" v="410" actId="207"/>
        <pc:sldMkLst>
          <pc:docMk/>
          <pc:sldMk cId="1422346736" sldId="1773"/>
        </pc:sldMkLst>
        <pc:spChg chg="mod">
          <ac:chgData name="Ricardo Luiz Freitas" userId="122532effb8c3c75" providerId="LiveId" clId="{F37E478D-5EAF-42B4-8F17-9C4BB0288B25}" dt="2020-11-04T23:56:34.223" v="358" actId="20577"/>
          <ac:spMkLst>
            <pc:docMk/>
            <pc:sldMk cId="1422346736" sldId="1773"/>
            <ac:spMk id="243718" creationId="{6FC9AFE2-FE9B-4835-8556-7AC5C4D71C4A}"/>
          </ac:spMkLst>
        </pc:spChg>
        <pc:spChg chg="mod">
          <ac:chgData name="Ricardo Luiz Freitas" userId="122532effb8c3c75" providerId="LiveId" clId="{F37E478D-5EAF-42B4-8F17-9C4BB0288B25}" dt="2020-11-04T23:58:10.652" v="410" actId="207"/>
          <ac:spMkLst>
            <pc:docMk/>
            <pc:sldMk cId="1422346736" sldId="1773"/>
            <ac:spMk id="503812" creationId="{11590657-ED3E-415F-8A5F-3613C24E43FF}"/>
          </ac:spMkLst>
        </pc:spChg>
        <pc:spChg chg="mod">
          <ac:chgData name="Ricardo Luiz Freitas" userId="122532effb8c3c75" providerId="LiveId" clId="{F37E478D-5EAF-42B4-8F17-9C4BB0288B25}" dt="2020-11-04T23:57:23.605" v="407" actId="14100"/>
          <ac:spMkLst>
            <pc:docMk/>
            <pc:sldMk cId="1422346736" sldId="1773"/>
            <ac:spMk id="503821" creationId="{BF03728E-6C0E-4EB4-A628-C95EE843BE67}"/>
          </ac:spMkLst>
        </pc:spChg>
      </pc:sldChg>
      <pc:sldChg chg="addSp delSp modSp add mod setBg">
        <pc:chgData name="Ricardo Luiz Freitas" userId="122532effb8c3c75" providerId="LiveId" clId="{F37E478D-5EAF-42B4-8F17-9C4BB0288B25}" dt="2020-11-05T00:46:24.304" v="973" actId="1037"/>
        <pc:sldMkLst>
          <pc:docMk/>
          <pc:sldMk cId="1543067147" sldId="1774"/>
        </pc:sldMkLst>
        <pc:spChg chg="add del mod">
          <ac:chgData name="Ricardo Luiz Freitas" userId="122532effb8c3c75" providerId="LiveId" clId="{F37E478D-5EAF-42B4-8F17-9C4BB0288B25}" dt="2020-11-05T00:37:48.757" v="692" actId="478"/>
          <ac:spMkLst>
            <pc:docMk/>
            <pc:sldMk cId="1543067147" sldId="1774"/>
            <ac:spMk id="3" creationId="{C81ECEF3-9893-42D9-9F17-FBC73218E87E}"/>
          </ac:spMkLst>
        </pc:spChg>
        <pc:spChg chg="mod">
          <ac:chgData name="Ricardo Luiz Freitas" userId="122532effb8c3c75" providerId="LiveId" clId="{F37E478D-5EAF-42B4-8F17-9C4BB0288B25}" dt="2020-11-05T00:46:24.304" v="973" actId="1037"/>
          <ac:spMkLst>
            <pc:docMk/>
            <pc:sldMk cId="1543067147" sldId="1774"/>
            <ac:spMk id="5" creationId="{CC0C7EAC-4B32-48A4-BFA3-844A1927C7A5}"/>
          </ac:spMkLst>
        </pc:spChg>
        <pc:spChg chg="mod">
          <ac:chgData name="Ricardo Luiz Freitas" userId="122532effb8c3c75" providerId="LiveId" clId="{F37E478D-5EAF-42B4-8F17-9C4BB0288B25}" dt="2020-11-05T00:37:09.409" v="667" actId="20577"/>
          <ac:spMkLst>
            <pc:docMk/>
            <pc:sldMk cId="1543067147" sldId="1774"/>
            <ac:spMk id="316419" creationId="{D0897C60-ED4A-4FD7-8F07-02127F2E4A0E}"/>
          </ac:spMkLst>
        </pc:spChg>
        <pc:spChg chg="mod">
          <ac:chgData name="Ricardo Luiz Freitas" userId="122532effb8c3c75" providerId="LiveId" clId="{F37E478D-5EAF-42B4-8F17-9C4BB0288B25}" dt="2020-11-05T00:44:58.164" v="883" actId="20577"/>
          <ac:spMkLst>
            <pc:docMk/>
            <pc:sldMk cId="1543067147" sldId="1774"/>
            <ac:spMk id="316420" creationId="{7F1D2908-9739-4E56-A9A6-CA21EDE891D8}"/>
          </ac:spMkLst>
        </pc:spChg>
        <pc:graphicFrameChg chg="del modGraphic">
          <ac:chgData name="Ricardo Luiz Freitas" userId="122532effb8c3c75" providerId="LiveId" clId="{F37E478D-5EAF-42B4-8F17-9C4BB0288B25}" dt="2020-11-05T00:37:41.721" v="691" actId="478"/>
          <ac:graphicFrameMkLst>
            <pc:docMk/>
            <pc:sldMk cId="1543067147" sldId="1774"/>
            <ac:graphicFrameMk id="6" creationId="{E71C64F6-D294-4CB0-8C00-DF50D3763B8A}"/>
          </ac:graphicFrameMkLst>
        </pc:graphicFrameChg>
      </pc:sldChg>
      <pc:sldChg chg="addSp modSp add mod setBg modAnim">
        <pc:chgData name="Ricardo Luiz Freitas" userId="122532effb8c3c75" providerId="LiveId" clId="{F37E478D-5EAF-42B4-8F17-9C4BB0288B25}" dt="2020-11-05T01:00:28.317" v="1455" actId="20577"/>
        <pc:sldMkLst>
          <pc:docMk/>
          <pc:sldMk cId="2669406426" sldId="1775"/>
        </pc:sldMkLst>
        <pc:spChg chg="mod">
          <ac:chgData name="Ricardo Luiz Freitas" userId="122532effb8c3c75" providerId="LiveId" clId="{F37E478D-5EAF-42B4-8F17-9C4BB0288B25}" dt="2020-11-05T00:37:20.480" v="689" actId="6549"/>
          <ac:spMkLst>
            <pc:docMk/>
            <pc:sldMk cId="2669406426" sldId="1775"/>
            <ac:spMk id="2" creationId="{00000000-0000-0000-0000-000000000000}"/>
          </ac:spMkLst>
        </pc:spChg>
        <pc:spChg chg="mod">
          <ac:chgData name="Ricardo Luiz Freitas" userId="122532effb8c3c75" providerId="LiveId" clId="{F37E478D-5EAF-42B4-8F17-9C4BB0288B25}" dt="2020-11-05T00:57:26.545" v="1378" actId="207"/>
          <ac:spMkLst>
            <pc:docMk/>
            <pc:sldMk cId="2669406426" sldId="1775"/>
            <ac:spMk id="3" creationId="{00000000-0000-0000-0000-000000000000}"/>
          </ac:spMkLst>
        </pc:spChg>
        <pc:spChg chg="add mod">
          <ac:chgData name="Ricardo Luiz Freitas" userId="122532effb8c3c75" providerId="LiveId" clId="{F37E478D-5EAF-42B4-8F17-9C4BB0288B25}" dt="2020-11-05T01:00:28.317" v="1455" actId="20577"/>
          <ac:spMkLst>
            <pc:docMk/>
            <pc:sldMk cId="2669406426" sldId="1775"/>
            <ac:spMk id="5" creationId="{2353CE85-D86A-4BB4-A8CE-F8E9764D33A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20C587C9-6532-4DEA-81D9-48C1F9784F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841F3DF7-232B-4FD5-999E-2D89F5EF71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0" name="Rectangle 4">
            <a:extLst>
              <a:ext uri="{FF2B5EF4-FFF2-40B4-BE49-F238E27FC236}">
                <a16:creationId xmlns:a16="http://schemas.microsoft.com/office/drawing/2014/main" id="{E348E0B1-6A38-4498-9927-1E9B368D50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1" name="Rectangle 5">
            <a:extLst>
              <a:ext uri="{FF2B5EF4-FFF2-40B4-BE49-F238E27FC236}">
                <a16:creationId xmlns:a16="http://schemas.microsoft.com/office/drawing/2014/main" id="{0763E0EB-11FA-4DAA-809E-DBBB740706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3B03752-50BD-4653-82FD-AC4CCB3639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0BC9E3C-3E2D-42AB-BDB1-7CBAC12CD8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5752615-37CB-44B6-A011-EDD2923707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AFBC07F-D908-469E-8062-9719050D98B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6927B6E4-6EA8-4635-BBA6-90E5856191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C12ECE32-94B0-45CB-8837-BA97C7D396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E660293B-1FDD-471F-8030-2352F2CDDA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976A0B-C652-4E3E-B307-5CAEBBDEAF3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D340A43-E893-42CB-B551-19462B19E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FBC9D0-FA23-4E17-A196-7FFF4F922407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4E63D61-1EE2-4DF3-99DB-FCB8310B4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8F19C59-E9AF-44CD-83BB-A513939CE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7">
            <a:extLst>
              <a:ext uri="{FF2B5EF4-FFF2-40B4-BE49-F238E27FC236}">
                <a16:creationId xmlns:a16="http://schemas.microsoft.com/office/drawing/2014/main" id="{6CA9D44A-BE80-4931-8AB2-656D1A0A48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6699E4-5BC8-42AB-8C96-00F6935ED863}" type="slidenum">
              <a:rPr lang="pt-BR" altLang="pt-BR" sz="1200" smtClean="0"/>
              <a:pPr/>
              <a:t>16</a:t>
            </a:fld>
            <a:endParaRPr lang="pt-BR" altLang="pt-BR" sz="1200"/>
          </a:p>
        </p:txBody>
      </p:sp>
      <p:sp>
        <p:nvSpPr>
          <p:cNvPr id="325635" name="Rectangle 2">
            <a:extLst>
              <a:ext uri="{FF2B5EF4-FFF2-40B4-BE49-F238E27FC236}">
                <a16:creationId xmlns:a16="http://schemas.microsoft.com/office/drawing/2014/main" id="{4C7C3F3B-60DD-4328-B5BF-7A6CEADE17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6" name="Rectangle 3">
            <a:extLst>
              <a:ext uri="{FF2B5EF4-FFF2-40B4-BE49-F238E27FC236}">
                <a16:creationId xmlns:a16="http://schemas.microsoft.com/office/drawing/2014/main" id="{E46B6B60-6BE3-4F19-9364-02014F62E0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312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7">
            <a:extLst>
              <a:ext uri="{FF2B5EF4-FFF2-40B4-BE49-F238E27FC236}">
                <a16:creationId xmlns:a16="http://schemas.microsoft.com/office/drawing/2014/main" id="{658B408D-1AA8-4DD8-B947-E032B950DA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BB8F4E-C7AD-44F7-8804-60EFD1884570}" type="slidenum">
              <a:rPr lang="pt-BR" altLang="pt-BR" sz="1200" smtClean="0"/>
              <a:pPr/>
              <a:t>17</a:t>
            </a:fld>
            <a:endParaRPr lang="pt-BR" altLang="pt-BR" sz="1200"/>
          </a:p>
        </p:txBody>
      </p:sp>
      <p:sp>
        <p:nvSpPr>
          <p:cNvPr id="372739" name="Rectangle 2">
            <a:extLst>
              <a:ext uri="{FF2B5EF4-FFF2-40B4-BE49-F238E27FC236}">
                <a16:creationId xmlns:a16="http://schemas.microsoft.com/office/drawing/2014/main" id="{CC4B5A61-C9D8-4465-98A1-091F7F6F03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40" name="Rectangle 3">
            <a:extLst>
              <a:ext uri="{FF2B5EF4-FFF2-40B4-BE49-F238E27FC236}">
                <a16:creationId xmlns:a16="http://schemas.microsoft.com/office/drawing/2014/main" id="{65C73B0E-2F2D-44D6-B95D-40C5CCB08F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005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7">
            <a:extLst>
              <a:ext uri="{FF2B5EF4-FFF2-40B4-BE49-F238E27FC236}">
                <a16:creationId xmlns:a16="http://schemas.microsoft.com/office/drawing/2014/main" id="{658B408D-1AA8-4DD8-B947-E032B950DA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BB8F4E-C7AD-44F7-8804-60EFD1884570}" type="slidenum">
              <a:rPr lang="pt-BR" altLang="pt-BR" sz="1200" smtClean="0"/>
              <a:pPr/>
              <a:t>18</a:t>
            </a:fld>
            <a:endParaRPr lang="pt-BR" altLang="pt-BR" sz="1200"/>
          </a:p>
        </p:txBody>
      </p:sp>
      <p:sp>
        <p:nvSpPr>
          <p:cNvPr id="372739" name="Rectangle 2">
            <a:extLst>
              <a:ext uri="{FF2B5EF4-FFF2-40B4-BE49-F238E27FC236}">
                <a16:creationId xmlns:a16="http://schemas.microsoft.com/office/drawing/2014/main" id="{CC4B5A61-C9D8-4465-98A1-091F7F6F03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40" name="Rectangle 3">
            <a:extLst>
              <a:ext uri="{FF2B5EF4-FFF2-40B4-BE49-F238E27FC236}">
                <a16:creationId xmlns:a16="http://schemas.microsoft.com/office/drawing/2014/main" id="{65C73B0E-2F2D-44D6-B95D-40C5CCB08F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606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DE62D4-B7C2-4526-B741-F9CD2ECCD214}" type="slidenum">
              <a:rPr lang="pt-BR" altLang="pt-BR" smtClean="0"/>
              <a:pPr>
                <a:spcBef>
                  <a:spcPct val="0"/>
                </a:spcBef>
              </a:pPr>
              <a:t>21</a:t>
            </a:fld>
            <a:endParaRPr lang="pt-BR" altLang="pt-BR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7">
            <a:extLst>
              <a:ext uri="{FF2B5EF4-FFF2-40B4-BE49-F238E27FC236}">
                <a16:creationId xmlns:a16="http://schemas.microsoft.com/office/drawing/2014/main" id="{49104AE4-96C4-4990-9BDE-0AFFC22755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11FFF3-5B19-46E5-A38F-267CD7A0E1E4}" type="slidenum">
              <a:rPr lang="pt-BR" altLang="pt-BR" sz="1200" smtClean="0"/>
              <a:pPr/>
              <a:t>2</a:t>
            </a:fld>
            <a:endParaRPr lang="pt-BR" altLang="pt-BR" sz="1200"/>
          </a:p>
        </p:txBody>
      </p:sp>
      <p:sp>
        <p:nvSpPr>
          <p:cNvPr id="419843" name="Rectangle 2">
            <a:extLst>
              <a:ext uri="{FF2B5EF4-FFF2-40B4-BE49-F238E27FC236}">
                <a16:creationId xmlns:a16="http://schemas.microsoft.com/office/drawing/2014/main" id="{CA86B50C-5404-4C97-BF1F-058F077761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4" name="Rectangle 3">
            <a:extLst>
              <a:ext uri="{FF2B5EF4-FFF2-40B4-BE49-F238E27FC236}">
                <a16:creationId xmlns:a16="http://schemas.microsoft.com/office/drawing/2014/main" id="{9DF3B681-91AE-43E7-B8CE-3705CEDAB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113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>
            <a:extLst>
              <a:ext uri="{FF2B5EF4-FFF2-40B4-BE49-F238E27FC236}">
                <a16:creationId xmlns:a16="http://schemas.microsoft.com/office/drawing/2014/main" id="{9042DA60-71E0-40B2-B926-D657987F6B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5D0B4C-0DF8-4857-9DE7-6BFEA2671AB6}" type="slidenum">
              <a:rPr lang="pt-BR" altLang="pt-BR" sz="1200" smtClean="0"/>
              <a:pPr/>
              <a:t>4</a:t>
            </a:fld>
            <a:endParaRPr lang="pt-BR" altLang="pt-BR" sz="1200"/>
          </a:p>
        </p:txBody>
      </p:sp>
      <p:sp>
        <p:nvSpPr>
          <p:cNvPr id="241667" name="Rectangle 2">
            <a:extLst>
              <a:ext uri="{FF2B5EF4-FFF2-40B4-BE49-F238E27FC236}">
                <a16:creationId xmlns:a16="http://schemas.microsoft.com/office/drawing/2014/main" id="{7CA591A0-949F-4D97-A0C8-E45E822337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8" name="Rectangle 3">
            <a:extLst>
              <a:ext uri="{FF2B5EF4-FFF2-40B4-BE49-F238E27FC236}">
                <a16:creationId xmlns:a16="http://schemas.microsoft.com/office/drawing/2014/main" id="{4C7B72A2-E9AD-4A83-A5C4-CC948A2515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232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>
            <a:extLst>
              <a:ext uri="{FF2B5EF4-FFF2-40B4-BE49-F238E27FC236}">
                <a16:creationId xmlns:a16="http://schemas.microsoft.com/office/drawing/2014/main" id="{9042DA60-71E0-40B2-B926-D657987F6B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5D0B4C-0DF8-4857-9DE7-6BFEA2671AB6}" type="slidenum">
              <a:rPr lang="pt-BR" altLang="pt-BR" sz="1200" smtClean="0"/>
              <a:pPr/>
              <a:t>6</a:t>
            </a:fld>
            <a:endParaRPr lang="pt-BR" altLang="pt-BR" sz="1200"/>
          </a:p>
        </p:txBody>
      </p:sp>
      <p:sp>
        <p:nvSpPr>
          <p:cNvPr id="241667" name="Rectangle 2">
            <a:extLst>
              <a:ext uri="{FF2B5EF4-FFF2-40B4-BE49-F238E27FC236}">
                <a16:creationId xmlns:a16="http://schemas.microsoft.com/office/drawing/2014/main" id="{7CA591A0-949F-4D97-A0C8-E45E822337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8" name="Rectangle 3">
            <a:extLst>
              <a:ext uri="{FF2B5EF4-FFF2-40B4-BE49-F238E27FC236}">
                <a16:creationId xmlns:a16="http://schemas.microsoft.com/office/drawing/2014/main" id="{4C7B72A2-E9AD-4A83-A5C4-CC948A2515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398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7">
            <a:extLst>
              <a:ext uri="{FF2B5EF4-FFF2-40B4-BE49-F238E27FC236}">
                <a16:creationId xmlns:a16="http://schemas.microsoft.com/office/drawing/2014/main" id="{ED93F3BA-09F1-48EF-8471-5910F9AFE6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6AD8AB-4A22-4222-B0DF-C33CA86F4FB9}" type="slidenum">
              <a:rPr lang="pt-BR" altLang="pt-BR" sz="1200" smtClean="0"/>
              <a:pPr/>
              <a:t>7</a:t>
            </a:fld>
            <a:endParaRPr lang="pt-BR" altLang="pt-BR" sz="1200"/>
          </a:p>
        </p:txBody>
      </p:sp>
      <p:sp>
        <p:nvSpPr>
          <p:cNvPr id="244739" name="Rectangle 2">
            <a:extLst>
              <a:ext uri="{FF2B5EF4-FFF2-40B4-BE49-F238E27FC236}">
                <a16:creationId xmlns:a16="http://schemas.microsoft.com/office/drawing/2014/main" id="{DCAE1F99-9CC9-42CE-9DBC-81005E07BD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40" name="Rectangle 3">
            <a:extLst>
              <a:ext uri="{FF2B5EF4-FFF2-40B4-BE49-F238E27FC236}">
                <a16:creationId xmlns:a16="http://schemas.microsoft.com/office/drawing/2014/main" id="{292CB76B-F1C5-4EF8-AD77-76827A076D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631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7">
            <a:extLst>
              <a:ext uri="{FF2B5EF4-FFF2-40B4-BE49-F238E27FC236}">
                <a16:creationId xmlns:a16="http://schemas.microsoft.com/office/drawing/2014/main" id="{ED93F3BA-09F1-48EF-8471-5910F9AFE6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6AD8AB-4A22-4222-B0DF-C33CA86F4FB9}" type="slidenum">
              <a:rPr lang="pt-BR" altLang="pt-BR" sz="1200" smtClean="0"/>
              <a:pPr/>
              <a:t>8</a:t>
            </a:fld>
            <a:endParaRPr lang="pt-BR" altLang="pt-BR" sz="1200"/>
          </a:p>
        </p:txBody>
      </p:sp>
      <p:sp>
        <p:nvSpPr>
          <p:cNvPr id="244739" name="Rectangle 2">
            <a:extLst>
              <a:ext uri="{FF2B5EF4-FFF2-40B4-BE49-F238E27FC236}">
                <a16:creationId xmlns:a16="http://schemas.microsoft.com/office/drawing/2014/main" id="{DCAE1F99-9CC9-42CE-9DBC-81005E07BD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40" name="Rectangle 3">
            <a:extLst>
              <a:ext uri="{FF2B5EF4-FFF2-40B4-BE49-F238E27FC236}">
                <a16:creationId xmlns:a16="http://schemas.microsoft.com/office/drawing/2014/main" id="{292CB76B-F1C5-4EF8-AD77-76827A076D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395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7">
            <a:extLst>
              <a:ext uri="{FF2B5EF4-FFF2-40B4-BE49-F238E27FC236}">
                <a16:creationId xmlns:a16="http://schemas.microsoft.com/office/drawing/2014/main" id="{EED8684C-82C2-4CEB-BD2E-BFAB841BA5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AE399B-AE10-4CA5-9320-638F929D15E1}" type="slidenum">
              <a:rPr lang="pt-BR" altLang="pt-BR" sz="1200" smtClean="0"/>
              <a:pPr/>
              <a:t>9</a:t>
            </a:fld>
            <a:endParaRPr lang="pt-BR" altLang="pt-BR" sz="1200"/>
          </a:p>
        </p:txBody>
      </p:sp>
      <p:sp>
        <p:nvSpPr>
          <p:cNvPr id="317443" name="Rectangle 2">
            <a:extLst>
              <a:ext uri="{FF2B5EF4-FFF2-40B4-BE49-F238E27FC236}">
                <a16:creationId xmlns:a16="http://schemas.microsoft.com/office/drawing/2014/main" id="{BB3734D9-A2B9-49F6-9D6B-7B76A3BBFB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4" name="Rectangle 3">
            <a:extLst>
              <a:ext uri="{FF2B5EF4-FFF2-40B4-BE49-F238E27FC236}">
                <a16:creationId xmlns:a16="http://schemas.microsoft.com/office/drawing/2014/main" id="{37889296-F9B3-4E8A-A4E9-942C41F5E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556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7">
            <a:extLst>
              <a:ext uri="{FF2B5EF4-FFF2-40B4-BE49-F238E27FC236}">
                <a16:creationId xmlns:a16="http://schemas.microsoft.com/office/drawing/2014/main" id="{EED8684C-82C2-4CEB-BD2E-BFAB841BA5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AE399B-AE10-4CA5-9320-638F929D15E1}" type="slidenum">
              <a:rPr lang="pt-BR" altLang="pt-BR" sz="1200" smtClean="0"/>
              <a:pPr/>
              <a:t>13</a:t>
            </a:fld>
            <a:endParaRPr lang="pt-BR" altLang="pt-BR" sz="1200"/>
          </a:p>
        </p:txBody>
      </p:sp>
      <p:sp>
        <p:nvSpPr>
          <p:cNvPr id="317443" name="Rectangle 2">
            <a:extLst>
              <a:ext uri="{FF2B5EF4-FFF2-40B4-BE49-F238E27FC236}">
                <a16:creationId xmlns:a16="http://schemas.microsoft.com/office/drawing/2014/main" id="{BB3734D9-A2B9-49F6-9D6B-7B76A3BBFB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4" name="Rectangle 3">
            <a:extLst>
              <a:ext uri="{FF2B5EF4-FFF2-40B4-BE49-F238E27FC236}">
                <a16:creationId xmlns:a16="http://schemas.microsoft.com/office/drawing/2014/main" id="{37889296-F9B3-4E8A-A4E9-942C41F5E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280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7">
            <a:extLst>
              <a:ext uri="{FF2B5EF4-FFF2-40B4-BE49-F238E27FC236}">
                <a16:creationId xmlns:a16="http://schemas.microsoft.com/office/drawing/2014/main" id="{EED8684C-82C2-4CEB-BD2E-BFAB841BA5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AE399B-AE10-4CA5-9320-638F929D15E1}" type="slidenum">
              <a:rPr lang="pt-BR" altLang="pt-BR" sz="1200" smtClean="0"/>
              <a:pPr/>
              <a:t>15</a:t>
            </a:fld>
            <a:endParaRPr lang="pt-BR" altLang="pt-BR" sz="1200"/>
          </a:p>
        </p:txBody>
      </p:sp>
      <p:sp>
        <p:nvSpPr>
          <p:cNvPr id="317443" name="Rectangle 2">
            <a:extLst>
              <a:ext uri="{FF2B5EF4-FFF2-40B4-BE49-F238E27FC236}">
                <a16:creationId xmlns:a16="http://schemas.microsoft.com/office/drawing/2014/main" id="{BB3734D9-A2B9-49F6-9D6B-7B76A3BBFB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4" name="Rectangle 3">
            <a:extLst>
              <a:ext uri="{FF2B5EF4-FFF2-40B4-BE49-F238E27FC236}">
                <a16:creationId xmlns:a16="http://schemas.microsoft.com/office/drawing/2014/main" id="{37889296-F9B3-4E8A-A4E9-942C41F5E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796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4EC9DA30-7E26-4A53-84EF-8B1246B77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CF348D8-6A51-4C5C-B30E-8FEE3F1CF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pt-BR" altLang="en-US"/>
              <a:t>Clique para editar o estilo do título mestre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69571B3-3B1C-478A-B552-3C5A4E32F2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DBAAF48-6EF2-4295-B5D8-B0B2C7E26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2385D0-9BC6-4A50-AB9C-58A0C1DD1B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50C3C-B721-4C13-AD5B-4714F81079B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3715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F2CDDF-2A3A-4178-9D46-E2410B63BB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5198F-ABF7-4C5F-9AF6-7E89A1980EC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5055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2A6A0A-BD8A-4675-BB53-32B7D60CA3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2AFA6-0E78-4808-B4FC-628A126207C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2163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5C44E7-56BC-46B0-B422-F17D12EE1D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ECB5D-4A83-46A1-9475-6629A45F012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1582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E83738-434E-411F-97BF-439C8709B1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4C92E-243B-4E04-8B75-82062DCD091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2303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B8A3E-CDD9-402C-940D-546BB3C589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651E8-0737-4CBE-A135-5222856F1EB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250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D9B1CA-10AA-4499-890A-821503600D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F4A43-90C3-4640-887F-50F473E6709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7A13E347-074A-4FC4-85EE-6AB3E909C2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4FF286E1-7661-4A83-A45A-3142347E078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95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304077-88B1-4F25-8614-D8B9010A5D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6FEDB-2268-4837-A3C0-2BEC9398940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948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911176-3A74-473F-A714-F908F43130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B3667-4527-46B4-BCB4-887C7C40C61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1065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E4AC0-DA77-4EC0-92BC-D3955F4688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21D8A-80DC-4697-8463-279AAFC88C3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695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5CE9AD-4BC6-4EE1-9482-2EB39C3A80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47B4C-80AD-4B86-BA53-5E45E6C624C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6552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40315C6-D504-4C81-9EB6-F3F2CE031E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7911-E635-4C09-8CA7-6B72FFCD139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3887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0DB72D-D51C-45B1-A0EF-8B93E0A67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488E2-946E-4821-96DD-1A3E64C3EEE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7096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5E8CF4-8BCB-4980-B197-E172CCAF58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9E2E9-ED8E-4EF2-B956-C59B29A94BC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05907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C26084-EA66-486F-BAF0-B832CD14E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8B20EA1-0955-4629-A260-4B2A67A2F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3EC257FB-0B7D-4E84-B3E9-D3DE7C3BCC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25" y="-123825"/>
            <a:ext cx="687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AF3455FB-44DF-47F8-B910-028E317CCC4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2" name="Text Box 10">
            <a:extLst>
              <a:ext uri="{FF2B5EF4-FFF2-40B4-BE49-F238E27FC236}">
                <a16:creationId xmlns:a16="http://schemas.microsoft.com/office/drawing/2014/main" id="{34BDC3AB-4D9B-4D45-D651-EDA577CE2F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6721" y="6361583"/>
            <a:ext cx="6274218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1400" dirty="0"/>
              <a:t>Prof. Ricardo Luiz de Freitas – ricardo.freitas@academico.domhelder.edu.br</a:t>
            </a: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16C28DB9-D87C-74C3-C3F6-8DF5FBA05624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6192587"/>
            <a:ext cx="802432" cy="5691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1298" r:id="rId1"/>
    <p:sldLayoutId id="2147491285" r:id="rId2"/>
    <p:sldLayoutId id="2147491286" r:id="rId3"/>
    <p:sldLayoutId id="2147491287" r:id="rId4"/>
    <p:sldLayoutId id="2147491288" r:id="rId5"/>
    <p:sldLayoutId id="2147491289" r:id="rId6"/>
    <p:sldLayoutId id="2147491290" r:id="rId7"/>
    <p:sldLayoutId id="2147491291" r:id="rId8"/>
    <p:sldLayoutId id="2147491292" r:id="rId9"/>
    <p:sldLayoutId id="2147491293" r:id="rId10"/>
    <p:sldLayoutId id="2147491294" r:id="rId11"/>
    <p:sldLayoutId id="2147491295" r:id="rId12"/>
    <p:sldLayoutId id="2147491296" r:id="rId13"/>
    <p:sldLayoutId id="214749129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C406F5-F846-4626-AE78-4D35EAA15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Algoritmos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F241523-00C1-E8CE-E54E-DF4426B488D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87624" y="3573463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ABC6538E-0456-F4A3-F6AF-514E69F86F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19" y="4552950"/>
            <a:ext cx="2220761" cy="15750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 </a:t>
            </a:r>
            <a:r>
              <a:rPr lang="pt-BR" altLang="pt-BR" sz="2100" dirty="0"/>
              <a:t>(Programa resolvido – Solução com </a:t>
            </a:r>
            <a:r>
              <a:rPr lang="pt-BR" altLang="pt-BR" sz="2100" b="1" dirty="0" err="1"/>
              <a:t>if</a:t>
            </a:r>
            <a:r>
              <a:rPr lang="pt-BR" altLang="pt-BR" sz="2100" dirty="0"/>
              <a:t>)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TrimestreIf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main(String[]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Scanner teclado = 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pt-BR" sz="14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"Entre com o número do mês: 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 ||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12)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"Código do mês inválido"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3)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"Mês pertence ao 1º trimestre"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6)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"Mês pertence ao 2º trimestre"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9)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"Mês pertence ao 3º trimestre"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pt-BR" sz="1400" b="1" kern="12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"Mês pertence ao 4º trimestre"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10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39864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 </a:t>
            </a:r>
            <a:r>
              <a:rPr lang="pt-BR" altLang="pt-BR" sz="2100" dirty="0"/>
              <a:t>(Programa resolvido – Solução com </a:t>
            </a:r>
            <a:r>
              <a:rPr lang="pt-BR" altLang="pt-BR" sz="2100" b="1" dirty="0"/>
              <a:t>switch</a:t>
            </a:r>
            <a:r>
              <a:rPr lang="pt-BR" altLang="pt-BR" sz="2100" dirty="0"/>
              <a:t>)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2859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TrimestreSwitch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en-US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</a:t>
            </a:r>
            <a:r>
              <a:rPr lang="en-US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main(String[] </a:t>
            </a:r>
            <a:r>
              <a:rPr lang="en-US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1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1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Scanner teclado =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pt-BR" sz="11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1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1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"Entre com o número do mês: "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1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1: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2: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3: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1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1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"Mês pertence ao 1º trimestre"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4: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5: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6: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1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1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"Mês pertence ao 2º trimestre"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7: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8: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9: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1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1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"Mês pertence ao 3º trimestre"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10: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11: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12: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1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1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"Mês pertence ao 4º trimestre"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1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1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"Código do mês inválido"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1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1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11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47932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9">
            <a:extLst>
              <a:ext uri="{FF2B5EF4-FFF2-40B4-BE49-F238E27FC236}">
                <a16:creationId xmlns:a16="http://schemas.microsoft.com/office/drawing/2014/main" id="{6594C0BB-B544-465C-89E8-378490571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120" y="2408648"/>
            <a:ext cx="3429125" cy="1264140"/>
          </a:xfrm>
          <a:prstGeom prst="wedgeRoundRectCallout">
            <a:avLst>
              <a:gd name="adj1" fmla="val -75686"/>
              <a:gd name="adj2" fmla="val 47118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Se tiver mais de um comando dentro do </a:t>
            </a:r>
            <a:r>
              <a:rPr lang="pt-BR" altLang="pt-BR" sz="1800" b="1" dirty="0"/>
              <a:t>case</a:t>
            </a:r>
            <a:r>
              <a:rPr lang="pt-BR" altLang="pt-BR" sz="1800" dirty="0"/>
              <a:t>, deve-se abrir bloco de comandos com as chaves </a:t>
            </a:r>
            <a:r>
              <a:rPr lang="pt-BR" altLang="pt-BR" sz="1800" b="1" dirty="0"/>
              <a:t>{</a:t>
            </a:r>
            <a:r>
              <a:rPr lang="pt-BR" altLang="pt-BR" sz="1800" dirty="0"/>
              <a:t> e </a:t>
            </a:r>
            <a:r>
              <a:rPr lang="pt-BR" altLang="pt-BR" sz="1800" b="1" dirty="0"/>
              <a:t>}</a:t>
            </a:r>
            <a:r>
              <a:rPr lang="pt-BR" altLang="pt-BR" sz="1800" dirty="0"/>
              <a:t>.</a:t>
            </a:r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6594C0BB-B544-465C-89E8-378490571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043" y="1086957"/>
            <a:ext cx="3249613" cy="732320"/>
          </a:xfrm>
          <a:prstGeom prst="wedgeRoundRectCallout">
            <a:avLst>
              <a:gd name="adj1" fmla="val -81235"/>
              <a:gd name="adj2" fmla="val 219890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Não há necessidade do uso do comando </a:t>
            </a:r>
            <a:r>
              <a:rPr lang="pt-BR" altLang="pt-BR" sz="1800" b="1" dirty="0"/>
              <a:t>break</a:t>
            </a:r>
            <a:r>
              <a:rPr lang="pt-BR" altLang="pt-BR" sz="1800" dirty="0"/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474782" cy="1139825"/>
          </a:xfrm>
        </p:spPr>
        <p:txBody>
          <a:bodyPr/>
          <a:lstStyle/>
          <a:p>
            <a:r>
              <a:rPr lang="pt-BR" dirty="0"/>
              <a:t>Exemplo 1 </a:t>
            </a:r>
            <a:r>
              <a:rPr lang="pt-BR" altLang="pt-BR" sz="2100" dirty="0"/>
              <a:t>(Programa resolvido – Solução com </a:t>
            </a:r>
            <a:r>
              <a:rPr lang="pt-BR" altLang="pt-BR" sz="2100" b="1" dirty="0"/>
              <a:t>switch </a:t>
            </a:r>
            <a:r>
              <a:rPr lang="pt-BR" altLang="pt-BR" sz="2800" b="1" dirty="0">
                <a:solidFill>
                  <a:srgbClr val="FF0000"/>
                </a:solidFill>
              </a:rPr>
              <a:t>NOVO</a:t>
            </a:r>
            <a:r>
              <a:rPr lang="pt-BR" altLang="pt-BR" sz="2100" dirty="0"/>
              <a:t>)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2859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3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3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3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3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3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TrimestreSwitchNovo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en-US" sz="13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</a:t>
            </a:r>
            <a:r>
              <a:rPr lang="en-US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main(String[] </a:t>
            </a:r>
            <a:r>
              <a:rPr lang="en-US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3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3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3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3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Scanner teclado = </a:t>
            </a:r>
            <a:r>
              <a:rPr lang="pt-BR" sz="13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pt-BR" sz="13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3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3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"Entre com o número do mês: "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3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3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3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1, 2, 3 -&gt;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3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3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"Mês pertence ao 1º trimestre"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3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case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4, 5, 6 -&gt;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3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3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"Mês pertence ao 2º trimestre"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3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7, 8, 9 -&gt;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3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3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"Mês pertence ao 3º trimestre"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3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case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10, 11, 12 -&gt;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3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3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"Mês pertence ao 4º trimestre"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3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default</a:t>
            </a:r>
            <a:r>
              <a:rPr lang="pt-BR" sz="13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3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3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"Código do mês inválido"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3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3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3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12</a:t>
            </a:fld>
            <a:endParaRPr lang="pt-BR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65FAD89B-692D-4DBA-8805-D5DA2F694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979988"/>
            <a:ext cx="2160240" cy="232988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3A0BDB92-5785-461D-91B0-CCAEF3679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39800"/>
            <a:ext cx="2160240" cy="232988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3A50E234-7584-4DDC-BBC8-DF6516526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930840"/>
            <a:ext cx="2160240" cy="232988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89819821-A994-4618-ACB5-F0E16EB70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405400"/>
            <a:ext cx="2160240" cy="232988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D60167EB-752E-4BBE-AE10-A240FA4A3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883908"/>
            <a:ext cx="2160240" cy="232988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D4D725A-AA6B-4506-84E7-F74750D74A96}"/>
              </a:ext>
            </a:extLst>
          </p:cNvPr>
          <p:cNvSpPr/>
          <p:nvPr/>
        </p:nvSpPr>
        <p:spPr bwMode="auto">
          <a:xfrm>
            <a:off x="4355976" y="5409312"/>
            <a:ext cx="4576006" cy="8280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ATENÇÃO: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Só funciona em versões mais recentes do Java!</a:t>
            </a:r>
          </a:p>
        </p:txBody>
      </p:sp>
    </p:spTree>
    <p:extLst>
      <p:ext uri="{BB962C8B-B14F-4D97-AF65-F5344CB8AC3E}">
        <p14:creationId xmlns:p14="http://schemas.microsoft.com/office/powerpoint/2010/main" val="154090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9" name="Rectangle 2">
            <a:extLst>
              <a:ext uri="{FF2B5EF4-FFF2-40B4-BE49-F238E27FC236}">
                <a16:creationId xmlns:a16="http://schemas.microsoft.com/office/drawing/2014/main" id="{D0897C60-ED4A-4FD7-8F07-02127F2E4A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2</a:t>
            </a:r>
          </a:p>
        </p:txBody>
      </p:sp>
      <p:sp>
        <p:nvSpPr>
          <p:cNvPr id="316420" name="Rectangle 3">
            <a:extLst>
              <a:ext uri="{FF2B5EF4-FFF2-40B4-BE49-F238E27FC236}">
                <a16:creationId xmlns:a16="http://schemas.microsoft.com/office/drawing/2014/main" id="{7F1D2908-9739-4E56-A9A6-CA21EDE891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800" dirty="0"/>
              <a:t>Faça um programa que leia o nome de um estado do Brasil e imprima a que região ele pertence.</a:t>
            </a:r>
          </a:p>
        </p:txBody>
      </p:sp>
      <p:sp>
        <p:nvSpPr>
          <p:cNvPr id="316418" name="Espaço Reservado para Número de Slide 4">
            <a:extLst>
              <a:ext uri="{FF2B5EF4-FFF2-40B4-BE49-F238E27FC236}">
                <a16:creationId xmlns:a16="http://schemas.microsoft.com/office/drawing/2014/main" id="{10C1721E-BD2D-436B-8A8D-388CEC0B22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A48C66-D935-41FE-A31D-2AC27830C413}" type="slidenum">
              <a:rPr lang="pt-BR" altLang="en-US" sz="1200" smtClean="0">
                <a:latin typeface="Garamond" panose="02020404030301010803" pitchFamily="18" charset="0"/>
              </a:rPr>
              <a:pPr/>
              <a:t>13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C0C7EAC-4B32-48A4-BFA3-844A1927C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5157192"/>
            <a:ext cx="50405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sz="1600" u="sng" dirty="0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:   País = Minas Gerais      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Sudeste</a:t>
            </a:r>
          </a:p>
          <a:p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  	     País = Paraná              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Sul</a:t>
            </a:r>
          </a:p>
          <a:p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	     País = Alagoas             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Nordeste</a:t>
            </a:r>
            <a:endParaRPr lang="pt-BR" altLang="pt-BR" sz="1600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6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>
            <a:extLst>
              <a:ext uri="{FF2B5EF4-FFF2-40B4-BE49-F238E27FC236}">
                <a16:creationId xmlns:a16="http://schemas.microsoft.com/office/drawing/2014/main" id="{2353CE85-D86A-4BB4-A8CE-F8E9764D3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22275"/>
            <a:ext cx="3249613" cy="1139825"/>
          </a:xfrm>
          <a:prstGeom prst="wedgeRoundRectCallout">
            <a:avLst>
              <a:gd name="adj1" fmla="val -110736"/>
              <a:gd name="adj2" fmla="val 133135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Necessário digitar o nome do estado exatamente como está no </a:t>
            </a:r>
            <a:r>
              <a:rPr lang="pt-BR" altLang="pt-BR" sz="1800" b="1" dirty="0"/>
              <a:t>case</a:t>
            </a:r>
            <a:r>
              <a:rPr lang="pt-BR" altLang="pt-BR" sz="1800" dirty="0"/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 </a:t>
            </a:r>
            <a:r>
              <a:rPr lang="pt-BR" altLang="pt-BR" sz="2100" dirty="0"/>
              <a:t>(Programa resolvido)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686800" cy="532859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EstadoRegiao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main(String[] </a:t>
            </a:r>
            <a:r>
              <a:rPr lang="en-US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estado;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Scanner teclado = </a:t>
            </a: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pt-BR" sz="12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"Entre com o nome de um estado do Brasil: "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estado =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(estado) </a:t>
            </a:r>
            <a:r>
              <a:rPr lang="pt-BR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"Amazonas"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"Pará"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"Acre"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200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completar com os demais estados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"Região Norte"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"Piauí"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"Ceará"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"Pernambuco"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200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completar com os demais estados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"Região Nordeste"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200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completar com as demais regiões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default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"Estado inválido"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14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66940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9" name="Rectangle 2">
            <a:extLst>
              <a:ext uri="{FF2B5EF4-FFF2-40B4-BE49-F238E27FC236}">
                <a16:creationId xmlns:a16="http://schemas.microsoft.com/office/drawing/2014/main" id="{D0897C60-ED4A-4FD7-8F07-02127F2E4A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</a:t>
            </a:r>
          </a:p>
        </p:txBody>
      </p:sp>
      <p:graphicFrame>
        <p:nvGraphicFramePr>
          <p:cNvPr id="6" name="Group 30">
            <a:extLst>
              <a:ext uri="{FF2B5EF4-FFF2-40B4-BE49-F238E27FC236}">
                <a16:creationId xmlns:a16="http://schemas.microsoft.com/office/drawing/2014/main" id="{E71C64F6-D294-4CB0-8C00-DF50D3763B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211507"/>
              </p:ext>
            </p:extLst>
          </p:nvPr>
        </p:nvGraphicFramePr>
        <p:xfrm>
          <a:off x="2195737" y="3284984"/>
          <a:ext cx="4752528" cy="2011380"/>
        </p:xfrm>
        <a:graphic>
          <a:graphicData uri="http://schemas.openxmlformats.org/drawingml/2006/table">
            <a:tbl>
              <a:tblPr/>
              <a:tblGrid>
                <a:gridCol w="2334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7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Acertos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Prêmio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Até 5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Nenhum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 6 até 10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Outro cartão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R$100,00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R$1.000,00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R$50.000,00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6418" name="Espaço Reservado para Número de Slide 4">
            <a:extLst>
              <a:ext uri="{FF2B5EF4-FFF2-40B4-BE49-F238E27FC236}">
                <a16:creationId xmlns:a16="http://schemas.microsoft.com/office/drawing/2014/main" id="{10C1721E-BD2D-436B-8A8D-388CEC0B22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A48C66-D935-41FE-A31D-2AC27830C413}" type="slidenum">
              <a:rPr lang="pt-BR" altLang="en-US" sz="1200" smtClean="0">
                <a:latin typeface="Garamond" panose="02020404030301010803" pitchFamily="18" charset="0"/>
              </a:rPr>
              <a:pPr/>
              <a:t>15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16420" name="Rectangle 3">
            <a:extLst>
              <a:ext uri="{FF2B5EF4-FFF2-40B4-BE49-F238E27FC236}">
                <a16:creationId xmlns:a16="http://schemas.microsoft.com/office/drawing/2014/main" id="{7F1D2908-9739-4E56-A9A6-CA21EDE891D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5960" y="984250"/>
            <a:ext cx="8218488" cy="2230438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000" dirty="0"/>
              <a:t>Uma loteria esportiva paga prêmios proporcionais a quantidade de acertos de cada apostador. Ela tem 13 jogos. Se o apostador acertar até 5 jogos ele não ganha nada, se acertar de 6 a 10 jogos ele ganha um outro cartão para apostar, se acertar 11 jogos ganha R$100, 12 jogos R$1000 e 13 jogos R$50000. Faça um programa que leia o nome do apostador e a quantidade de jogos que ele acertou, e calcule e imprima o prêmio que ele ganhou.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C0C7EAC-4B32-48A4-BFA3-844A1927C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5429250"/>
            <a:ext cx="4648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sz="1400" u="sng" dirty="0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sz="1400" dirty="0">
                <a:solidFill>
                  <a:srgbClr val="0000FF"/>
                </a:solidFill>
                <a:latin typeface="Tahoma" panose="020B0604030504040204" pitchFamily="34" charset="0"/>
              </a:rPr>
              <a:t>:   4 acertos       </a:t>
            </a:r>
            <a:r>
              <a:rPr lang="pt-BR" altLang="pt-BR" sz="14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solidFill>
                  <a:srgbClr val="0000FF"/>
                </a:solidFill>
                <a:latin typeface="Tahoma" panose="020B0604030504040204" pitchFamily="34" charset="0"/>
              </a:rPr>
              <a:t> Nenhum prêmio</a:t>
            </a:r>
          </a:p>
          <a:p>
            <a:r>
              <a:rPr kumimoji="1" lang="pt-BR" altLang="pt-BR" sz="1400" dirty="0">
                <a:solidFill>
                  <a:srgbClr val="0000FF"/>
                </a:solidFill>
                <a:latin typeface="Tahoma" panose="020B0604030504040204" pitchFamily="34" charset="0"/>
              </a:rPr>
              <a:t>   	   7 acertos       </a:t>
            </a:r>
            <a:r>
              <a:rPr lang="pt-BR" altLang="pt-BR" sz="14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solidFill>
                  <a:srgbClr val="0000FF"/>
                </a:solidFill>
                <a:latin typeface="Tahoma" panose="020B0604030504040204" pitchFamily="34" charset="0"/>
              </a:rPr>
              <a:t> Ganha outro cartão</a:t>
            </a:r>
          </a:p>
          <a:p>
            <a:r>
              <a:rPr kumimoji="1" lang="pt-BR" altLang="pt-BR" sz="1400" dirty="0">
                <a:solidFill>
                  <a:srgbClr val="0000FF"/>
                </a:solidFill>
                <a:latin typeface="Tahoma" panose="020B0604030504040204" pitchFamily="34" charset="0"/>
              </a:rPr>
              <a:t>	   13 acertos     </a:t>
            </a:r>
            <a:r>
              <a:rPr lang="pt-BR" altLang="pt-BR" sz="14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solidFill>
                  <a:srgbClr val="0000FF"/>
                </a:solidFill>
                <a:latin typeface="Tahoma" panose="020B0604030504040204" pitchFamily="34" charset="0"/>
              </a:rPr>
              <a:t> Prêmio de R$50.000,00</a:t>
            </a:r>
            <a:endParaRPr lang="pt-BR" altLang="pt-BR" sz="1400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41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2">
            <a:extLst>
              <a:ext uri="{FF2B5EF4-FFF2-40B4-BE49-F238E27FC236}">
                <a16:creationId xmlns:a16="http://schemas.microsoft.com/office/drawing/2014/main" id="{180EC794-6234-4FA9-95B5-0139A426D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2</a:t>
            </a:r>
          </a:p>
        </p:txBody>
      </p:sp>
      <p:graphicFrame>
        <p:nvGraphicFramePr>
          <p:cNvPr id="1485829" name="Group 5">
            <a:extLst>
              <a:ext uri="{FF2B5EF4-FFF2-40B4-BE49-F238E27FC236}">
                <a16:creationId xmlns:a16="http://schemas.microsoft.com/office/drawing/2014/main" id="{482D0EDF-9AD7-4DCC-BB63-21FCE6C151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74948"/>
              </p:ext>
            </p:extLst>
          </p:nvPr>
        </p:nvGraphicFramePr>
        <p:xfrm>
          <a:off x="2339753" y="2891236"/>
          <a:ext cx="4104456" cy="2193948"/>
        </p:xfrm>
        <a:graphic>
          <a:graphicData uri="http://schemas.openxmlformats.org/drawingml/2006/table">
            <a:tbl>
              <a:tblPr/>
              <a:tblGrid>
                <a:gridCol w="2488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6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Nota Final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Conceito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 ou 10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 ou 6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 2, 3 ou 4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10" name="Espaço Reservado para Número de Slide 4">
            <a:extLst>
              <a:ext uri="{FF2B5EF4-FFF2-40B4-BE49-F238E27FC236}">
                <a16:creationId xmlns:a16="http://schemas.microsoft.com/office/drawing/2014/main" id="{D5E52F93-79A5-4F5D-82A5-85C975BB90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386684-A931-4A15-AC0F-EDC750178A19}" type="slidenum">
              <a:rPr lang="pt-BR" altLang="en-US" sz="1200" smtClean="0">
                <a:latin typeface="Garamond" panose="02020404030301010803" pitchFamily="18" charset="0"/>
              </a:rPr>
              <a:pPr/>
              <a:t>16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24612" name="Rectangle 3">
            <a:extLst>
              <a:ext uri="{FF2B5EF4-FFF2-40B4-BE49-F238E27FC236}">
                <a16:creationId xmlns:a16="http://schemas.microsoft.com/office/drawing/2014/main" id="{EBDA4B2D-A5CA-45F1-834A-4CDB9FFB82A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5960" y="1196752"/>
            <a:ext cx="8218488" cy="1439862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 dirty="0"/>
              <a:t>Faça um programa que leia as 3 notas parciais de um aluno (valores inteiros entre 0 e 10), calcule a NOTA FINAL (média inteira das notas parciais) e imprima o CONCEITO do aluno conforme a tabela abaixo:</a:t>
            </a:r>
          </a:p>
        </p:txBody>
      </p:sp>
      <p:sp>
        <p:nvSpPr>
          <p:cNvPr id="1485828" name="Text Box 4">
            <a:extLst>
              <a:ext uri="{FF2B5EF4-FFF2-40B4-BE49-F238E27FC236}">
                <a16:creationId xmlns:a16="http://schemas.microsoft.com/office/drawing/2014/main" id="{821FEE98-477C-47AF-B119-B2ED13110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286375"/>
            <a:ext cx="51673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sz="1600" u="sng" dirty="0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: </a:t>
            </a:r>
            <a:r>
              <a:rPr kumimoji="1"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</a:rPr>
              <a:t>Notas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8, 6 e 10	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 Conceito B</a:t>
            </a:r>
          </a:p>
          <a:p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  	   </a:t>
            </a:r>
            <a:r>
              <a:rPr kumimoji="1"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</a:rPr>
              <a:t>Notas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3, 6 e 5	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 Conceito E</a:t>
            </a:r>
          </a:p>
          <a:p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	   </a:t>
            </a:r>
            <a:r>
              <a:rPr kumimoji="1"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</a:rPr>
              <a:t>Notas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10, 9 e 10	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Conceito A</a:t>
            </a:r>
            <a:endParaRPr lang="pt-BR" altLang="pt-BR" sz="1600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19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82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5" name="Rectangle 2">
            <a:extLst>
              <a:ext uri="{FF2B5EF4-FFF2-40B4-BE49-F238E27FC236}">
                <a16:creationId xmlns:a16="http://schemas.microsoft.com/office/drawing/2014/main" id="{2A5E48C9-FB02-48A2-8982-36C4B74B93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3</a:t>
            </a:r>
          </a:p>
        </p:txBody>
      </p:sp>
      <p:graphicFrame>
        <p:nvGraphicFramePr>
          <p:cNvPr id="626804" name="Group 116">
            <a:extLst>
              <a:ext uri="{FF2B5EF4-FFF2-40B4-BE49-F238E27FC236}">
                <a16:creationId xmlns:a16="http://schemas.microsoft.com/office/drawing/2014/main" id="{D7FE6C3A-07E6-4870-B452-A117A9F9A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553080"/>
              </p:ext>
            </p:extLst>
          </p:nvPr>
        </p:nvGraphicFramePr>
        <p:xfrm>
          <a:off x="1260475" y="2752838"/>
          <a:ext cx="6624638" cy="1828290"/>
        </p:xfrm>
        <a:graphic>
          <a:graphicData uri="http://schemas.openxmlformats.org/drawingml/2006/table">
            <a:tbl>
              <a:tblPr/>
              <a:tblGrid>
                <a:gridCol w="227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Dias de atraso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Percentual de multa sobre Imposto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Até 5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Isenta</a:t>
                      </a:r>
                      <a:endParaRPr kumimoji="0" 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 6 a 8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2% 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 9 a 10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10% + 0,5% por dia de atraso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Acima de 10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150% + R$1,00 por dia de atraso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1714" name="Espaço Reservado para Número de Slide 4">
            <a:extLst>
              <a:ext uri="{FF2B5EF4-FFF2-40B4-BE49-F238E27FC236}">
                <a16:creationId xmlns:a16="http://schemas.microsoft.com/office/drawing/2014/main" id="{781527D6-9944-4F50-9B96-60D60ED372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C09848-06E6-42DC-8C73-633635191709}" type="slidenum">
              <a:rPr lang="pt-BR" altLang="en-US" sz="1200" smtClean="0">
                <a:latin typeface="Garamond" panose="02020404030301010803" pitchFamily="18" charset="0"/>
              </a:rPr>
              <a:pPr/>
              <a:t>17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71716" name="Rectangle 3">
            <a:extLst>
              <a:ext uri="{FF2B5EF4-FFF2-40B4-BE49-F238E27FC236}">
                <a16:creationId xmlns:a16="http://schemas.microsoft.com/office/drawing/2014/main" id="{719CCB7D-3A84-43F4-9BFE-C41282A55EE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5960" y="1125538"/>
            <a:ext cx="8218488" cy="1366837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000" dirty="0"/>
              <a:t>A multa sobre o pagamento de um determinado imposto é calculada de acordo com o número de dias de atraso (vide tabela abaixo). Faça um programa que leia o valor do imposto e o número de dias de atraso, e calcule e imprima o valor da multa a ser paga.</a:t>
            </a:r>
          </a:p>
        </p:txBody>
      </p:sp>
      <p:sp>
        <p:nvSpPr>
          <p:cNvPr id="626805" name="Text Box 117">
            <a:extLst>
              <a:ext uri="{FF2B5EF4-FFF2-40B4-BE49-F238E27FC236}">
                <a16:creationId xmlns:a16="http://schemas.microsoft.com/office/drawing/2014/main" id="{3C815F14-1756-45DA-8A7B-E49852A7D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5267325"/>
            <a:ext cx="66246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		Imposto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= R$100 </a:t>
            </a:r>
            <a:r>
              <a:rPr lang="pt-BR" altLang="pt-BR" sz="1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Dias </a:t>
            </a:r>
            <a:r>
              <a:rPr lang="pt-BR" altLang="pt-BR" sz="1600" dirty="0">
                <a:solidFill>
                  <a:srgbClr val="0000FF"/>
                </a:solidFill>
              </a:rPr>
              <a:t>=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3</a:t>
            </a:r>
            <a:r>
              <a:rPr lang="pt-BR" altLang="pt-BR" sz="1600" dirty="0">
                <a:solidFill>
                  <a:srgbClr val="0000FF"/>
                </a:solidFill>
              </a:rPr>
              <a:t>	</a:t>
            </a:r>
            <a:r>
              <a:rPr lang="pt-BR" altLang="pt-BR" sz="1600" dirty="0">
                <a:solidFill>
                  <a:srgbClr val="0000FF"/>
                </a:solidFill>
                <a:sym typeface="Symbol" panose="05050102010706020507" pitchFamily="18" charset="2"/>
              </a:rPr>
              <a:t> </a:t>
            </a:r>
            <a:r>
              <a:rPr lang="pt-BR" altLang="pt-BR" sz="1600" dirty="0">
                <a:solidFill>
                  <a:srgbClr val="0000FF"/>
                </a:solidFill>
              </a:rPr>
              <a:t> </a:t>
            </a:r>
            <a:r>
              <a:rPr lang="pt-BR" altLang="pt-BR" sz="1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Multa</a:t>
            </a:r>
            <a:r>
              <a:rPr lang="pt-BR" altLang="pt-BR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 =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R$ 0</a:t>
            </a:r>
          </a:p>
          <a:p>
            <a:r>
              <a:rPr kumimoji="1" lang="pt-BR" altLang="pt-BR" sz="1600" u="sng" dirty="0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sz="1600" dirty="0">
                <a:solidFill>
                  <a:srgbClr val="0000FF"/>
                </a:solidFill>
              </a:rPr>
              <a:t>:  	</a:t>
            </a:r>
            <a:r>
              <a:rPr lang="pt-BR" altLang="pt-BR" sz="1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Imposto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= R$100 </a:t>
            </a:r>
            <a:r>
              <a:rPr lang="pt-BR" altLang="pt-BR" sz="1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Dias </a:t>
            </a:r>
            <a:r>
              <a:rPr lang="pt-BR" altLang="pt-BR" sz="1600" dirty="0">
                <a:solidFill>
                  <a:srgbClr val="0000FF"/>
                </a:solidFill>
              </a:rPr>
              <a:t>=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10</a:t>
            </a:r>
            <a:r>
              <a:rPr lang="pt-BR" altLang="pt-BR" sz="1600" dirty="0">
                <a:solidFill>
                  <a:srgbClr val="0000FF"/>
                </a:solidFill>
              </a:rPr>
              <a:t>	</a:t>
            </a:r>
            <a:r>
              <a:rPr lang="pt-BR" altLang="pt-BR" sz="1600" dirty="0">
                <a:solidFill>
                  <a:srgbClr val="0000FF"/>
                </a:solidFill>
                <a:sym typeface="Symbol" panose="05050102010706020507" pitchFamily="18" charset="2"/>
              </a:rPr>
              <a:t> </a:t>
            </a:r>
            <a:r>
              <a:rPr lang="pt-BR" altLang="pt-BR" sz="1600" dirty="0">
                <a:solidFill>
                  <a:srgbClr val="0000FF"/>
                </a:solidFill>
              </a:rPr>
              <a:t> </a:t>
            </a:r>
            <a:r>
              <a:rPr lang="pt-BR" altLang="pt-BR" sz="1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Multa </a:t>
            </a:r>
            <a:r>
              <a:rPr lang="pt-BR" altLang="pt-BR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=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R$ 15</a:t>
            </a:r>
          </a:p>
          <a:p>
            <a:r>
              <a:rPr kumimoji="1" lang="pt-BR" altLang="pt-BR" sz="1600" dirty="0">
                <a:solidFill>
                  <a:srgbClr val="0000FF"/>
                </a:solidFill>
              </a:rPr>
              <a:t>		</a:t>
            </a:r>
            <a:r>
              <a:rPr lang="pt-BR" altLang="pt-BR" sz="1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Imposto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= R$100</a:t>
            </a:r>
            <a:r>
              <a:rPr lang="pt-BR" altLang="pt-BR" sz="1600" i="1" dirty="0">
                <a:solidFill>
                  <a:srgbClr val="0000FF"/>
                </a:solidFill>
              </a:rPr>
              <a:t> </a:t>
            </a:r>
            <a:r>
              <a:rPr lang="pt-BR" altLang="pt-BR" sz="1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Dias </a:t>
            </a:r>
            <a:r>
              <a:rPr lang="pt-BR" altLang="pt-BR" sz="1600" dirty="0">
                <a:solidFill>
                  <a:srgbClr val="0000FF"/>
                </a:solidFill>
              </a:rPr>
              <a:t>=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45</a:t>
            </a:r>
            <a:r>
              <a:rPr lang="pt-BR" altLang="pt-BR" sz="1600" dirty="0">
                <a:solidFill>
                  <a:srgbClr val="0000FF"/>
                </a:solidFill>
              </a:rPr>
              <a:t>	</a:t>
            </a:r>
            <a:r>
              <a:rPr lang="pt-BR" altLang="pt-BR" sz="1600" dirty="0">
                <a:solidFill>
                  <a:srgbClr val="0000FF"/>
                </a:solidFill>
                <a:sym typeface="Symbol" panose="05050102010706020507" pitchFamily="18" charset="2"/>
              </a:rPr>
              <a:t> </a:t>
            </a:r>
            <a:r>
              <a:rPr lang="pt-BR" altLang="pt-BR" sz="1600" dirty="0">
                <a:solidFill>
                  <a:srgbClr val="0000FF"/>
                </a:solidFill>
              </a:rPr>
              <a:t> </a:t>
            </a:r>
            <a:r>
              <a:rPr lang="pt-BR" altLang="pt-BR" sz="1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Multa </a:t>
            </a:r>
            <a:r>
              <a:rPr lang="pt-BR" altLang="pt-BR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=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R$ 195</a:t>
            </a:r>
          </a:p>
        </p:txBody>
      </p:sp>
    </p:spTree>
    <p:extLst>
      <p:ext uri="{BB962C8B-B14F-4D97-AF65-F5344CB8AC3E}">
        <p14:creationId xmlns:p14="http://schemas.microsoft.com/office/powerpoint/2010/main" val="170343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6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6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80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5" name="Rectangle 2">
            <a:extLst>
              <a:ext uri="{FF2B5EF4-FFF2-40B4-BE49-F238E27FC236}">
                <a16:creationId xmlns:a16="http://schemas.microsoft.com/office/drawing/2014/main" id="{2A5E48C9-FB02-48A2-8982-36C4B74B93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4</a:t>
            </a:r>
          </a:p>
        </p:txBody>
      </p:sp>
      <p:graphicFrame>
        <p:nvGraphicFramePr>
          <p:cNvPr id="626804" name="Group 116">
            <a:extLst>
              <a:ext uri="{FF2B5EF4-FFF2-40B4-BE49-F238E27FC236}">
                <a16:creationId xmlns:a16="http://schemas.microsoft.com/office/drawing/2014/main" id="{D7FE6C3A-07E6-4870-B452-A117A9F9A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248976"/>
              </p:ext>
            </p:extLst>
          </p:nvPr>
        </p:nvGraphicFramePr>
        <p:xfrm>
          <a:off x="457200" y="2594820"/>
          <a:ext cx="8229599" cy="2346348"/>
        </p:xfrm>
        <a:graphic>
          <a:graphicData uri="http://schemas.openxmlformats.org/drawingml/2006/table">
            <a:tbl>
              <a:tblPr/>
              <a:tblGrid>
                <a:gridCol w="5639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Equipes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Estado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América, Atlético, Cruzeiro, Villa Nova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Minas Gerais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Botafogo, Flamengo, Fluminense, Vasco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 de Janeiro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Corinthians, Palmeiras, Santos, São Paulo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São Paulo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Grêmio, Internacional, Juventude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 Grande do Sul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Náutico, Santa Cruz, Sport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Pernambuco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1714" name="Espaço Reservado para Número de Slide 4">
            <a:extLst>
              <a:ext uri="{FF2B5EF4-FFF2-40B4-BE49-F238E27FC236}">
                <a16:creationId xmlns:a16="http://schemas.microsoft.com/office/drawing/2014/main" id="{781527D6-9944-4F50-9B96-60D60ED372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C09848-06E6-42DC-8C73-633635191709}" type="slidenum">
              <a:rPr lang="pt-BR" altLang="en-US" sz="1200" smtClean="0">
                <a:latin typeface="Garamond" panose="02020404030301010803" pitchFamily="18" charset="0"/>
              </a:rPr>
              <a:pPr/>
              <a:t>18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71716" name="Rectangle 3">
            <a:extLst>
              <a:ext uri="{FF2B5EF4-FFF2-40B4-BE49-F238E27FC236}">
                <a16:creationId xmlns:a16="http://schemas.microsoft.com/office/drawing/2014/main" id="{719CCB7D-3A84-43F4-9BFE-C41282A55EE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5960" y="1125538"/>
            <a:ext cx="8218488" cy="1366837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400" dirty="0"/>
              <a:t>Faça um programa que leia o nome de uma equipe de futebol, presente na tabela abaixo, e informe o estado do Brasil a que ela pertence.</a:t>
            </a:r>
          </a:p>
        </p:txBody>
      </p:sp>
    </p:spTree>
    <p:extLst>
      <p:ext uri="{BB962C8B-B14F-4D97-AF65-F5344CB8AC3E}">
        <p14:creationId xmlns:p14="http://schemas.microsoft.com/office/powerpoint/2010/main" val="4048642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 smtClean="0"/>
              <a:t>Exercício Extra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pPr marL="0" indent="0" algn="just">
              <a:buNone/>
            </a:pPr>
            <a:r>
              <a:rPr lang="pt-BR" sz="2000" dirty="0"/>
              <a:t>Faça um programa que faça 5 perguntas para uma pessoa sobre um crime. As perguntas são</a:t>
            </a:r>
            <a:r>
              <a:rPr lang="pt-BR" sz="2000" dirty="0" smtClean="0"/>
              <a:t>:</a:t>
            </a:r>
          </a:p>
          <a:p>
            <a:pPr marL="0" indent="0" algn="just">
              <a:buNone/>
            </a:pPr>
            <a:endParaRPr lang="pt-BR" sz="2000" dirty="0"/>
          </a:p>
          <a:p>
            <a:pPr marL="514350" indent="-514350" algn="just">
              <a:buFont typeface="+mj-lt"/>
              <a:buAutoNum type="alphaLcParenR"/>
            </a:pPr>
            <a:r>
              <a:rPr lang="pt-BR" sz="2000" dirty="0" smtClean="0"/>
              <a:t>Telefonou </a:t>
            </a:r>
            <a:r>
              <a:rPr lang="pt-BR" sz="2000" dirty="0"/>
              <a:t>para a </a:t>
            </a:r>
            <a:r>
              <a:rPr lang="pt-BR" sz="2000" dirty="0" smtClean="0"/>
              <a:t>vítima?</a:t>
            </a:r>
            <a:endParaRPr lang="pt-BR" sz="2000" dirty="0"/>
          </a:p>
          <a:p>
            <a:pPr marL="514350" indent="-514350" algn="just">
              <a:buFont typeface="+mj-lt"/>
              <a:buAutoNum type="alphaLcParenR"/>
            </a:pPr>
            <a:r>
              <a:rPr lang="pt-BR" sz="2000" dirty="0" smtClean="0"/>
              <a:t>Esteve </a:t>
            </a:r>
            <a:r>
              <a:rPr lang="pt-BR" sz="2000" dirty="0"/>
              <a:t>no local do crime</a:t>
            </a:r>
            <a:r>
              <a:rPr lang="pt-BR" sz="2000" dirty="0" smtClean="0"/>
              <a:t>?</a:t>
            </a:r>
            <a:endParaRPr lang="pt-BR" sz="2000" dirty="0"/>
          </a:p>
          <a:p>
            <a:pPr marL="514350" indent="-514350" algn="just">
              <a:buFont typeface="+mj-lt"/>
              <a:buAutoNum type="alphaLcParenR"/>
            </a:pPr>
            <a:r>
              <a:rPr lang="pt-BR" sz="2000" dirty="0" smtClean="0"/>
              <a:t>Mora </a:t>
            </a:r>
            <a:r>
              <a:rPr lang="pt-BR" sz="2000" dirty="0"/>
              <a:t>perto da vítima</a:t>
            </a:r>
            <a:r>
              <a:rPr lang="pt-BR" sz="2000" dirty="0" smtClean="0"/>
              <a:t>?</a:t>
            </a:r>
            <a:endParaRPr lang="pt-BR" sz="2000" dirty="0"/>
          </a:p>
          <a:p>
            <a:pPr marL="514350" indent="-514350" algn="just">
              <a:buFont typeface="+mj-lt"/>
              <a:buAutoNum type="alphaLcParenR"/>
            </a:pPr>
            <a:r>
              <a:rPr lang="pt-BR" sz="2000" dirty="0" smtClean="0"/>
              <a:t>Devia </a:t>
            </a:r>
            <a:r>
              <a:rPr lang="pt-BR" sz="2000" dirty="0"/>
              <a:t>para a vítima</a:t>
            </a:r>
            <a:r>
              <a:rPr lang="pt-BR" sz="2000" dirty="0" smtClean="0"/>
              <a:t>?</a:t>
            </a:r>
            <a:endParaRPr lang="pt-BR" sz="2000" dirty="0"/>
          </a:p>
          <a:p>
            <a:pPr marL="514350" indent="-514350" algn="just">
              <a:buFont typeface="+mj-lt"/>
              <a:buAutoNum type="alphaLcParenR"/>
            </a:pPr>
            <a:r>
              <a:rPr lang="pt-BR" sz="2000" dirty="0" smtClean="0"/>
              <a:t>Já </a:t>
            </a:r>
            <a:r>
              <a:rPr lang="pt-BR" sz="2000" dirty="0"/>
              <a:t>trabalhou com a vítima</a:t>
            </a:r>
            <a:r>
              <a:rPr lang="pt-BR" sz="2000" dirty="0" smtClean="0"/>
              <a:t>?</a:t>
            </a:r>
          </a:p>
          <a:p>
            <a:pPr marL="514350" indent="-514350" algn="just">
              <a:buFont typeface="+mj-lt"/>
              <a:buAutoNum type="alphaLcParenR"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O programa deve no final emitir uma classificação sobre a participação da pessoa no crime. Se a pessoa responder positivamente a 2 questões ela deve ser classificada como “Suspeita”, entre 3 e 4 como “Cúmplice” e 5 como “Assassino“. Caso contrário, ele será classificado como “Inocente“.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19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89293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Espaço Reservado para Número de Slide 3">
            <a:extLst>
              <a:ext uri="{FF2B5EF4-FFF2-40B4-BE49-F238E27FC236}">
                <a16:creationId xmlns:a16="http://schemas.microsoft.com/office/drawing/2014/main" id="{39EA93AC-54B1-4C2D-9318-D3609C8B20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89B7D9-BAB4-4578-B9C8-7092CAABF7CA}" type="slidenum">
              <a:rPr lang="pt-BR" altLang="en-US" sz="1200" smtClean="0">
                <a:latin typeface="Garamond" panose="02020404030301010803" pitchFamily="18" charset="0"/>
              </a:rPr>
              <a:pPr/>
              <a:t>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418819" name="Rectangle 2">
            <a:extLst>
              <a:ext uri="{FF2B5EF4-FFF2-40B4-BE49-F238E27FC236}">
                <a16:creationId xmlns:a16="http://schemas.microsoft.com/office/drawing/2014/main" id="{AC947263-13FD-42AB-B257-696480A440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Conteúdo 7</a:t>
            </a:r>
          </a:p>
        </p:txBody>
      </p:sp>
      <p:sp>
        <p:nvSpPr>
          <p:cNvPr id="418820" name="Rectangle 4">
            <a:extLst>
              <a:ext uri="{FF2B5EF4-FFF2-40B4-BE49-F238E27FC236}">
                <a16:creationId xmlns:a16="http://schemas.microsoft.com/office/drawing/2014/main" id="{50238AF8-C4EF-44B6-A5E2-2F1CEBA421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de Seleção Múltipla:</a:t>
            </a:r>
          </a:p>
          <a:p>
            <a:pPr lvl="1" eaLnBrk="1" hangingPunct="1"/>
            <a:r>
              <a:rPr lang="pt-BR" altLang="pt-BR" b="1" dirty="0"/>
              <a:t>switch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 dirty="0"/>
          </a:p>
          <a:p>
            <a:pPr eaLnBrk="1" hangingPunct="1"/>
            <a:r>
              <a:rPr lang="pt-BR" altLang="pt-BR" dirty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3028089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Extra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pPr marL="0" indent="0" algn="just">
              <a:buNone/>
            </a:pPr>
            <a:r>
              <a:rPr lang="pt-BR" sz="1800" dirty="0"/>
              <a:t>O Hipermercado Tabajara está com uma promoção de carnes que é imperdível. Confira:</a:t>
            </a:r>
          </a:p>
          <a:p>
            <a:pPr marL="0" indent="0" algn="just">
              <a:buNone/>
            </a:pPr>
            <a:r>
              <a:rPr lang="pt-BR" sz="1800" dirty="0"/>
              <a:t>      </a:t>
            </a:r>
            <a:endParaRPr lang="pt-BR" sz="1800" dirty="0" smtClean="0"/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endParaRPr lang="pt-BR" sz="1800" dirty="0" smtClean="0"/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endParaRPr lang="pt-BR" sz="1800" dirty="0" smtClean="0"/>
          </a:p>
          <a:p>
            <a:pPr marL="0" indent="0" algn="just">
              <a:buNone/>
            </a:pPr>
            <a:endParaRPr lang="pt-BR" sz="1800" dirty="0" smtClean="0"/>
          </a:p>
          <a:p>
            <a:pPr marL="0" indent="0" algn="just">
              <a:buNone/>
            </a:pPr>
            <a:r>
              <a:rPr lang="pt-BR" sz="1800" dirty="0" smtClean="0"/>
              <a:t>Para </a:t>
            </a:r>
            <a:r>
              <a:rPr lang="pt-BR" sz="1800" dirty="0"/>
              <a:t>atender a todos os clientes, cada cliente poderá levar apenas um dos tipos de carne da promoção, porém não há limites para a quantidade de carne por cliente. Se compra for feita no cartão Tabajara o cliente receberá ainda um desconto de 5% sobre o total a compra. </a:t>
            </a:r>
            <a:endParaRPr lang="pt-BR" sz="1800" dirty="0" smtClean="0"/>
          </a:p>
          <a:p>
            <a:pPr marL="0" indent="0" algn="just">
              <a:buNone/>
            </a:pPr>
            <a:r>
              <a:rPr lang="pt-BR" sz="1800" dirty="0" smtClean="0"/>
              <a:t>Faça um programa </a:t>
            </a:r>
            <a:r>
              <a:rPr lang="pt-BR" sz="1800" dirty="0"/>
              <a:t>que peça o tipo e a quantidade de carne </a:t>
            </a:r>
            <a:r>
              <a:rPr lang="pt-BR" sz="1800" dirty="0" smtClean="0"/>
              <a:t>comprada</a:t>
            </a:r>
            <a:r>
              <a:rPr lang="pt-BR" sz="1800" dirty="0"/>
              <a:t> pelo usuário</a:t>
            </a:r>
            <a:r>
              <a:rPr lang="pt-BR" sz="1800" dirty="0" smtClean="0"/>
              <a:t>, e se ele pagará com cartão Tabajara. Depois gere </a:t>
            </a:r>
            <a:r>
              <a:rPr lang="pt-BR" sz="1800" dirty="0"/>
              <a:t>um cupom fiscal, contendo as informações da compra: tipo e quantidade de carne, preço total, tipo de pagamento, valor do desconto e valor a pagar.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20</a:t>
            </a:fld>
            <a:endParaRPr lang="pt-BR" altLang="en-US"/>
          </a:p>
        </p:txBody>
      </p:sp>
      <p:graphicFrame>
        <p:nvGraphicFramePr>
          <p:cNvPr id="6" name="Group 116">
            <a:extLst>
              <a:ext uri="{FF2B5EF4-FFF2-40B4-BE49-F238E27FC236}">
                <a16:creationId xmlns:a16="http://schemas.microsoft.com/office/drawing/2014/main" id="{D7FE6C3A-07E6-4870-B452-A117A9F9AC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7925654"/>
              </p:ext>
            </p:extLst>
          </p:nvPr>
        </p:nvGraphicFramePr>
        <p:xfrm>
          <a:off x="1260475" y="1916832"/>
          <a:ext cx="6624637" cy="1462632"/>
        </p:xfrm>
        <a:graphic>
          <a:graphicData uri="http://schemas.openxmlformats.org/drawingml/2006/table">
            <a:tbl>
              <a:tblPr/>
              <a:tblGrid>
                <a:gridCol w="2447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376200172"/>
                    </a:ext>
                  </a:extLst>
                </a:gridCol>
                <a:gridCol w="2160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Tipo de carne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Até 5 Kg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Acima de 5 Kg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File Duplo 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R$ 4,90 por Kg 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R$ 5,80 por Kg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Alcatra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R$ 5,90 por Kg 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R$ 6,80 por Kg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Picanha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R$ 6,90 por Kg 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R$ 7,80 por Kg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190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624" y="3501008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B1F6D-91B2-4038-905E-CBD93273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b="1" dirty="0"/>
              <a:t>switch</a:t>
            </a:r>
            <a:r>
              <a:rPr lang="pt-BR" dirty="0"/>
              <a:t/>
            </a:r>
            <a:br>
              <a:rPr lang="pt-BR" dirty="0"/>
            </a:br>
            <a:r>
              <a:rPr lang="pt-BR" sz="2100" dirty="0"/>
              <a:t>(Seleção múltipla)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A22D44-F670-43BB-8298-2A7E8E7D2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3287"/>
          </a:xfrm>
        </p:spPr>
        <p:txBody>
          <a:bodyPr/>
          <a:lstStyle/>
          <a:p>
            <a:pPr algn="just" eaLnBrk="1" hangingPunct="1">
              <a:defRPr/>
            </a:pPr>
            <a:r>
              <a:rPr lang="pt-BR" altLang="pt-BR" sz="2800" dirty="0"/>
              <a:t>Comando que permite ao computador selecionar qual caminho seguir (conjunto de comandos a serem executados) dentro de uma classe (programa).</a:t>
            </a:r>
          </a:p>
          <a:p>
            <a:pPr marL="0" indent="0" algn="just" eaLnBrk="1" hangingPunct="1">
              <a:buNone/>
              <a:defRPr/>
            </a:pPr>
            <a:endParaRPr lang="pt-BR" altLang="pt-BR" sz="2800" dirty="0"/>
          </a:p>
          <a:p>
            <a:pPr algn="just" eaLnBrk="1" hangingPunct="1">
              <a:defRPr/>
            </a:pPr>
            <a:r>
              <a:rPr lang="pt-BR" altLang="pt-BR" sz="2800" dirty="0"/>
              <a:t>Baseado na análise pelo computador dos valores de uma </a:t>
            </a:r>
            <a:r>
              <a:rPr lang="pt-BR" altLang="pt-BR" sz="2800" u="sng" dirty="0"/>
              <a:t>variável</a:t>
            </a:r>
            <a:r>
              <a:rPr lang="pt-BR" altLang="pt-BR" sz="2800" dirty="0"/>
              <a:t> ou de uma </a:t>
            </a:r>
            <a:r>
              <a:rPr lang="pt-BR" altLang="pt-BR" sz="2800" u="sng" dirty="0"/>
              <a:t>expressão aritmética</a:t>
            </a:r>
            <a:r>
              <a:rPr lang="pt-BR" altLang="pt-BR" sz="2800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2DAB73D-F66D-4A7F-96EA-B89069A9BF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26120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9">
            <a:extLst>
              <a:ext uri="{FF2B5EF4-FFF2-40B4-BE49-F238E27FC236}">
                <a16:creationId xmlns:a16="http://schemas.microsoft.com/office/drawing/2014/main" id="{19F6CD4D-EADC-4EF9-9EEA-A2EDBA5CC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1" y="594235"/>
            <a:ext cx="3744396" cy="1308384"/>
          </a:xfrm>
          <a:prstGeom prst="wedgeRoundRectCallout">
            <a:avLst>
              <a:gd name="adj1" fmla="val -126553"/>
              <a:gd name="adj2" fmla="val 171833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O comando </a:t>
            </a:r>
            <a:r>
              <a:rPr lang="pt-BR" altLang="pt-BR" sz="1800" b="1" dirty="0"/>
              <a:t>break</a:t>
            </a:r>
            <a:r>
              <a:rPr lang="pt-BR" altLang="pt-BR" sz="1800" dirty="0"/>
              <a:t> é necessário para se interromper o </a:t>
            </a:r>
            <a:r>
              <a:rPr lang="pt-BR" altLang="pt-BR" sz="1800" b="1" dirty="0"/>
              <a:t>switch</a:t>
            </a:r>
            <a:r>
              <a:rPr lang="pt-BR" altLang="pt-BR" sz="1800" dirty="0"/>
              <a:t> logo após a execução dos comandos ligados aquele </a:t>
            </a:r>
            <a:r>
              <a:rPr lang="pt-BR" altLang="pt-BR" sz="1800" b="1" dirty="0"/>
              <a:t>case</a:t>
            </a:r>
            <a:r>
              <a:rPr lang="pt-BR" altLang="pt-BR" sz="1800" dirty="0"/>
              <a:t>.</a:t>
            </a:r>
          </a:p>
        </p:txBody>
      </p:sp>
      <p:sp>
        <p:nvSpPr>
          <p:cNvPr id="240642" name="Espaço Reservado para Número de Slide 3">
            <a:extLst>
              <a:ext uri="{FF2B5EF4-FFF2-40B4-BE49-F238E27FC236}">
                <a16:creationId xmlns:a16="http://schemas.microsoft.com/office/drawing/2014/main" id="{ECFE460A-1E73-4DBD-A23C-1290428C7D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D2E5CB-D807-4A68-80EC-4005C3A5BCDC}" type="slidenum">
              <a:rPr lang="pt-BR" altLang="en-US" sz="1200" smtClean="0">
                <a:latin typeface="Garamond" panose="02020404030301010803" pitchFamily="18" charset="0"/>
              </a:rPr>
              <a:pPr/>
              <a:t>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40643" name="Rectangle 2">
            <a:extLst>
              <a:ext uri="{FF2B5EF4-FFF2-40B4-BE49-F238E27FC236}">
                <a16:creationId xmlns:a16="http://schemas.microsoft.com/office/drawing/2014/main" id="{5FF4BD0B-8170-43BB-A0FD-A41894129F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/>
              <a:t>switch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sz="2100" dirty="0"/>
              <a:t>(Seleção múltipla)</a:t>
            </a:r>
          </a:p>
        </p:txBody>
      </p:sp>
      <p:sp>
        <p:nvSpPr>
          <p:cNvPr id="240644" name="Rectangle 3">
            <a:extLst>
              <a:ext uri="{FF2B5EF4-FFF2-40B4-BE49-F238E27FC236}">
                <a16:creationId xmlns:a16="http://schemas.microsoft.com/office/drawing/2014/main" id="{3B96E3A8-7CDD-470A-9E64-DF23C3FED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eaLnBrk="1" hangingPunct="1"/>
            <a:r>
              <a:rPr lang="pt-BR" altLang="pt-BR" dirty="0"/>
              <a:t>Estrutura SIMPLES</a:t>
            </a:r>
          </a:p>
        </p:txBody>
      </p:sp>
      <p:sp>
        <p:nvSpPr>
          <p:cNvPr id="135172" name="Text Box 4">
            <a:extLst>
              <a:ext uri="{FF2B5EF4-FFF2-40B4-BE49-F238E27FC236}">
                <a16:creationId xmlns:a16="http://schemas.microsoft.com/office/drawing/2014/main" id="{41BE88F1-35DC-4EB6-8AF5-744BE4321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276872"/>
            <a:ext cx="8497887" cy="39149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switch</a:t>
            </a:r>
            <a:r>
              <a:rPr lang="pt-BR" altLang="pt-BR" sz="1800" b="1" dirty="0">
                <a:latin typeface="Tahoma" panose="020B0604030504040204" pitchFamily="34" charset="0"/>
              </a:rPr>
              <a:t> 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(</a:t>
            </a:r>
            <a:r>
              <a:rPr lang="pt-BR" altLang="pt-BR" sz="1800" u="sng" dirty="0">
                <a:solidFill>
                  <a:srgbClr val="0000FF"/>
                </a:solidFill>
                <a:latin typeface="Tahoma" panose="020B0604030504040204" pitchFamily="34" charset="0"/>
              </a:rPr>
              <a:t>variável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)</a:t>
            </a:r>
            <a:r>
              <a:rPr lang="pt-BR" altLang="pt-BR" sz="1800" dirty="0">
                <a:latin typeface="Tahoma" panose="020B0604030504040204" pitchFamily="34" charset="0"/>
              </a:rPr>
              <a:t> ou 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(</a:t>
            </a:r>
            <a:r>
              <a:rPr lang="pt-BR" altLang="pt-BR" sz="1800" u="sng" dirty="0" err="1">
                <a:solidFill>
                  <a:srgbClr val="0000FF"/>
                </a:solidFill>
                <a:latin typeface="Tahoma" panose="020B0604030504040204" pitchFamily="34" charset="0"/>
              </a:rPr>
              <a:t>expressão_aritimética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)</a:t>
            </a:r>
            <a:r>
              <a:rPr lang="pt-BR" altLang="pt-BR" sz="1800" b="1" dirty="0">
                <a:latin typeface="Tahoma" panose="020B0604030504040204" pitchFamily="34" charset="0"/>
              </a:rPr>
              <a:t> {</a:t>
            </a:r>
            <a:endParaRPr lang="pt-BR" altLang="pt-BR" sz="1800" b="1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sz="1800" dirty="0">
                <a:latin typeface="Tahoma" panose="020B0604030504040204" pitchFamily="34" charset="0"/>
              </a:rPr>
              <a:t> valor1: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comando</a:t>
            </a:r>
            <a:r>
              <a:rPr lang="pt-BR" altLang="pt-BR" sz="1800" baseline="-25000" dirty="0">
                <a:latin typeface="Tahoma" panose="020B0604030504040204" pitchFamily="34" charset="0"/>
              </a:rPr>
              <a:t>11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  <a:endParaRPr lang="pt-BR" altLang="pt-BR" sz="1800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comando</a:t>
            </a:r>
            <a:r>
              <a:rPr lang="pt-BR" altLang="pt-BR" sz="1800" baseline="-25000" dirty="0">
                <a:latin typeface="Tahoma" panose="020B0604030504040204" pitchFamily="34" charset="0"/>
              </a:rPr>
              <a:t>12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  <a:endParaRPr lang="pt-BR" altLang="pt-BR" sz="1800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aseline="-25000" dirty="0">
                <a:latin typeface="Tahoma" panose="020B0604030504040204" pitchFamily="34" charset="0"/>
              </a:rPr>
              <a:t>              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break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  <a:endParaRPr lang="pt-BR" altLang="pt-BR" sz="1800" b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sz="1800" dirty="0">
                <a:latin typeface="Tahoma" panose="020B0604030504040204" pitchFamily="34" charset="0"/>
              </a:rPr>
              <a:t> valor2: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sz="1800" dirty="0">
                <a:latin typeface="Tahoma" panose="020B0604030504040204" pitchFamily="34" charset="0"/>
              </a:rPr>
              <a:t> valor3: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sz="1800" dirty="0">
                <a:latin typeface="Tahoma" panose="020B0604030504040204" pitchFamily="34" charset="0"/>
              </a:rPr>
              <a:t> valor4: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comando</a:t>
            </a:r>
            <a:r>
              <a:rPr lang="pt-BR" altLang="pt-BR" sz="1800" baseline="-25000" dirty="0">
                <a:latin typeface="Tahoma" panose="020B0604030504040204" pitchFamily="34" charset="0"/>
              </a:rPr>
              <a:t>21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  <a:endParaRPr lang="pt-BR" altLang="pt-BR" sz="1800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comando</a:t>
            </a:r>
            <a:r>
              <a:rPr lang="pt-BR" altLang="pt-BR" sz="1800" baseline="-25000" dirty="0">
                <a:latin typeface="Tahoma" panose="020B0604030504040204" pitchFamily="34" charset="0"/>
              </a:rPr>
              <a:t>22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  <a:endParaRPr lang="pt-BR" altLang="pt-BR" sz="1800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baseline="-25000" dirty="0">
                <a:latin typeface="Tahoma" panose="020B0604030504040204" pitchFamily="34" charset="0"/>
              </a:rPr>
              <a:t>               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break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     case</a:t>
            </a:r>
            <a:r>
              <a:rPr lang="pt-BR" altLang="pt-BR" sz="1800" dirty="0">
                <a:latin typeface="Tahoma" panose="020B0604030504040204" pitchFamily="34" charset="0"/>
              </a:rPr>
              <a:t> valor5: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comando</a:t>
            </a:r>
            <a:r>
              <a:rPr lang="pt-BR" altLang="pt-BR" sz="1800" baseline="-25000" dirty="0">
                <a:latin typeface="Tahoma" panose="020B0604030504040204" pitchFamily="34" charset="0"/>
              </a:rPr>
              <a:t>31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  <a:endParaRPr lang="pt-BR" altLang="pt-BR" sz="1800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comando</a:t>
            </a:r>
            <a:r>
              <a:rPr lang="pt-BR" altLang="pt-BR" sz="1800" baseline="-25000" dirty="0">
                <a:latin typeface="Tahoma" panose="020B0604030504040204" pitchFamily="34" charset="0"/>
              </a:rPr>
              <a:t>32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  <a:endParaRPr lang="pt-BR" altLang="pt-BR" sz="1800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baseline="-25000" dirty="0">
                <a:latin typeface="Tahoma" panose="020B0604030504040204" pitchFamily="34" charset="0"/>
              </a:rPr>
              <a:t>               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break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  <a:endParaRPr lang="pt-BR" altLang="pt-BR" sz="1800" b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latin typeface="Tahoma" panose="020B0604030504040204" pitchFamily="34" charset="0"/>
              </a:rPr>
              <a:t>}</a:t>
            </a:r>
            <a:endParaRPr lang="pt-BR" altLang="pt-BR" sz="1800" i="1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56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5172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F9DE0-2C7D-4B89-AF2A-7AB0C746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b="1" dirty="0"/>
              <a:t>switch</a:t>
            </a:r>
            <a:br>
              <a:rPr lang="pt-BR" b="1" dirty="0"/>
            </a:br>
            <a:r>
              <a:rPr lang="pt-BR" altLang="pt-BR" sz="2100" dirty="0"/>
              <a:t>(Seleção múltipla)</a:t>
            </a:r>
            <a:endParaRPr lang="pt-BR" sz="21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60958-CBAA-4D10-A163-A2E71597C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o </a:t>
            </a:r>
            <a:r>
              <a:rPr lang="pt-BR" b="1" dirty="0"/>
              <a:t>break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É usado como a última instrução em cada lista de instruções </a:t>
            </a:r>
            <a:r>
              <a:rPr lang="pt-BR" b="1" dirty="0"/>
              <a:t>case</a:t>
            </a:r>
            <a:r>
              <a:rPr lang="pt-BR" dirty="0"/>
              <a:t> e faz com que o controle do programa seja transferido para fora da instrução </a:t>
            </a:r>
            <a:r>
              <a:rPr lang="pt-BR" b="1" dirty="0"/>
              <a:t>switch</a:t>
            </a:r>
            <a:r>
              <a:rPr lang="pt-BR" dirty="0"/>
              <a:t>.</a:t>
            </a:r>
          </a:p>
          <a:p>
            <a:pPr lvl="2"/>
            <a:r>
              <a:rPr lang="pt-BR" dirty="0"/>
              <a:t>Se não houver break no fim de cada </a:t>
            </a:r>
            <a:r>
              <a:rPr lang="pt-BR" b="1" dirty="0"/>
              <a:t>case</a:t>
            </a:r>
            <a:r>
              <a:rPr lang="pt-BR" dirty="0"/>
              <a:t> todas os comandos depois dos rótulos </a:t>
            </a:r>
            <a:r>
              <a:rPr lang="pt-BR" b="1" dirty="0"/>
              <a:t>case</a:t>
            </a:r>
            <a:r>
              <a:rPr lang="pt-BR" dirty="0"/>
              <a:t> subsequentes serão executados em sequência, independentemente da expressão dos rótulos </a:t>
            </a:r>
            <a:r>
              <a:rPr lang="pt-BR" b="1" dirty="0"/>
              <a:t>case</a:t>
            </a:r>
            <a:r>
              <a:rPr lang="pt-BR" dirty="0"/>
              <a:t> subsequentes, até ser encontrado um </a:t>
            </a:r>
            <a:r>
              <a:rPr lang="pt-BR" b="1" dirty="0"/>
              <a:t>break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092085-1084-40BE-B7E9-38F4130F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76858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Espaço Reservado para Número de Slide 3">
            <a:extLst>
              <a:ext uri="{FF2B5EF4-FFF2-40B4-BE49-F238E27FC236}">
                <a16:creationId xmlns:a16="http://schemas.microsoft.com/office/drawing/2014/main" id="{ECFE460A-1E73-4DBD-A23C-1290428C7D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D2E5CB-D807-4A68-80EC-4005C3A5BCDC}" type="slidenum">
              <a:rPr lang="pt-BR" altLang="en-US" sz="1200" smtClean="0">
                <a:latin typeface="Garamond" panose="02020404030301010803" pitchFamily="18" charset="0"/>
              </a:rPr>
              <a:pPr/>
              <a:t>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40643" name="Rectangle 2">
            <a:extLst>
              <a:ext uri="{FF2B5EF4-FFF2-40B4-BE49-F238E27FC236}">
                <a16:creationId xmlns:a16="http://schemas.microsoft.com/office/drawing/2014/main" id="{5FF4BD0B-8170-43BB-A0FD-A41894129F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/>
              <a:t>switch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sz="2100" dirty="0"/>
              <a:t>(Seleção múltipla)</a:t>
            </a:r>
          </a:p>
        </p:txBody>
      </p:sp>
      <p:sp>
        <p:nvSpPr>
          <p:cNvPr id="240644" name="Rectangle 3">
            <a:extLst>
              <a:ext uri="{FF2B5EF4-FFF2-40B4-BE49-F238E27FC236}">
                <a16:creationId xmlns:a16="http://schemas.microsoft.com/office/drawing/2014/main" id="{3B96E3A8-7CDD-470A-9E64-DF23C3FED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eaLnBrk="1" hangingPunct="1"/>
            <a:r>
              <a:rPr lang="pt-BR" altLang="pt-BR" dirty="0"/>
              <a:t>Estrutura COMPLETA</a:t>
            </a:r>
          </a:p>
        </p:txBody>
      </p:sp>
      <p:sp>
        <p:nvSpPr>
          <p:cNvPr id="135172" name="Text Box 4">
            <a:extLst>
              <a:ext uri="{FF2B5EF4-FFF2-40B4-BE49-F238E27FC236}">
                <a16:creationId xmlns:a16="http://schemas.microsoft.com/office/drawing/2014/main" id="{41BE88F1-35DC-4EB6-8AF5-744BE4321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276872"/>
            <a:ext cx="8497887" cy="39149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switch</a:t>
            </a:r>
            <a:r>
              <a:rPr lang="pt-BR" altLang="pt-BR" sz="1800" b="1" dirty="0">
                <a:latin typeface="Tahoma" panose="020B0604030504040204" pitchFamily="34" charset="0"/>
              </a:rPr>
              <a:t> 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(</a:t>
            </a:r>
            <a:r>
              <a:rPr lang="pt-BR" altLang="pt-BR" sz="1800" u="sng" dirty="0">
                <a:solidFill>
                  <a:srgbClr val="0000FF"/>
                </a:solidFill>
                <a:latin typeface="Tahoma" panose="020B0604030504040204" pitchFamily="34" charset="0"/>
              </a:rPr>
              <a:t>variável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)</a:t>
            </a:r>
            <a:r>
              <a:rPr lang="pt-BR" altLang="pt-BR" sz="1800" dirty="0">
                <a:latin typeface="Tahoma" panose="020B0604030504040204" pitchFamily="34" charset="0"/>
              </a:rPr>
              <a:t> ou 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(</a:t>
            </a:r>
            <a:r>
              <a:rPr lang="pt-BR" altLang="pt-BR" sz="1800" u="sng" dirty="0" err="1">
                <a:solidFill>
                  <a:srgbClr val="0000FF"/>
                </a:solidFill>
                <a:latin typeface="Tahoma" panose="020B0604030504040204" pitchFamily="34" charset="0"/>
              </a:rPr>
              <a:t>expressão_aritimética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) </a:t>
            </a:r>
            <a:r>
              <a:rPr lang="pt-BR" altLang="pt-BR" sz="1800" b="1" dirty="0">
                <a:latin typeface="Tahoma" panose="020B0604030504040204" pitchFamily="34" charset="0"/>
              </a:rPr>
              <a:t>{</a:t>
            </a:r>
            <a:endParaRPr lang="pt-BR" altLang="pt-BR" sz="1800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sz="1800" dirty="0">
                <a:latin typeface="Tahoma" panose="020B0604030504040204" pitchFamily="34" charset="0"/>
              </a:rPr>
              <a:t> valor1: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comando</a:t>
            </a:r>
            <a:r>
              <a:rPr lang="pt-BR" altLang="pt-BR" sz="1800" baseline="-25000" dirty="0">
                <a:latin typeface="Tahoma" panose="020B0604030504040204" pitchFamily="34" charset="0"/>
              </a:rPr>
              <a:t>11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comando</a:t>
            </a:r>
            <a:r>
              <a:rPr lang="pt-BR" altLang="pt-BR" sz="1800" baseline="-25000" dirty="0">
                <a:latin typeface="Tahoma" panose="020B0604030504040204" pitchFamily="34" charset="0"/>
              </a:rPr>
              <a:t>12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  <a:endParaRPr lang="pt-BR" altLang="pt-BR" sz="1800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break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  <a:endParaRPr lang="pt-BR" altLang="pt-BR" sz="1800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sz="1800" dirty="0">
                <a:latin typeface="Tahoma" panose="020B0604030504040204" pitchFamily="34" charset="0"/>
              </a:rPr>
              <a:t> valor2: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sz="1800" dirty="0">
                <a:latin typeface="Tahoma" panose="020B0604030504040204" pitchFamily="34" charset="0"/>
              </a:rPr>
              <a:t> valor3: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sz="1800" dirty="0">
                <a:latin typeface="Tahoma" panose="020B0604030504040204" pitchFamily="34" charset="0"/>
              </a:rPr>
              <a:t> valor4: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comando</a:t>
            </a:r>
            <a:r>
              <a:rPr lang="pt-BR" altLang="pt-BR" sz="1800" baseline="-25000" dirty="0">
                <a:latin typeface="Tahoma" panose="020B0604030504040204" pitchFamily="34" charset="0"/>
              </a:rPr>
              <a:t>21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comando</a:t>
            </a:r>
            <a:r>
              <a:rPr lang="pt-BR" altLang="pt-BR" sz="1800" baseline="-25000" dirty="0">
                <a:latin typeface="Tahoma" panose="020B0604030504040204" pitchFamily="34" charset="0"/>
              </a:rPr>
              <a:t>22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break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  <a:endParaRPr lang="pt-BR" altLang="pt-BR" sz="1800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default</a:t>
            </a:r>
            <a:r>
              <a:rPr lang="pt-BR" altLang="pt-BR" sz="1800" dirty="0">
                <a:latin typeface="Tahoma" panose="020B0604030504040204" pitchFamily="34" charset="0"/>
              </a:rPr>
              <a:t>: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comando</a:t>
            </a:r>
            <a:r>
              <a:rPr lang="pt-BR" altLang="pt-BR" sz="1800" baseline="-25000" dirty="0">
                <a:latin typeface="Tahoma" panose="020B0604030504040204" pitchFamily="34" charset="0"/>
              </a:rPr>
              <a:t>31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  <a:endParaRPr lang="pt-BR" altLang="pt-BR" sz="1800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comando</a:t>
            </a:r>
            <a:r>
              <a:rPr lang="pt-BR" altLang="pt-BR" sz="1800" baseline="-25000" dirty="0">
                <a:latin typeface="Tahoma" panose="020B0604030504040204" pitchFamily="34" charset="0"/>
              </a:rPr>
              <a:t>32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break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  <a:endParaRPr lang="pt-BR" altLang="pt-BR" sz="1800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latin typeface="Tahoma" panose="020B0604030504040204" pitchFamily="34" charset="0"/>
              </a:rPr>
              <a:t>}</a:t>
            </a:r>
            <a:endParaRPr lang="pt-BR" altLang="pt-BR" sz="1800" i="1" dirty="0">
              <a:latin typeface="Tahoma" panose="020B0604030504040204" pitchFamily="34" charset="0"/>
            </a:endParaRPr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B4E76E7E-9968-4A65-971C-8E8A2E071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4712904"/>
            <a:ext cx="3249613" cy="1308384"/>
          </a:xfrm>
          <a:prstGeom prst="wedgeRoundRectCallout">
            <a:avLst>
              <a:gd name="adj1" fmla="val -148405"/>
              <a:gd name="adj2" fmla="val -36704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Os comandos ligados ao </a:t>
            </a:r>
            <a:r>
              <a:rPr lang="pt-BR" altLang="pt-BR" sz="1800" b="1" dirty="0"/>
              <a:t>default</a:t>
            </a:r>
            <a:r>
              <a:rPr lang="pt-BR" altLang="pt-BR" sz="1800" dirty="0"/>
              <a:t> serão executados quando não se acha o valor procurado em nenhum </a:t>
            </a:r>
            <a:r>
              <a:rPr lang="pt-BR" altLang="pt-BR" sz="1800" b="1" dirty="0"/>
              <a:t>case</a:t>
            </a:r>
            <a:r>
              <a:rPr lang="pt-BR" altLang="pt-B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687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nimBg="1" autoUpdateAnimBg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Espaço Reservado para Número de Slide 3">
            <a:extLst>
              <a:ext uri="{FF2B5EF4-FFF2-40B4-BE49-F238E27FC236}">
                <a16:creationId xmlns:a16="http://schemas.microsoft.com/office/drawing/2014/main" id="{767848C3-FB2B-4410-A0AB-80B7864021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54F87E-E1F0-454E-8B97-934EDF2F6262}" type="slidenum">
              <a:rPr lang="pt-BR" altLang="en-US" sz="1200" smtClean="0">
                <a:latin typeface="Garamond" panose="02020404030301010803" pitchFamily="18" charset="0"/>
              </a:rPr>
              <a:pPr/>
              <a:t>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43715" name="Rectangle 2">
            <a:extLst>
              <a:ext uri="{FF2B5EF4-FFF2-40B4-BE49-F238E27FC236}">
                <a16:creationId xmlns:a16="http://schemas.microsoft.com/office/drawing/2014/main" id="{D738429D-0903-46B9-8B12-396009AC68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/>
              <a:t>switch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sz="2100" dirty="0"/>
              <a:t>(Seleção múltipla)</a:t>
            </a:r>
          </a:p>
        </p:txBody>
      </p:sp>
      <p:sp>
        <p:nvSpPr>
          <p:cNvPr id="503812" name="Text Box 4">
            <a:extLst>
              <a:ext uri="{FF2B5EF4-FFF2-40B4-BE49-F238E27FC236}">
                <a16:creationId xmlns:a16="http://schemas.microsoft.com/office/drawing/2014/main" id="{11590657-ED3E-415F-8A5F-3613C24E4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3312" y="994077"/>
            <a:ext cx="5505152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valor = 20;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switch</a:t>
            </a:r>
            <a:r>
              <a:rPr lang="pt-BR" altLang="pt-BR" b="1" dirty="0">
                <a:latin typeface="Tahoma" panose="020B0604030504040204" pitchFamily="34" charset="0"/>
              </a:rPr>
              <a:t> 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(valor)</a:t>
            </a:r>
            <a:r>
              <a:rPr lang="pt-BR" altLang="pt-BR" dirty="0">
                <a:latin typeface="Tahoma" panose="020B0604030504040204" pitchFamily="34" charset="0"/>
              </a:rPr>
              <a:t> </a:t>
            </a:r>
            <a:r>
              <a:rPr lang="pt-BR" altLang="pt-BR" b="1" dirty="0">
                <a:latin typeface="Tahoma" panose="020B0604030504040204" pitchFamily="34" charset="0"/>
              </a:rPr>
              <a:t>{</a:t>
            </a:r>
            <a:endParaRPr lang="pt-BR" altLang="pt-BR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  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dirty="0">
                <a:latin typeface="Tahoma" panose="020B0604030504040204" pitchFamily="34" charset="0"/>
              </a:rPr>
              <a:t> 10: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dirty="0">
                <a:latin typeface="Tahoma" panose="020B0604030504040204" pitchFamily="34" charset="0"/>
              </a:rPr>
              <a:t> 20: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dirty="0">
                <a:latin typeface="Tahoma" panose="020B0604030504040204" pitchFamily="34" charset="0"/>
              </a:rPr>
              <a:t> 30:</a:t>
            </a:r>
            <a:endParaRPr lang="pt-BR" altLang="pt-BR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           </a:t>
            </a:r>
            <a:r>
              <a:rPr lang="pt-BR" altLang="pt-BR" dirty="0">
                <a:solidFill>
                  <a:srgbClr val="FF0000"/>
                </a:solidFill>
                <a:latin typeface="Tahoma" panose="020B0604030504040204" pitchFamily="34" charset="0"/>
              </a:rPr>
              <a:t>comando</a:t>
            </a:r>
            <a:r>
              <a:rPr lang="pt-BR" altLang="pt-BR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11</a:t>
            </a:r>
            <a:r>
              <a:rPr lang="pt-BR" altLang="pt-BR" dirty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endParaRPr lang="pt-BR" altLang="pt-BR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FF0000"/>
                </a:solidFill>
                <a:latin typeface="Tahoma" panose="020B0604030504040204" pitchFamily="34" charset="0"/>
              </a:rPr>
              <a:t>           comando</a:t>
            </a:r>
            <a:r>
              <a:rPr lang="pt-BR" altLang="pt-BR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12</a:t>
            </a:r>
            <a:r>
              <a:rPr lang="pt-BR" altLang="pt-BR" dirty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endParaRPr lang="pt-BR" altLang="pt-BR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FF0000"/>
                </a:solidFill>
                <a:latin typeface="Tahoma" panose="020B0604030504040204" pitchFamily="34" charset="0"/>
              </a:rPr>
              <a:t>           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FF0000"/>
                </a:solidFill>
                <a:latin typeface="Tahoma" panose="020B0604030504040204" pitchFamily="34" charset="0"/>
              </a:rPr>
              <a:t>           comando</a:t>
            </a:r>
            <a:r>
              <a:rPr lang="pt-BR" altLang="pt-BR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1n</a:t>
            </a:r>
            <a:r>
              <a:rPr lang="pt-BR" altLang="pt-BR" dirty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endParaRPr lang="pt-BR" altLang="pt-BR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          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break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  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dirty="0">
                <a:latin typeface="Tahoma" panose="020B0604030504040204" pitchFamily="34" charset="0"/>
              </a:rPr>
              <a:t> 15: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dirty="0">
                <a:latin typeface="Tahoma" panose="020B0604030504040204" pitchFamily="34" charset="0"/>
              </a:rPr>
              <a:t> 25: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dirty="0">
                <a:latin typeface="Tahoma" panose="020B0604030504040204" pitchFamily="34" charset="0"/>
              </a:rPr>
              <a:t> 35:</a:t>
            </a:r>
            <a:endParaRPr lang="pt-BR" altLang="pt-BR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000066"/>
                </a:solidFill>
                <a:latin typeface="Tahoma" panose="020B0604030504040204" pitchFamily="34" charset="0"/>
              </a:rPr>
              <a:t>           </a:t>
            </a:r>
            <a:r>
              <a:rPr lang="pt-BR" altLang="pt-BR" dirty="0">
                <a:latin typeface="Tahoma" panose="020B0604030504040204" pitchFamily="34" charset="0"/>
              </a:rPr>
              <a:t>comando</a:t>
            </a:r>
            <a:r>
              <a:rPr lang="pt-BR" altLang="pt-BR" baseline="-25000" dirty="0">
                <a:latin typeface="Tahoma" panose="020B0604030504040204" pitchFamily="34" charset="0"/>
              </a:rPr>
              <a:t>21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  <a:endParaRPr lang="pt-BR" altLang="pt-BR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           comando</a:t>
            </a:r>
            <a:r>
              <a:rPr lang="pt-BR" altLang="pt-BR" baseline="-25000" dirty="0">
                <a:latin typeface="Tahoma" panose="020B0604030504040204" pitchFamily="34" charset="0"/>
              </a:rPr>
              <a:t>22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  <a:endParaRPr lang="pt-BR" altLang="pt-BR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           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           comando</a:t>
            </a:r>
            <a:r>
              <a:rPr lang="pt-BR" altLang="pt-BR" baseline="-25000" dirty="0">
                <a:latin typeface="Tahoma" panose="020B0604030504040204" pitchFamily="34" charset="0"/>
              </a:rPr>
              <a:t>2n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  <a:endParaRPr lang="pt-BR" altLang="pt-BR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          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break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>
                <a:latin typeface="Tahoma" panose="020B060403050404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503819" name="AutoShape 11">
            <a:extLst>
              <a:ext uri="{FF2B5EF4-FFF2-40B4-BE49-F238E27FC236}">
                <a16:creationId xmlns:a16="http://schemas.microsoft.com/office/drawing/2014/main" id="{3F9E039A-25C3-4AE9-94A4-8FDC0BB3E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726" y="5921448"/>
            <a:ext cx="287338" cy="459880"/>
          </a:xfrm>
          <a:prstGeom prst="downArrow">
            <a:avLst>
              <a:gd name="adj1" fmla="val 50000"/>
              <a:gd name="adj2" fmla="val 68922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503821" name="AutoShape 13">
            <a:extLst>
              <a:ext uri="{FF2B5EF4-FFF2-40B4-BE49-F238E27FC236}">
                <a16:creationId xmlns:a16="http://schemas.microsoft.com/office/drawing/2014/main" id="{BF03728E-6C0E-4EB4-A628-C95EE843B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2" y="2276872"/>
            <a:ext cx="298339" cy="1424031"/>
          </a:xfrm>
          <a:prstGeom prst="downArrow">
            <a:avLst>
              <a:gd name="adj1" fmla="val 50000"/>
              <a:gd name="adj2" fmla="val 119061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0D84073C-43B7-46EB-B4B3-881D2767B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726" y="980654"/>
            <a:ext cx="287338" cy="648146"/>
          </a:xfrm>
          <a:prstGeom prst="downArrow">
            <a:avLst>
              <a:gd name="adj1" fmla="val 50000"/>
              <a:gd name="adj2" fmla="val 68922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AAFC258C-EF68-45F3-BA22-68E65D20398D}"/>
              </a:ext>
            </a:extLst>
          </p:cNvPr>
          <p:cNvCxnSpPr>
            <a:cxnSpLocks/>
          </p:cNvCxnSpPr>
          <p:nvPr/>
        </p:nvCxnSpPr>
        <p:spPr bwMode="auto">
          <a:xfrm flipH="1">
            <a:off x="3059832" y="3695546"/>
            <a:ext cx="1330500" cy="2109718"/>
          </a:xfrm>
          <a:prstGeom prst="straightConnector1">
            <a:avLst/>
          </a:prstGeom>
          <a:noFill/>
          <a:ln w="603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3628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/>
      <p:bldP spid="503819" grpId="0" animBg="1"/>
      <p:bldP spid="503821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Espaço Reservado para Número de Slide 3">
            <a:extLst>
              <a:ext uri="{FF2B5EF4-FFF2-40B4-BE49-F238E27FC236}">
                <a16:creationId xmlns:a16="http://schemas.microsoft.com/office/drawing/2014/main" id="{767848C3-FB2B-4410-A0AB-80B7864021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54F87E-E1F0-454E-8B97-934EDF2F6262}" type="slidenum">
              <a:rPr lang="pt-BR" altLang="en-US" sz="1200" smtClean="0">
                <a:latin typeface="Garamond" panose="02020404030301010803" pitchFamily="18" charset="0"/>
              </a:rPr>
              <a:pPr/>
              <a:t>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43715" name="Rectangle 2">
            <a:extLst>
              <a:ext uri="{FF2B5EF4-FFF2-40B4-BE49-F238E27FC236}">
                <a16:creationId xmlns:a16="http://schemas.microsoft.com/office/drawing/2014/main" id="{D738429D-0903-46B9-8B12-396009AC68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/>
              <a:t>switch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sz="2100" dirty="0"/>
              <a:t>(Seleção múltipla)</a:t>
            </a:r>
          </a:p>
        </p:txBody>
      </p:sp>
      <p:sp>
        <p:nvSpPr>
          <p:cNvPr id="503812" name="Text Box 4">
            <a:extLst>
              <a:ext uri="{FF2B5EF4-FFF2-40B4-BE49-F238E27FC236}">
                <a16:creationId xmlns:a16="http://schemas.microsoft.com/office/drawing/2014/main" id="{11590657-ED3E-415F-8A5F-3613C24E4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3312" y="980728"/>
            <a:ext cx="5505152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valor = 40;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switch</a:t>
            </a:r>
            <a:r>
              <a:rPr lang="pt-BR" altLang="pt-BR" b="1" dirty="0">
                <a:latin typeface="Tahoma" panose="020B0604030504040204" pitchFamily="34" charset="0"/>
              </a:rPr>
              <a:t> 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(valor)</a:t>
            </a:r>
            <a:r>
              <a:rPr lang="pt-BR" altLang="pt-BR" dirty="0">
                <a:latin typeface="Tahoma" panose="020B0604030504040204" pitchFamily="34" charset="0"/>
              </a:rPr>
              <a:t> </a:t>
            </a:r>
            <a:r>
              <a:rPr lang="pt-BR" altLang="pt-BR" b="1" dirty="0">
                <a:latin typeface="Tahoma" panose="020B0604030504040204" pitchFamily="34" charset="0"/>
              </a:rPr>
              <a:t>{</a:t>
            </a:r>
            <a:endParaRPr lang="pt-BR" altLang="pt-BR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  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dirty="0">
                <a:latin typeface="Tahoma" panose="020B0604030504040204" pitchFamily="34" charset="0"/>
              </a:rPr>
              <a:t> 10: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dirty="0">
                <a:latin typeface="Tahoma" panose="020B0604030504040204" pitchFamily="34" charset="0"/>
              </a:rPr>
              <a:t> 20: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dirty="0">
                <a:latin typeface="Tahoma" panose="020B0604030504040204" pitchFamily="34" charset="0"/>
              </a:rPr>
              <a:t> 30:</a:t>
            </a:r>
            <a:endParaRPr lang="pt-BR" altLang="pt-BR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           comando</a:t>
            </a:r>
            <a:r>
              <a:rPr lang="pt-BR" altLang="pt-BR" baseline="-25000" dirty="0">
                <a:latin typeface="Tahoma" panose="020B0604030504040204" pitchFamily="34" charset="0"/>
              </a:rPr>
              <a:t>11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  <a:endParaRPr lang="pt-BR" altLang="pt-BR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           comando</a:t>
            </a:r>
            <a:r>
              <a:rPr lang="pt-BR" altLang="pt-BR" baseline="-25000" dirty="0">
                <a:latin typeface="Tahoma" panose="020B0604030504040204" pitchFamily="34" charset="0"/>
              </a:rPr>
              <a:t>12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  <a:endParaRPr lang="pt-BR" altLang="pt-BR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            break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  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dirty="0">
                <a:latin typeface="Tahoma" panose="020B0604030504040204" pitchFamily="34" charset="0"/>
              </a:rPr>
              <a:t> 15: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dirty="0">
                <a:latin typeface="Tahoma" panose="020B0604030504040204" pitchFamily="34" charset="0"/>
              </a:rPr>
              <a:t> 25: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dirty="0">
                <a:latin typeface="Tahoma" panose="020B0604030504040204" pitchFamily="34" charset="0"/>
              </a:rPr>
              <a:t> 35:</a:t>
            </a:r>
            <a:endParaRPr lang="pt-BR" altLang="pt-BR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000066"/>
                </a:solidFill>
                <a:latin typeface="Tahoma" panose="020B0604030504040204" pitchFamily="34" charset="0"/>
              </a:rPr>
              <a:t>           </a:t>
            </a:r>
            <a:r>
              <a:rPr lang="pt-BR" altLang="pt-BR" dirty="0">
                <a:latin typeface="Tahoma" panose="020B0604030504040204" pitchFamily="34" charset="0"/>
              </a:rPr>
              <a:t>comando</a:t>
            </a:r>
            <a:r>
              <a:rPr lang="pt-BR" altLang="pt-BR" baseline="-25000" dirty="0">
                <a:latin typeface="Tahoma" panose="020B0604030504040204" pitchFamily="34" charset="0"/>
              </a:rPr>
              <a:t>21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  <a:endParaRPr lang="pt-BR" altLang="pt-BR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           comando</a:t>
            </a:r>
            <a:r>
              <a:rPr lang="pt-BR" altLang="pt-BR" baseline="-25000" dirty="0">
                <a:latin typeface="Tahoma" panose="020B0604030504040204" pitchFamily="34" charset="0"/>
              </a:rPr>
              <a:t>22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  <a:endParaRPr lang="pt-BR" altLang="pt-BR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            break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  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default</a:t>
            </a:r>
            <a:r>
              <a:rPr lang="pt-BR" altLang="pt-BR" dirty="0">
                <a:latin typeface="Tahoma" panose="020B0604030504040204" pitchFamily="34" charset="0"/>
              </a:rPr>
              <a:t>:</a:t>
            </a:r>
            <a:endParaRPr lang="pt-BR" altLang="pt-BR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000066"/>
                </a:solidFill>
                <a:latin typeface="Tahoma" panose="020B0604030504040204" pitchFamily="34" charset="0"/>
              </a:rPr>
              <a:t>           </a:t>
            </a:r>
            <a:r>
              <a:rPr lang="pt-BR" altLang="pt-BR" dirty="0">
                <a:solidFill>
                  <a:srgbClr val="FF0000"/>
                </a:solidFill>
                <a:latin typeface="Tahoma" panose="020B0604030504040204" pitchFamily="34" charset="0"/>
              </a:rPr>
              <a:t>comando</a:t>
            </a:r>
            <a:r>
              <a:rPr lang="pt-BR" altLang="pt-BR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31</a:t>
            </a:r>
            <a:r>
              <a:rPr lang="pt-BR" altLang="pt-BR" dirty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endParaRPr lang="pt-BR" altLang="pt-BR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FF0000"/>
                </a:solidFill>
                <a:latin typeface="Tahoma" panose="020B0604030504040204" pitchFamily="34" charset="0"/>
              </a:rPr>
              <a:t>           comando</a:t>
            </a:r>
            <a:r>
              <a:rPr lang="pt-BR" altLang="pt-BR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32</a:t>
            </a:r>
            <a:r>
              <a:rPr lang="pt-BR" altLang="pt-BR" dirty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endParaRPr lang="pt-BR" altLang="pt-BR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            break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>
                <a:latin typeface="Tahoma" panose="020B060403050404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503819" name="AutoShape 11">
            <a:extLst>
              <a:ext uri="{FF2B5EF4-FFF2-40B4-BE49-F238E27FC236}">
                <a16:creationId xmlns:a16="http://schemas.microsoft.com/office/drawing/2014/main" id="{3F9E039A-25C3-4AE9-94A4-8FDC0BB3E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726" y="5921448"/>
            <a:ext cx="287338" cy="459880"/>
          </a:xfrm>
          <a:prstGeom prst="downArrow">
            <a:avLst>
              <a:gd name="adj1" fmla="val 50000"/>
              <a:gd name="adj2" fmla="val 68922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503821" name="AutoShape 13">
            <a:extLst>
              <a:ext uri="{FF2B5EF4-FFF2-40B4-BE49-F238E27FC236}">
                <a16:creationId xmlns:a16="http://schemas.microsoft.com/office/drawing/2014/main" id="{BF03728E-6C0E-4EB4-A628-C95EE843B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3" y="4669266"/>
            <a:ext cx="288032" cy="804048"/>
          </a:xfrm>
          <a:prstGeom prst="downArrow">
            <a:avLst>
              <a:gd name="adj1" fmla="val 50000"/>
              <a:gd name="adj2" fmla="val 119061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0D84073C-43B7-46EB-B4B3-881D2767B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726" y="980728"/>
            <a:ext cx="287338" cy="648146"/>
          </a:xfrm>
          <a:prstGeom prst="downArrow">
            <a:avLst>
              <a:gd name="adj1" fmla="val 50000"/>
              <a:gd name="adj2" fmla="val 68922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7E52DA4-8ACD-4ECA-9552-77D27AB85F92}"/>
              </a:ext>
            </a:extLst>
          </p:cNvPr>
          <p:cNvCxnSpPr>
            <a:cxnSpLocks/>
          </p:cNvCxnSpPr>
          <p:nvPr/>
        </p:nvCxnSpPr>
        <p:spPr bwMode="auto">
          <a:xfrm flipH="1">
            <a:off x="3131840" y="5517232"/>
            <a:ext cx="1298750" cy="406787"/>
          </a:xfrm>
          <a:prstGeom prst="straightConnector1">
            <a:avLst/>
          </a:prstGeom>
          <a:noFill/>
          <a:ln w="603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2234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/>
      <p:bldP spid="503819" grpId="0" animBg="1"/>
      <p:bldP spid="503821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9" name="Rectangle 2">
            <a:extLst>
              <a:ext uri="{FF2B5EF4-FFF2-40B4-BE49-F238E27FC236}">
                <a16:creationId xmlns:a16="http://schemas.microsoft.com/office/drawing/2014/main" id="{D0897C60-ED4A-4FD7-8F07-02127F2E4A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1</a:t>
            </a:r>
          </a:p>
        </p:txBody>
      </p:sp>
      <p:graphicFrame>
        <p:nvGraphicFramePr>
          <p:cNvPr id="6" name="Group 30">
            <a:extLst>
              <a:ext uri="{FF2B5EF4-FFF2-40B4-BE49-F238E27FC236}">
                <a16:creationId xmlns:a16="http://schemas.microsoft.com/office/drawing/2014/main" id="{E71C64F6-D294-4CB0-8C00-DF50D3763B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674370"/>
              </p:ext>
            </p:extLst>
          </p:nvPr>
        </p:nvGraphicFramePr>
        <p:xfrm>
          <a:off x="2051721" y="2780928"/>
          <a:ext cx="5040560" cy="1980950"/>
        </p:xfrm>
        <a:graphic>
          <a:graphicData uri="http://schemas.openxmlformats.org/drawingml/2006/table">
            <a:tbl>
              <a:tblPr/>
              <a:tblGrid>
                <a:gridCol w="247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4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Meses</a:t>
                      </a:r>
                      <a:endParaRPr kumimoji="0" 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Trimestre</a:t>
                      </a:r>
                      <a:endParaRPr kumimoji="0" 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 2 e 3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1º 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 5 e 6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2º 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7, 8 e 9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3º 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10, 11 e 12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4º 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6418" name="Espaço Reservado para Número de Slide 4">
            <a:extLst>
              <a:ext uri="{FF2B5EF4-FFF2-40B4-BE49-F238E27FC236}">
                <a16:creationId xmlns:a16="http://schemas.microsoft.com/office/drawing/2014/main" id="{10C1721E-BD2D-436B-8A8D-388CEC0B22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A48C66-D935-41FE-A31D-2AC27830C413}" type="slidenum">
              <a:rPr lang="pt-BR" altLang="en-US" sz="1200" smtClean="0">
                <a:latin typeface="Garamond" panose="02020404030301010803" pitchFamily="18" charset="0"/>
              </a:rPr>
              <a:pPr/>
              <a:t>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16420" name="Rectangle 3">
            <a:extLst>
              <a:ext uri="{FF2B5EF4-FFF2-40B4-BE49-F238E27FC236}">
                <a16:creationId xmlns:a16="http://schemas.microsoft.com/office/drawing/2014/main" id="{7F1D2908-9739-4E56-A9A6-CA21EDE891D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5960" y="1200274"/>
            <a:ext cx="8218488" cy="1436638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800" dirty="0"/>
              <a:t>Faça um programa que leia o número referente a algum mês do ano, e imprima a que trimestre ele pertence.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C0C7EAC-4B32-48A4-BFA3-844A1927C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2" y="5157192"/>
            <a:ext cx="489689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sz="1600" u="sng" dirty="0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:   Mês = 2       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1º trimestre</a:t>
            </a:r>
          </a:p>
          <a:p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  	     Mês = 4       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2º trimestre</a:t>
            </a:r>
          </a:p>
          <a:p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	     Mês = 11     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4º trimestre</a:t>
            </a:r>
            <a:endParaRPr lang="pt-BR" altLang="pt-BR" sz="1600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35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73687</TotalTime>
  <Words>1845</Words>
  <Application>Microsoft Office PowerPoint</Application>
  <PresentationFormat>Apresentação na tela (4:3)</PresentationFormat>
  <Paragraphs>335</Paragraphs>
  <Slides>21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9" baseType="lpstr">
      <vt:lpstr>Arial</vt:lpstr>
      <vt:lpstr>Courier New</vt:lpstr>
      <vt:lpstr>Garamond</vt:lpstr>
      <vt:lpstr>Symbol</vt:lpstr>
      <vt:lpstr>Tahoma</vt:lpstr>
      <vt:lpstr>Times New Roman</vt:lpstr>
      <vt:lpstr>Wingdings</vt:lpstr>
      <vt:lpstr>Borda</vt:lpstr>
      <vt:lpstr>Algoritmos</vt:lpstr>
      <vt:lpstr>Conteúdo 7</vt:lpstr>
      <vt:lpstr>Comando switch (Seleção múltipla)</vt:lpstr>
      <vt:lpstr>Comando switch (Seleção múltipla)</vt:lpstr>
      <vt:lpstr>Comando switch (Seleção múltipla)</vt:lpstr>
      <vt:lpstr>Comando switch (Seleção múltipla)</vt:lpstr>
      <vt:lpstr>Comando switch (Seleção múltipla)</vt:lpstr>
      <vt:lpstr>Comando switch (Seleção múltipla)</vt:lpstr>
      <vt:lpstr>Exemplo 1</vt:lpstr>
      <vt:lpstr>Exemplo 1 (Programa resolvido – Solução com if)</vt:lpstr>
      <vt:lpstr>Exemplo 1 (Programa resolvido – Solução com switch)</vt:lpstr>
      <vt:lpstr>Exemplo 1 (Programa resolvido – Solução com switch NOVO)</vt:lpstr>
      <vt:lpstr>Exemplo 2</vt:lpstr>
      <vt:lpstr>Exemplo 2 (Programa resolvido)</vt:lpstr>
      <vt:lpstr>Exercício 1</vt:lpstr>
      <vt:lpstr>Exercício 2</vt:lpstr>
      <vt:lpstr>Exercício 3</vt:lpstr>
      <vt:lpstr>Exercício 4</vt:lpstr>
      <vt:lpstr>Exercício Extra 1</vt:lpstr>
      <vt:lpstr>Exercício Extra 2</vt:lpstr>
      <vt:lpstr>Fim</vt:lpstr>
    </vt:vector>
  </TitlesOfParts>
  <Company>Rodrigo Richard Gomes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(parte 1)</dc:title>
  <dc:creator>Ricardo Luiz de Freitas</dc:creator>
  <cp:lastModifiedBy>Ricardo Luiz de Freitas</cp:lastModifiedBy>
  <cp:revision>2561</cp:revision>
  <dcterms:created xsi:type="dcterms:W3CDTF">2006-08-20T19:26:34Z</dcterms:created>
  <dcterms:modified xsi:type="dcterms:W3CDTF">2022-09-12T22:46:04Z</dcterms:modified>
</cp:coreProperties>
</file>