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  <p:sldMasterId id="2147483690" r:id="rId4"/>
    <p:sldMasterId id="2147483704" r:id="rId5"/>
    <p:sldMasterId id="2147483718" r:id="rId6"/>
    <p:sldMasterId id="2147483732" r:id="rId7"/>
    <p:sldMasterId id="2147483746" r:id="rId8"/>
  </p:sldMasterIdLst>
  <p:notesMasterIdLst>
    <p:notesMasterId r:id="rId24"/>
  </p:notesMasterIdLst>
  <p:sldIdLst>
    <p:sldId id="263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78" r:id="rId17"/>
    <p:sldId id="279" r:id="rId18"/>
    <p:sldId id="280" r:id="rId19"/>
    <p:sldId id="281" r:id="rId20"/>
    <p:sldId id="271" r:id="rId21"/>
    <p:sldId id="272" r:id="rId22"/>
    <p:sldId id="27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7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0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40367" y="1453727"/>
            <a:ext cx="9778153" cy="17780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3665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CSC 1004: Tutorial 10 </a:t>
            </a:r>
          </a:p>
          <a:p>
            <a:pPr marL="0" indent="0" algn="ctr">
              <a:buNone/>
            </a:pPr>
            <a:r>
              <a:rPr lang="en-US" sz="3665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</a:t>
            </a:r>
            <a:r>
              <a:rPr lang="en-US" sz="3665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Introduction, and Function implementation (1)</a:t>
            </a:r>
          </a:p>
        </p:txBody>
      </p:sp>
      <p:sp>
        <p:nvSpPr>
          <p:cNvPr id="3" name="Text 1"/>
          <p:cNvSpPr/>
          <p:nvPr/>
        </p:nvSpPr>
        <p:spPr>
          <a:xfrm>
            <a:off x="2048087" y="3623733"/>
            <a:ext cx="8141547" cy="119972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Guanren Qiao</a:t>
            </a:r>
            <a:endParaRPr lang="en-US" sz="2665" dirty="0">
              <a:solidFill>
                <a:srgbClr val="646464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665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SDS, CUHK-SZ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key_event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xFunc1(event):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print(f"special input:{event.char},corresponding ASCII code:{event.keycode}")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 = tkinter.Tk()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win.title("Kahn Software v1")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win.geometry("600x500+200+20")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win.bind("a", xFunc1)</a:t>
            </a:r>
          </a:p>
          <a:p>
            <a:pPr indent="0" algn="l" fontAlgn="auto">
              <a:lnSpc>
                <a:spcPct val="100000"/>
              </a:lnSpc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00" y="2581275"/>
            <a:ext cx="6510655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Python Class (1)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people: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#define basic(public) attribute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name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age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#define private attribute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__weight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#initialization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self.name = 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self.age = a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self.__weight = w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say: I %d years old。" %(self.name,self.age))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# Instantiate a class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 = people('runoob',10,30)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p.speak()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Python Class (2) Inheritance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534372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people: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name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age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__weight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self.name = 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self.age = a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self.__weight = w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说: 我 %d 岁。" %(self.name,self.age))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student(people):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grade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__init__(self,n,a,w,g):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people.__init__(self,n,a,w)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self.grade = g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say: I’m %d years old，and my grade is  %d"%(self.name,self.age,self.grade))</a:t>
            </a:r>
            <a:endParaRPr lang="en-US" sz="20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 = student('ken',10,60,3)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s.speak()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Review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1865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6" name="图片 5" descr="more_enhanced_snake_game_flowchart"/>
          <p:cNvPicPr>
            <a:picLocks noChangeAspect="1"/>
          </p:cNvPicPr>
          <p:nvPr/>
        </p:nvPicPr>
        <p:blipFill>
          <a:blip r:embed="rId5"/>
          <a:srcRect l="12310" t="24313" r="9391" b="11190"/>
          <a:stretch>
            <a:fillRect/>
          </a:stretch>
        </p:blipFill>
        <p:spPr>
          <a:xfrm>
            <a:off x="2494280" y="1399540"/>
            <a:ext cx="8235950" cy="4785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SnakeGame and </a:t>
            </a:r>
            <a:r>
              <a:rPr lang="zh-CN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start_game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function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1865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1865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0280" y="1605915"/>
            <a:ext cx="5558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class SnakeGame(tk.Tk):                                                                     </a:t>
            </a:r>
          </a:p>
          <a:p>
            <a:r>
              <a:rPr lang="en-US" altLang="zh-CN"/>
              <a:t>    def __init__(self):</a:t>
            </a:r>
          </a:p>
          <a:p>
            <a:r>
              <a:rPr lang="en-US" altLang="zh-CN"/>
              <a:t>        super().__init__()</a:t>
            </a:r>
          </a:p>
          <a:p>
            <a:r>
              <a:rPr lang="en-US" altLang="zh-CN"/>
              <a:t>        self.title("Snake Game")</a:t>
            </a:r>
          </a:p>
          <a:p>
            <a:r>
              <a:rPr lang="en-US" altLang="zh-CN"/>
              <a:t>        self.geometry("800x800")</a:t>
            </a:r>
          </a:p>
          <a:p>
            <a:r>
              <a:rPr lang="en-US" altLang="zh-CN"/>
              <a:t>        self.resizable(False, False)</a:t>
            </a:r>
          </a:p>
          <a:p>
            <a:r>
              <a:rPr lang="en-US" altLang="zh-CN"/>
              <a:t>        self.width = 800</a:t>
            </a:r>
          </a:p>
          <a:p>
            <a:r>
              <a:rPr lang="en-US" altLang="zh-CN"/>
              <a:t>        self.height = 800</a:t>
            </a:r>
          </a:p>
          <a:p>
            <a:r>
              <a:rPr lang="en-US" altLang="zh-CN"/>
              <a:t>        self.cell_size = 20</a:t>
            </a:r>
          </a:p>
          <a:p>
            <a:r>
              <a:rPr lang="en-US" altLang="zh-CN"/>
              <a:t>        self.snake_direction = 'Right'</a:t>
            </a:r>
          </a:p>
          <a:p>
            <a:r>
              <a:rPr lang="en-US" altLang="zh-CN"/>
              <a:t>        self.snake = [(100, 100), (80, 100), (60, 100)]</a:t>
            </a:r>
          </a:p>
          <a:p>
            <a:r>
              <a:rPr lang="en-US" altLang="zh-CN"/>
              <a:t>        self.food = self.create_food()</a:t>
            </a:r>
          </a:p>
          <a:p>
            <a:r>
              <a:rPr lang="en-US" altLang="zh-CN"/>
              <a:t>        self.game_frame = tk.Frame(self)</a:t>
            </a:r>
          </a:p>
          <a:p>
            <a:r>
              <a:rPr lang="en-US" altLang="zh-CN"/>
              <a:t>        self.canvas = tk.Canvas(self.game_frame, bg='black', width=self.width, height=self.height)</a:t>
            </a:r>
          </a:p>
          <a:p>
            <a:r>
              <a:rPr lang="en-US" altLang="zh-CN"/>
              <a:t>        self.start_game()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1490" y="160591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def start_game(self):</a:t>
            </a:r>
          </a:p>
          <a:p>
            <a:r>
              <a:rPr lang="zh-CN" altLang="en-US"/>
              <a:t>        self.game_frame.pack(fill="both", expand=True)</a:t>
            </a:r>
          </a:p>
          <a:p>
            <a:r>
              <a:rPr lang="zh-CN" altLang="en-US"/>
              <a:t>        self.canvas.pack()</a:t>
            </a:r>
          </a:p>
          <a:p>
            <a:r>
              <a:rPr lang="zh-CN" altLang="en-US"/>
              <a:t>        self.setup_ui()</a:t>
            </a:r>
          </a:p>
          <a:p>
            <a:r>
              <a:rPr lang="zh-CN" altLang="en-US"/>
              <a:t>        self.run_game()</a:t>
            </a:r>
          </a:p>
        </p:txBody>
      </p:sp>
      <p:sp>
        <p:nvSpPr>
          <p:cNvPr id="8" name="矩形 7"/>
          <p:cNvSpPr/>
          <p:nvPr/>
        </p:nvSpPr>
        <p:spPr>
          <a:xfrm>
            <a:off x="1758950" y="5722620"/>
            <a:ext cx="1502410" cy="4216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3261360" y="1844040"/>
            <a:ext cx="3909695" cy="408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41490" y="370459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def setup_ui(self):</a:t>
            </a:r>
          </a:p>
          <a:p>
            <a:r>
              <a:rPr lang="en-US" altLang="zh-CN"/>
              <a:t>        self.update_ui()</a:t>
            </a:r>
          </a:p>
          <a:p>
            <a:r>
              <a:rPr lang="en-US" altLang="zh-CN"/>
              <a:t>        self.bind("&lt;KeyPress&gt;", self.change_direction)</a:t>
            </a:r>
          </a:p>
        </p:txBody>
      </p:sp>
      <p:sp>
        <p:nvSpPr>
          <p:cNvPr id="11" name="矩形 10"/>
          <p:cNvSpPr/>
          <p:nvPr/>
        </p:nvSpPr>
        <p:spPr>
          <a:xfrm>
            <a:off x="7318375" y="2691130"/>
            <a:ext cx="1502410" cy="4216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flipH="1">
            <a:off x="7973060" y="3112770"/>
            <a:ext cx="96520" cy="706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03085" y="52082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def run_game(self):</a:t>
            </a:r>
          </a:p>
          <a:p>
            <a:r>
              <a:rPr lang="zh-CN" altLang="en-US"/>
              <a:t>        self.move_snake()</a:t>
            </a:r>
          </a:p>
          <a:p>
            <a:r>
              <a:rPr lang="zh-CN" altLang="en-US"/>
              <a:t>        self.after(100, self.run_game)</a:t>
            </a:r>
          </a:p>
        </p:txBody>
      </p:sp>
      <p:sp>
        <p:nvSpPr>
          <p:cNvPr id="15" name="矩形 14"/>
          <p:cNvSpPr/>
          <p:nvPr/>
        </p:nvSpPr>
        <p:spPr>
          <a:xfrm>
            <a:off x="7328535" y="3007360"/>
            <a:ext cx="1502410" cy="42164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5" idx="3"/>
            <a:endCxn id="13" idx="3"/>
          </p:cNvCxnSpPr>
          <p:nvPr/>
        </p:nvCxnSpPr>
        <p:spPr>
          <a:xfrm>
            <a:off x="8830945" y="3218180"/>
            <a:ext cx="2136140" cy="2451100"/>
          </a:xfrm>
          <a:prstGeom prst="bentConnector3">
            <a:avLst>
              <a:gd name="adj1" fmla="val 1111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Create food and game over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def create_food(self):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while True: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    x = random.randint(0, (self.width//self.cell_size)-1) * self.cell_size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    y = random.randint(0, (self.height//self.cell_size)-1) * self.cell_size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    food = (x, y)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    if food not in self.snake: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        return food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def game_over(self):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self.canvas.create_text(self.width//2, self.height//2, text="Game Over", fill="white", font=('TkDefaultFont', 24))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zh-CN" altLang="en-US" sz="2400">
                <a:sym typeface="+mn-ea"/>
              </a:rPr>
              <a:t>        self.unbind("&lt;KeyPress&gt;")</a:t>
            </a:r>
            <a:endParaRPr lang="zh-CN" altLang="en-US" sz="2400"/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850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en-US" sz="2985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985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Tkinter mainloop</a:t>
            </a:r>
          </a:p>
          <a:p>
            <a:pPr marL="0" indent="0">
              <a:buNone/>
            </a:pPr>
            <a:endParaRPr lang="en-US" sz="2985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16000" y="1960033"/>
            <a:ext cx="10287000" cy="4343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altLang="en-CA" sz="186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00" y="1822027"/>
            <a:ext cx="7305040" cy="34882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if you want to create a Tkinter GUI</a:t>
            </a:r>
            <a:endParaRPr lang="zh-CN" altLang="en-US" sz="2400"/>
          </a:p>
          <a:p>
            <a:r>
              <a:rPr lang="zh-CN" altLang="en-US" sz="2400"/>
              <a:t>import tkinter</a:t>
            </a:r>
          </a:p>
          <a:p>
            <a:r>
              <a:rPr lang="en-US" altLang="zh-CN" sz="2400"/>
              <a:t>window</a:t>
            </a:r>
            <a:r>
              <a:rPr lang="zh-CN" altLang="en-US" sz="2400"/>
              <a:t> = tkinter.Tk()</a:t>
            </a:r>
          </a:p>
          <a:p>
            <a:r>
              <a:rPr lang="en-US" altLang="zh-CN" sz="2400">
                <a:sym typeface="+mn-ea"/>
              </a:rPr>
              <a:t>window</a:t>
            </a:r>
            <a:r>
              <a:rPr lang="zh-CN" altLang="en-US" sz="2400"/>
              <a:t>.title('my window')</a:t>
            </a:r>
          </a:p>
          <a:p>
            <a:r>
              <a:rPr lang="en-US" altLang="zh-CN" sz="2400">
                <a:sym typeface="+mn-ea"/>
              </a:rPr>
              <a:t>window</a:t>
            </a:r>
            <a:r>
              <a:rPr lang="zh-CN" altLang="en-US" sz="2400"/>
              <a:t>.geometry('500x500')</a:t>
            </a:r>
          </a:p>
          <a:p>
            <a:r>
              <a:rPr lang="en-US" altLang="zh-CN" sz="2400">
                <a:sym typeface="+mn-ea"/>
              </a:rPr>
              <a:t>window</a:t>
            </a:r>
            <a:r>
              <a:rPr lang="zh-CN" altLang="en-US" sz="2400"/>
              <a:t>.mainloop()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467" y="1121833"/>
            <a:ext cx="4610100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97493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Tkinter Label (1)</a:t>
            </a:r>
            <a:endParaRPr lang="en-US" altLang="zh-CN" sz="3200" b="1" dirty="0">
              <a:solidFill>
                <a:srgbClr val="2E0158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16000" y="1739900"/>
            <a:ext cx="4262967" cy="44577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865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0" y="1565487"/>
            <a:ext cx="93776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import tkinter as tk</a:t>
            </a:r>
            <a:r>
              <a:rPr lang="en-US" altLang="zh-CN" sz="2400"/>
              <a:t>                                </a:t>
            </a:r>
            <a:endParaRPr lang="zh-CN" altLang="en-US" sz="2400"/>
          </a:p>
          <a:p>
            <a:r>
              <a:rPr lang="zh-CN" altLang="en-US" sz="2400"/>
              <a:t>window=tk.Tk()</a:t>
            </a:r>
          </a:p>
          <a:p>
            <a:r>
              <a:rPr lang="zh-CN" altLang="en-US" sz="2400"/>
              <a:t>window.title('Mywindow')</a:t>
            </a:r>
          </a:p>
          <a:p>
            <a:r>
              <a:rPr lang="zh-CN" altLang="en-US" sz="2400"/>
              <a:t>window.geometry('200x100')</a:t>
            </a:r>
          </a:p>
          <a:p>
            <a:r>
              <a:rPr lang="zh-CN" altLang="en-US" sz="2400"/>
              <a:t>l = tk.Label(window, </a:t>
            </a:r>
          </a:p>
          <a:p>
            <a:r>
              <a:rPr lang="zh-CN" altLang="en-US" sz="2400"/>
              <a:t>    text='Hi! this is TK!',     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   </a:t>
            </a:r>
            <a:r>
              <a:rPr lang="zh-CN" altLang="en-US" sz="2400"/>
              <a:t>bg='green', </a:t>
            </a:r>
          </a:p>
          <a:p>
            <a:r>
              <a:rPr lang="zh-CN" altLang="en-US" sz="2400"/>
              <a:t>    font=('Arial', 12),</a:t>
            </a:r>
          </a:p>
          <a:p>
            <a:r>
              <a:rPr lang="zh-CN" altLang="en-US" sz="2400"/>
              <a:t>    width=15, </a:t>
            </a:r>
          </a:p>
          <a:p>
            <a:r>
              <a:rPr lang="zh-CN" altLang="en-US" sz="2400"/>
              <a:t> </a:t>
            </a:r>
            <a:r>
              <a:rPr lang="en-US" altLang="zh-CN" sz="2400"/>
              <a:t>   </a:t>
            </a:r>
            <a:r>
              <a:rPr lang="zh-CN" altLang="en-US" sz="2400"/>
              <a:t>height=2</a:t>
            </a:r>
          </a:p>
          <a:p>
            <a:r>
              <a:rPr lang="zh-CN" altLang="en-US" sz="2400"/>
              <a:t>    )</a:t>
            </a:r>
          </a:p>
          <a:p>
            <a:r>
              <a:rPr lang="zh-CN" altLang="en-US" sz="2400"/>
              <a:t>l.pack()</a:t>
            </a:r>
          </a:p>
          <a:p>
            <a:r>
              <a:rPr lang="zh-CN" altLang="en-US" sz="2400"/>
              <a:t>window.mainloop()</a:t>
            </a: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593" y="1565487"/>
            <a:ext cx="31115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0287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Label (2)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016000" y="1739900"/>
            <a:ext cx="10287000" cy="452755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960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0" y="1670473"/>
            <a:ext cx="6096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import tkinter as tk</a:t>
            </a:r>
          </a:p>
          <a:p>
            <a:r>
              <a:rPr lang="zh-CN" altLang="en-US" sz="2400"/>
              <a:t>window=tk.Tk()</a:t>
            </a:r>
          </a:p>
          <a:p>
            <a:r>
              <a:rPr lang="zh-CN" altLang="en-US" sz="2400"/>
              <a:t>window.title('Mywindow')</a:t>
            </a:r>
          </a:p>
          <a:p>
            <a:r>
              <a:rPr lang="zh-CN" altLang="en-US" sz="2400"/>
              <a:t>window.geometry('200x100')</a:t>
            </a:r>
          </a:p>
          <a:p>
            <a:r>
              <a:rPr lang="zh-CN" altLang="en-US" sz="2400"/>
              <a:t>var=tk.StringVar()</a:t>
            </a:r>
          </a:p>
          <a:p>
            <a:r>
              <a:rPr lang="en-US" altLang="zh-CN" sz="2400"/>
              <a:t>var.set(‘welcome’)</a:t>
            </a:r>
            <a:endParaRPr lang="zh-CN" altLang="en-US" sz="2400"/>
          </a:p>
          <a:p>
            <a:r>
              <a:rPr lang="zh-CN" altLang="en-US" sz="2400"/>
              <a:t>l = tk.Label(window, </a:t>
            </a:r>
          </a:p>
          <a:p>
            <a:r>
              <a:rPr lang="zh-CN" altLang="en-US" sz="2400"/>
              <a:t>    textvariable=var,</a:t>
            </a:r>
          </a:p>
          <a:p>
            <a:r>
              <a:rPr lang="zh-CN" altLang="en-US" sz="2400"/>
              <a:t>    bg='green',</a:t>
            </a:r>
          </a:p>
          <a:p>
            <a:r>
              <a:rPr lang="zh-CN" altLang="en-US" sz="2400"/>
              <a:t>    font=('Arial', 12),</a:t>
            </a:r>
          </a:p>
          <a:p>
            <a:r>
              <a:rPr lang="zh-CN" altLang="en-US" sz="2400"/>
              <a:t>    width=15, height=2)</a:t>
            </a:r>
          </a:p>
          <a:p>
            <a:r>
              <a:rPr lang="zh-CN" altLang="en-US" sz="2400"/>
              <a:t>l.pack()</a:t>
            </a:r>
          </a:p>
          <a:p>
            <a:r>
              <a:rPr lang="zh-CN" altLang="en-US" sz="2400">
                <a:sym typeface="+mn-ea"/>
              </a:rPr>
              <a:t>window.mainloop()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093" y="1670473"/>
            <a:ext cx="30861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1002877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Button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52500" y="1739900"/>
            <a:ext cx="10173547" cy="45279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window=tk.Tk()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window.title('Mywindow')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window.geometry('200x100')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on_hit=False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var = tk.StringVar()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hit_me():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global on_hit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if on_hit==False: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on_hit=True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var.set('You hit me!')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else: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on_hit=False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var.set('')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b=tk.Button(window,text='hello',width=15,height=2,command=hit_me)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label = tk.Label(window, textvariable=var)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label.pack()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767" y="3652520"/>
            <a:ext cx="30988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913" y="1371600"/>
            <a:ext cx="3124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Entry &amp; Text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window.title('my window')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window.geometry('200x200')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e=tk.Entry(window,show=None)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insert_point():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var=e.get()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t.insert('insert',var)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 = tk.Button(window,text="insert point",width=15,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height=2,command=insert_point)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t=tk.Text(window,height=2)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447" y="1606127"/>
            <a:ext cx="304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Canvas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 = tk.Canvas(root, width =200, height = 100)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line1 = w.create_line(0, 50, 200, 50, fill = "yellow")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line2 = w.create_line(100, 0, 100, 100, fill = "red", dash = (4, 4))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rect1 = w.create_rectangle(50, 25, 150, 75, fill = "blue")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w.coords(line1, 0, 25, 200, 25)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w.itemconfig(rect1, fill = "red")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w.delete(line2)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w.create_text(100, 50, text = "Python")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tk.Button(root, text = "delete all", command = (lambda x = "all" : w.delete(x))).pack()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427" y="1606127"/>
            <a:ext cx="31496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Canvas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 = tk.Canvas(root, width = 400, height = 200)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paint(event):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x1, y1 = (event.x - 1), (event.y - 1)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x2, y2 = (event.x + 1), (event.y + 1)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w.create_oval(x1, y1, x2, y2, fill = "red")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w.bind("&lt;B1-Motion&gt;", paint)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tk.Label(root, text = "Press and hold the left mouse button and move.").pack(side = "bottom")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86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187" y="947420"/>
            <a:ext cx="464312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16000" y="869104"/>
            <a:ext cx="10847071" cy="736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Frame</a:t>
            </a:r>
          </a:p>
        </p:txBody>
      </p:sp>
      <p:sp>
        <p:nvSpPr>
          <p:cNvPr id="3" name="Text 1"/>
          <p:cNvSpPr/>
          <p:nvPr/>
        </p:nvSpPr>
        <p:spPr>
          <a:xfrm>
            <a:off x="970280" y="1606127"/>
            <a:ext cx="10893213" cy="48539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from tkinter import *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root=Tk()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root.geometry('300x150+888+444')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fr1=Frame(root,relief='groove',bd=1,padx=60,pady=30)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fr1.pack()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la1=Label(fr1,text='Hello',bg='yellow') 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la1.pack()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453"/>
            <a:ext cx="5814907" cy="8339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245" y="1605915"/>
            <a:ext cx="4498340" cy="26625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5N2YwNjU1YjcxOTZiOGYwOTJhNmQ0MzFjMDI5O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Microsoft Macintosh PowerPoint</Application>
  <PresentationFormat>Widescreen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Times New Roman</vt:lpstr>
      <vt:lpstr>WPS</vt:lpstr>
      <vt:lpstr>1_WPS</vt:lpstr>
      <vt:lpstr>2_WPS</vt:lpstr>
      <vt:lpstr>3_WPS</vt:lpstr>
      <vt:lpstr>4_WPS</vt:lpstr>
      <vt:lpstr>5_WPS</vt:lpstr>
      <vt:lpstr>6_WPS</vt:lpstr>
      <vt:lpstr>7_WPS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Prof. LIU Guiliang (SDS)</cp:lastModifiedBy>
  <cp:revision>35</cp:revision>
  <dcterms:created xsi:type="dcterms:W3CDTF">2023-08-09T12:44:00Z</dcterms:created>
  <dcterms:modified xsi:type="dcterms:W3CDTF">2024-04-18T16:10:53Z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