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63" r:id="rId4"/>
    <p:sldId id="285" r:id="rId6"/>
    <p:sldId id="256" r:id="rId7"/>
    <p:sldId id="257" r:id="rId8"/>
    <p:sldId id="258" r:id="rId9"/>
    <p:sldId id="259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6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40367" y="1453727"/>
            <a:ext cx="9778153" cy="1778000"/>
          </a:xfrm>
          <a:prstGeom prst="rect">
            <a:avLst/>
          </a:prstGeom>
          <a:noFill/>
        </p:spPr>
        <p:txBody>
          <a:bodyPr wrap="square" rtlCol="0" anchor="b"/>
          <a:lstStyle/>
          <a:p>
            <a:pPr marL="0" indent="0" algn="ctr">
              <a:buNone/>
            </a:pPr>
            <a:r>
              <a:rPr lang="en-US" sz="3665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CSC 1004: Tutorial 11 </a:t>
            </a:r>
            <a:endParaRPr lang="en-US" sz="3665" b="1" dirty="0">
              <a:solidFill>
                <a:srgbClr val="2E0158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sz="3665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Project Implementation (2)</a:t>
            </a:r>
            <a:endParaRPr lang="en-US" sz="3665" b="1" dirty="0">
              <a:solidFill>
                <a:srgbClr val="2E0158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2048087" y="3623733"/>
            <a:ext cx="8141547" cy="119972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200" dirty="0">
                <a:solidFill>
                  <a:srgbClr val="646464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Guanren Qiao</a:t>
            </a:r>
            <a:endParaRPr lang="en-US" sz="2665" dirty="0">
              <a:solidFill>
                <a:srgbClr val="646464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sz="2665" dirty="0">
                <a:solidFill>
                  <a:srgbClr val="646464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SDS, CUHK-SZ</a:t>
            </a:r>
            <a:endParaRPr lang="en-US" sz="2665" dirty="0">
              <a:solidFill>
                <a:srgbClr val="646464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 descr="zh-hans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3453"/>
            <a:ext cx="5814907" cy="8339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16000" y="632249"/>
            <a:ext cx="10847071" cy="736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endParaRPr lang="en-US" sz="2985" b="1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2985" b="1">
                <a:sym typeface="+mn-ea"/>
              </a:rPr>
              <a:t>Recap</a:t>
            </a:r>
            <a:endParaRPr lang="en-US" sz="2985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016000" y="1960033"/>
            <a:ext cx="10287000" cy="4343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altLang="en-CA" sz="1865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13453"/>
            <a:ext cx="5814907" cy="8339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5960" y="1499870"/>
            <a:ext cx="10926445" cy="3488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    </a:t>
            </a:r>
            <a:r>
              <a:rPr lang="en-US" altLang="zh-CN" sz="2000">
                <a:sym typeface="+mn-ea"/>
              </a:rPr>
              <a:t>class SnakeGame(tk.Tk):                                                                     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    def __init__(self):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        super().__init__()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        self.title("Snake Game")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        self.geometry("800x800")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        self.resizable(False, False)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        self.width = 800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        self.height = 800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       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self.cell_size = 20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  <a:sym typeface="+mn-ea"/>
              </a:rPr>
              <a:t>        self.snake_direction = 'Right'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  <a:sym typeface="+mn-ea"/>
              </a:rPr>
              <a:t>        self.snake = [(100, 100), (80, 100), (60, 100)]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  <a:sym typeface="+mn-ea"/>
              </a:rPr>
              <a:t>        self.food = self.create_food()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  <a:sym typeface="+mn-ea"/>
              </a:rPr>
              <a:t>        self.game_frame = tk.Frame(self)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  <a:sym typeface="+mn-ea"/>
              </a:rPr>
              <a:t>        self.canvas = tk.Canvas(self.game_frame, bg='black', width=self.width, height=self.height)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  <a:sym typeface="+mn-ea"/>
              </a:rPr>
              <a:t>        self.start_game()</a:t>
            </a:r>
            <a:endParaRPr lang="en-US" altLang="zh-CN" sz="2000">
              <a:solidFill>
                <a:srgbClr val="FF0000"/>
              </a:solidFill>
            </a:endParaRPr>
          </a:p>
          <a:p>
            <a:endParaRPr lang="en-US" altLang="zh-CN" sz="2400"/>
          </a:p>
          <a:p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6543040" y="149987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def setup_ui(self):</a:t>
            </a:r>
            <a:endParaRPr lang="en-US" altLang="zh-CN"/>
          </a:p>
          <a:p>
            <a:r>
              <a:rPr lang="en-US" altLang="zh-CN"/>
              <a:t>        self.update_ui()</a:t>
            </a:r>
            <a:endParaRPr lang="en-US" altLang="zh-CN"/>
          </a:p>
          <a:p>
            <a:r>
              <a:rPr lang="en-US" altLang="zh-CN"/>
              <a:t>        self.bind("&lt;KeyPress&gt;", self.change_direction)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16000" y="1085004"/>
            <a:ext cx="10847071" cy="736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endParaRPr lang="en-US" sz="2985" b="1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2985" b="1">
                <a:sym typeface="+mn-ea"/>
              </a:rPr>
              <a:t>update_ui</a:t>
            </a:r>
            <a:endParaRPr lang="en-US" sz="2985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985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016000" y="1960033"/>
            <a:ext cx="10287000" cy="4343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altLang="en-CA" sz="1865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13453"/>
            <a:ext cx="5814907" cy="8339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5960" y="1959610"/>
            <a:ext cx="10926445" cy="3488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    def update_ui(self):</a:t>
            </a:r>
            <a:endParaRPr lang="en-US" altLang="zh-CN" sz="2400"/>
          </a:p>
          <a:p>
            <a:r>
              <a:rPr lang="en-US" altLang="zh-CN" sz="2400"/>
              <a:t>        self.canvas.delete('all')</a:t>
            </a:r>
            <a:endParaRPr lang="en-US" altLang="zh-CN" sz="2400"/>
          </a:p>
          <a:p>
            <a:r>
              <a:rPr lang="en-US" altLang="zh-CN" sz="2400"/>
              <a:t>        for x, y in self.snake:</a:t>
            </a:r>
            <a:endParaRPr lang="en-US" altLang="zh-CN" sz="2400"/>
          </a:p>
          <a:p>
            <a:r>
              <a:rPr lang="en-US" altLang="zh-CN" sz="2400"/>
              <a:t>            self.canvas.create_rectangle(x, y, x + self.cell_size, y + self.cell_size, fill='green')</a:t>
            </a:r>
            <a:endParaRPr lang="en-US" altLang="zh-CN" sz="2400"/>
          </a:p>
          <a:p>
            <a:r>
              <a:rPr lang="en-US" altLang="zh-CN" sz="2400"/>
              <a:t>   </a:t>
            </a:r>
            <a:endParaRPr lang="en-US" altLang="zh-CN" sz="2400"/>
          </a:p>
          <a:p>
            <a:r>
              <a:rPr lang="en-US" altLang="zh-CN" sz="2400"/>
              <a:t>    </a:t>
            </a:r>
            <a:r>
              <a:rPr lang="en-US" altLang="zh-CN" sz="2400"/>
              <a:t>the update of food state is the same as the snake, and you can finish it by yourself.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16000" y="974937"/>
            <a:ext cx="10847071" cy="736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sz="3200" b="1">
                <a:sym typeface="+mn-ea"/>
              </a:rPr>
              <a:t>change_direction</a:t>
            </a:r>
            <a:endParaRPr lang="en-US" altLang="zh-CN" sz="3200" b="1" dirty="0">
              <a:solidFill>
                <a:srgbClr val="2E0158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016000" y="1739900"/>
            <a:ext cx="4262967" cy="44577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865" dirty="0">
              <a:solidFill>
                <a:srgbClr val="383838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13453"/>
            <a:ext cx="5814907" cy="8339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0420" y="1711537"/>
            <a:ext cx="93776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    def change_direction(self, event):</a:t>
            </a:r>
            <a:endParaRPr sz="2400"/>
          </a:p>
          <a:p>
            <a:r>
              <a:rPr sz="2400"/>
              <a:t>        opposite_directions = {'Left': 'Right', 'Right': 'Left', 'Up': 'Down', 'Down': 'Up'}</a:t>
            </a:r>
            <a:endParaRPr sz="2400"/>
          </a:p>
          <a:p>
            <a:r>
              <a:rPr sz="2400"/>
              <a:t>        if event.keysym in ['Left', 'Right', 'Up', 'Down']:</a:t>
            </a:r>
            <a:endParaRPr sz="2400"/>
          </a:p>
          <a:p>
            <a:r>
              <a:rPr sz="2400"/>
              <a:t>            # Check if the new direction is opposite to the current direction</a:t>
            </a:r>
            <a:endParaRPr sz="2400"/>
          </a:p>
          <a:p>
            <a:r>
              <a:rPr sz="2400"/>
              <a:t>            if event.keysym != opposite_directions[self.snake_direction]:</a:t>
            </a:r>
            <a:endParaRPr sz="2400"/>
          </a:p>
          <a:p>
            <a:r>
              <a:rPr sz="2400"/>
              <a:t>                self.snake_direction = event.keysym</a:t>
            </a:r>
            <a:endParaRPr sz="2400"/>
          </a:p>
        </p:txBody>
      </p:sp>
      <p:sp>
        <p:nvSpPr>
          <p:cNvPr id="5" name="文本框 4"/>
          <p:cNvSpPr txBox="1"/>
          <p:nvPr/>
        </p:nvSpPr>
        <p:spPr>
          <a:xfrm>
            <a:off x="1016000" y="4850130"/>
            <a:ext cx="100406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remember to use </a:t>
            </a:r>
            <a:r>
              <a:rPr lang="en-US" altLang="zh-CN" sz="2400">
                <a:solidFill>
                  <a:srgbClr val="FF0000"/>
                </a:solidFill>
              </a:rPr>
              <a:t>bind</a:t>
            </a:r>
            <a:r>
              <a:rPr lang="en-US" altLang="zh-CN" sz="2400"/>
              <a:t> function to connect change_direction function (see Tutorial 10)</a:t>
            </a:r>
            <a:endParaRPr lang="en-US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16000" y="1002877"/>
            <a:ext cx="10847071" cy="736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3200" b="1">
                <a:sym typeface="+mn-ea"/>
              </a:rPr>
              <a:t>move_snake</a:t>
            </a:r>
            <a:endParaRPr lang="en-US" sz="3200" b="1" dirty="0"/>
          </a:p>
        </p:txBody>
      </p:sp>
      <p:sp>
        <p:nvSpPr>
          <p:cNvPr id="3" name="Text 1"/>
          <p:cNvSpPr/>
          <p:nvPr/>
        </p:nvSpPr>
        <p:spPr>
          <a:xfrm>
            <a:off x="1016000" y="1739900"/>
            <a:ext cx="10287000" cy="452755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960" dirty="0">
              <a:solidFill>
                <a:srgbClr val="383838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13453"/>
            <a:ext cx="5814907" cy="8339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0260" y="1619250"/>
            <a:ext cx="877062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    def move_snake(self):</a:t>
            </a:r>
            <a:endParaRPr lang="zh-CN" altLang="en-US" sz="2400"/>
          </a:p>
          <a:p>
            <a:r>
              <a:rPr lang="zh-CN" altLang="en-US" sz="2400"/>
              <a:t>        head_x, head_y = self.snake[0]</a:t>
            </a:r>
            <a:endParaRPr lang="zh-CN" altLang="en-US" sz="2400"/>
          </a:p>
          <a:p>
            <a:r>
              <a:rPr lang="zh-CN" altLang="en-US" sz="2400"/>
              <a:t>        if self.snake_direction == 'Left':</a:t>
            </a:r>
            <a:endParaRPr lang="zh-CN" altLang="en-US" sz="2400"/>
          </a:p>
          <a:p>
            <a:r>
              <a:rPr lang="zh-CN" altLang="en-US" sz="2400"/>
              <a:t>            head_x -= self.cell_size</a:t>
            </a:r>
            <a:endParaRPr lang="zh-CN" altLang="en-US" sz="2400"/>
          </a:p>
          <a:p>
            <a:r>
              <a:rPr lang="zh-CN" altLang="en-US" sz="2400"/>
              <a:t>        elif self.snake_direction == 'Right':</a:t>
            </a:r>
            <a:endParaRPr lang="zh-CN" altLang="en-US" sz="2400"/>
          </a:p>
          <a:p>
            <a:r>
              <a:rPr lang="zh-CN" altLang="en-US" sz="2400"/>
              <a:t>            head_x += self.cell_size</a:t>
            </a:r>
            <a:endParaRPr lang="zh-CN" altLang="en-US" sz="2400"/>
          </a:p>
          <a:p>
            <a:r>
              <a:rPr lang="zh-CN" altLang="en-US" sz="2400"/>
              <a:t>        elif self.snake_direction == 'Up':</a:t>
            </a:r>
            <a:endParaRPr lang="zh-CN" altLang="en-US" sz="2400"/>
          </a:p>
          <a:p>
            <a:r>
              <a:rPr lang="zh-CN" altLang="en-US" sz="2400"/>
              <a:t>            head_y -= self.cell_size</a:t>
            </a:r>
            <a:endParaRPr lang="zh-CN" altLang="en-US" sz="2400"/>
          </a:p>
          <a:p>
            <a:r>
              <a:rPr lang="zh-CN" altLang="en-US" sz="2400"/>
              <a:t>        elif self.snake_direction == 'Down':</a:t>
            </a:r>
            <a:endParaRPr lang="zh-CN" altLang="en-US" sz="2400"/>
          </a:p>
          <a:p>
            <a:r>
              <a:rPr lang="zh-CN" altLang="en-US" sz="2400"/>
              <a:t>            head_y += self.cell_size</a:t>
            </a:r>
            <a:endParaRPr lang="zh-CN" altLang="en-US" sz="2400"/>
          </a:p>
          <a:p>
            <a:r>
              <a:rPr lang="zh-CN" altLang="en-US" sz="2400"/>
              <a:t>        new_head = (head_x, head_y)</a:t>
            </a:r>
            <a:endParaRPr lang="zh-CN" altLang="en-US" sz="2400"/>
          </a:p>
          <a:p>
            <a:r>
              <a:rPr lang="zh-CN" altLang="en-US" sz="2400"/>
              <a:t>        self.snake = [new_head] + self.snake[:-1]</a:t>
            </a:r>
            <a:endParaRPr lang="zh-CN" altLang="en-US" sz="2400"/>
          </a:p>
          <a:p>
            <a:r>
              <a:rPr lang="zh-CN" altLang="en-US" sz="2400"/>
              <a:t>        self.update_ui()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012940" y="161925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You should also consider the timestep of </a:t>
            </a:r>
            <a:r>
              <a:rPr lang="en-US" altLang="zh-CN" sz="2400">
                <a:solidFill>
                  <a:srgbClr val="FF0000"/>
                </a:solidFill>
              </a:rPr>
              <a:t>eatting food and collision</a:t>
            </a:r>
            <a:r>
              <a:rPr lang="en-US" altLang="zh-CN" sz="2400"/>
              <a:t> in this function.</a:t>
            </a:r>
            <a:endParaRPr lang="en-US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16000" y="1002877"/>
            <a:ext cx="10847071" cy="736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Run example code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52500" y="1739900"/>
            <a:ext cx="10173547" cy="45279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download the example code in bb and place it in your folder.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click file and open this py file.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configure conda environment or virual environment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configure run/debug setting to run this code.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13453"/>
            <a:ext cx="5814907" cy="8339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790" y="2976245"/>
            <a:ext cx="6529070" cy="34531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N2Y5N2YwNjU1YjcxOTZiOGYwOTJhNmQ0MzFjMDI5OW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2362</Words>
  <Application>WPS 演示</Application>
  <PresentationFormat>宽屏</PresentationFormat>
  <Paragraphs>78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WPS</vt:lpstr>
      <vt:lpstr>1_WPS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兰怡</cp:lastModifiedBy>
  <cp:revision>61</cp:revision>
  <dcterms:created xsi:type="dcterms:W3CDTF">2023-08-09T12:44:00Z</dcterms:created>
  <dcterms:modified xsi:type="dcterms:W3CDTF">2024-04-22T08:52:05Z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