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8"/>
  </p:notesMasterIdLst>
  <p:sldIdLst>
    <p:sldId id="257" r:id="rId2"/>
    <p:sldId id="334" r:id="rId3"/>
    <p:sldId id="333" r:id="rId4"/>
    <p:sldId id="335" r:id="rId5"/>
    <p:sldId id="336" r:id="rId6"/>
    <p:sldId id="262" r:id="rId7"/>
  </p:sldIdLst>
  <p:sldSz cx="12192000" cy="6858000"/>
  <p:notesSz cx="6858000" cy="9144000"/>
  <p:custDataLst>
    <p:tags r:id="rId9"/>
  </p:custDataLst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6pPr>
    <a:lvl7pPr marL="2743200" lvl="6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7pPr>
    <a:lvl8pPr marL="3200400" lvl="7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8pPr>
    <a:lvl9pPr marL="3657600" lvl="8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x j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DBDB"/>
    <a:srgbClr val="FBFDF8"/>
    <a:srgbClr val="E8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7784" autoAdjust="0"/>
    <p:restoredTop sz="94660"/>
  </p:normalViewPr>
  <p:slideViewPr>
    <p:cSldViewPr>
      <p:cViewPr varScale="1">
        <p:scale>
          <a:sx n="123" d="100"/>
          <a:sy n="123" d="100"/>
        </p:scale>
        <p:origin x="26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commentAuthors" Target="commentAuthors.xml"/><Relationship Id="rId4" Type="http://schemas.openxmlformats.org/officeDocument/2006/relationships/slide" Target="slides/slide3.xml"/><Relationship Id="rId9" Type="http://schemas.openxmlformats.org/officeDocument/2006/relationships/tags" Target="tags/tag1.xml"/><Relationship Id="rId14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5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  <a:t>2024/1/19</a:t>
            </a:fld>
            <a:endParaRPr kumimoji="1" lang="zh-CN" altLang="en-US"/>
          </a:p>
        </p:txBody>
      </p:sp>
      <p:sp>
        <p:nvSpPr>
          <p:cNvPr id="104859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5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10486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备注占位符 1048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1"/>
          <p:cNvPicPr>
            <a:picLocks noChangeAspect="1"/>
          </p:cNvPicPr>
          <p:nvPr/>
        </p:nvPicPr>
        <p:blipFill rotWithShape="1">
          <a:blip r:embed="rId2"/>
          <a:srcRect r="2593" b="1375"/>
          <a:stretch>
            <a:fillRect/>
          </a:stretch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048591" name="矩形 16"/>
          <p:cNvSpPr/>
          <p:nvPr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48592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lvl="0" indent="0" algn="l">
              <a:buNone/>
              <a:defRPr lang="zh-CN" sz="2400" kern="1200">
                <a:solidFill>
                  <a:schemeClr val="tx1"/>
                </a:solidFill>
                <a:latin typeface="Calibri" panose="020F0502020204030204"/>
                <a:ea typeface="楷体" panose="02010609060101010101" charset="-122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3"/>
          <a:srcRect l="6961" t="35708" b="36372"/>
          <a:stretch>
            <a:fillRect/>
          </a:stretch>
        </p:blipFill>
        <p:spPr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lvl="0" algn="l">
              <a:defRPr lang="zh-CN" sz="4800" b="1" kern="1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2"/>
          <a:srcRect l="4479" t="45070" r="4189" b="45659"/>
          <a:stretch>
            <a:fillRect/>
          </a:stretch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048578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lvl="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1048579" name="矩形 16"/>
          <p:cNvSpPr/>
          <p:nvPr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97153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 lvl="0">
              <a:def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>
                <a:latin typeface="Calibri" panose="020F0502020204030204"/>
              </a:rPr>
              <a:t>CSC1004 Tutorial 2</a:t>
            </a:r>
            <a:br>
              <a:rPr lang="en-US" altLang="zh-CN" sz="3600" dirty="0">
                <a:latin typeface="Calibri" panose="020F0502020204030204"/>
              </a:rPr>
            </a:br>
            <a:r>
              <a:rPr lang="en-US" altLang="zh-CN" sz="2400" dirty="0">
                <a:latin typeface="Calibri" panose="020F0502020204030204"/>
              </a:rPr>
              <a:t>Zhihan Ning</a:t>
            </a:r>
            <a:endParaRPr lang="zh-CN" sz="3600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Framework of Project #1</a:t>
            </a:r>
            <a:endParaRPr lang="zh-CN" sz="4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2412921-588C-7E25-AFA0-6D1F6007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1" y="1198313"/>
            <a:ext cx="10804879" cy="54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7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24C518-EE2B-B5C1-A3F1-AA5ACD8B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8" y="1196752"/>
            <a:ext cx="4838700" cy="23183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952D7E-EC2A-B189-5EC4-8096DA3B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8" y="4057228"/>
            <a:ext cx="4838700" cy="2324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BF166E-61AE-BFAD-964D-F23D8015C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242" y="1196751"/>
            <a:ext cx="4866604" cy="23183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89453F6-7CD6-546F-37C5-61584AB8F8BF}"/>
              </a:ext>
            </a:extLst>
          </p:cNvPr>
          <p:cNvSpPr txBox="1"/>
          <p:nvPr/>
        </p:nvSpPr>
        <p:spPr>
          <a:xfrm>
            <a:off x="6628974" y="4005064"/>
            <a:ext cx="48568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First, run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Then input Alice, Bob, and Carol to three clients,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605814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9453F6-7CD6-546F-37C5-61584AB8F8BF}"/>
              </a:ext>
            </a:extLst>
          </p:cNvPr>
          <p:cNvSpPr txBox="1"/>
          <p:nvPr/>
        </p:nvSpPr>
        <p:spPr>
          <a:xfrm>
            <a:off x="6628974" y="4005064"/>
            <a:ext cx="48568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Upper-left: outputs of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Lower-left and upper-right: outputs of the clients.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D89B4-A6FB-0FC4-165F-C6764DED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8" y="1196751"/>
            <a:ext cx="4838700" cy="2343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15831F-E33D-B9DF-47CF-69854F0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8" y="4112016"/>
            <a:ext cx="4838699" cy="22693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5F0A01-9C2C-9459-31E7-B0FF98C3F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975" y="1196751"/>
            <a:ext cx="4838698" cy="22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781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9453F6-7CD6-546F-37C5-61584AB8F8BF}"/>
              </a:ext>
            </a:extLst>
          </p:cNvPr>
          <p:cNvSpPr txBox="1"/>
          <p:nvPr/>
        </p:nvSpPr>
        <p:spPr>
          <a:xfrm>
            <a:off x="6628974" y="4005064"/>
            <a:ext cx="4856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Upper-left: Alice sends messages.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Lower-left: Bob receives messages from Alice.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Upper-right: Carol’s view when Alice logs out.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39A13E-D7BD-7800-B7D3-08CB8AC3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7" y="1196751"/>
            <a:ext cx="4827616" cy="22010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AA0B12-0941-F8B0-F891-028677FB7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8" y="4253904"/>
            <a:ext cx="4827616" cy="21274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D33F00-867B-A51B-057A-DEB08406B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974" y="1196752"/>
            <a:ext cx="4856872" cy="2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287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b="1"/>
              <a:t>林天麟 教授</a:t>
            </a:r>
            <a:endParaRPr lang="en-US" sz="2800" b="1"/>
          </a:p>
          <a:p>
            <a:r>
              <a:rPr lang="zh-CN"/>
              <a:t>香港中文大学（深圳）</a:t>
            </a:r>
            <a:endParaRPr lang="en-US"/>
          </a:p>
          <a:p>
            <a:r>
              <a:rPr lang="zh-CN"/>
              <a:t>机器人与</a:t>
            </a:r>
            <a:r>
              <a:rPr lang="zh-TW"/>
              <a:t>人工智能实验室</a:t>
            </a:r>
            <a:endParaRPr lang="en-US"/>
          </a:p>
          <a:p>
            <a:r>
              <a:rPr lang="en-US"/>
              <a:t>WeChat: tinlunlam</a:t>
            </a:r>
            <a:endParaRPr lang="zh-CN"/>
          </a:p>
        </p:txBody>
      </p:sp>
      <p:sp>
        <p:nvSpPr>
          <p:cNvPr id="1048584" name="AutoShape 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/>
          <a:lstStyle/>
          <a:p>
            <a:endParaRPr lang="en-US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44399" cy="6858000"/>
          </a:xfrm>
          <a:prstGeom prst="rect">
            <a:avLst/>
          </a:prstGeom>
          <a:noFill/>
        </p:spPr>
      </p:pic>
      <p:sp>
        <p:nvSpPr>
          <p:cNvPr id="1048585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/>
          <a:lstStyle/>
          <a:p>
            <a:pPr algn="ctr"/>
            <a:r>
              <a:rPr lang="en-US" sz="6000"/>
              <a:t>T</a:t>
            </a:r>
            <a:r>
              <a:rPr lang="en-US" sz="4800"/>
              <a:t>HANK </a:t>
            </a:r>
            <a:r>
              <a:rPr lang="en-US" sz="6000"/>
              <a:t>Y</a:t>
            </a:r>
            <a:r>
              <a:rPr lang="en-US" sz="4800"/>
              <a:t>OU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e9a046-a2a9-43bc-a645-b850c7246860"/>
  <p:tag name="COMMONDATA" val="eyJoZGlkIjoiZTA3OWNmMjM5Yzk3NTBiMmZkZTUxNTExMWY5ZTUx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6052</TotalTime>
  <Words>96</Words>
  <Application>Microsoft Macintosh PowerPoint</Application>
  <PresentationFormat>Widescreen</PresentationFormat>
  <Paragraphs>19</Paragraphs>
  <Slides>6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4" baseType="lpstr">
      <vt:lpstr>等线</vt:lpstr>
      <vt:lpstr>楷体</vt:lpstr>
      <vt:lpstr>微软雅黑</vt:lpstr>
      <vt:lpstr>Arial</vt:lpstr>
      <vt:lpstr>Calibri</vt:lpstr>
      <vt:lpstr>Calibri Light</vt:lpstr>
      <vt:lpstr>Wingdings</vt:lpstr>
      <vt:lpstr>Office 主题​​</vt:lpstr>
      <vt:lpstr>CSC1004 Tutorial 2 Zhihan Ning</vt:lpstr>
      <vt:lpstr>Framework of Project #1</vt:lpstr>
      <vt:lpstr>Sample Output</vt:lpstr>
      <vt:lpstr>Sample Output</vt:lpstr>
      <vt:lpstr>Sample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脉象组近期工作 20310917</dc:title>
  <dc:creator>TEL-AN00a</dc:creator>
  <cp:lastModifiedBy>Prof. LIU Guiliang (SDS)</cp:lastModifiedBy>
  <cp:revision>406</cp:revision>
  <dcterms:created xsi:type="dcterms:W3CDTF">2021-09-16T09:09:00Z</dcterms:created>
  <dcterms:modified xsi:type="dcterms:W3CDTF">2024-01-20T02:47:02Z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DEF2CC9F1FF44862A3C220416D675C3E</vt:lpwstr>
  </property>
  <property fmtid="{D5CDD505-2E9C-101B-9397-08002B2CF9AE}" pid="3" name="KSOProductBuildVer">
    <vt:lpwstr>2052-11.1.0.13703</vt:lpwstr>
  </property>
</Properties>
</file>