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2438400" cx="3048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768">
          <p15:clr>
            <a:srgbClr val="A4A3A4"/>
          </p15:clr>
        </p15:guide>
        <p15:guide id="2" pos="9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768" orient="horz"/>
        <p:guide pos="9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286186" y="685800"/>
            <a:ext cx="42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1286186" y="685800"/>
            <a:ext cx="42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103903" y="352984"/>
            <a:ext cx="2840100" cy="973200"/>
          </a:xfrm>
          <a:prstGeom prst="rect">
            <a:avLst/>
          </a:prstGeom>
        </p:spPr>
        <p:txBody>
          <a:bodyPr anchorCtr="0" anchor="b" bIns="34775" lIns="34775" spcFirstLastPara="1" rIns="34775" wrap="square" tIns="3477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103900" y="1343585"/>
            <a:ext cx="2840100" cy="375900"/>
          </a:xfrm>
          <a:prstGeom prst="rect">
            <a:avLst/>
          </a:prstGeom>
        </p:spPr>
        <p:txBody>
          <a:bodyPr anchorCtr="0" anchor="t" bIns="34775" lIns="34775" spcFirstLastPara="1" rIns="34775" wrap="square" tIns="3477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2824153" y="2210710"/>
            <a:ext cx="183000" cy="186600"/>
          </a:xfrm>
          <a:prstGeom prst="rect">
            <a:avLst/>
          </a:prstGeom>
        </p:spPr>
        <p:txBody>
          <a:bodyPr anchorCtr="0" anchor="ctr" bIns="34775" lIns="34775" spcFirstLastPara="1" rIns="34775" wrap="square" tIns="3477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103900" y="524385"/>
            <a:ext cx="2840100" cy="930900"/>
          </a:xfrm>
          <a:prstGeom prst="rect">
            <a:avLst/>
          </a:prstGeom>
        </p:spPr>
        <p:txBody>
          <a:bodyPr anchorCtr="0" anchor="b" bIns="34775" lIns="34775" spcFirstLastPara="1" rIns="34775" wrap="square" tIns="3477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103900" y="1494388"/>
            <a:ext cx="2840100" cy="616800"/>
          </a:xfrm>
          <a:prstGeom prst="rect">
            <a:avLst/>
          </a:prstGeom>
        </p:spPr>
        <p:txBody>
          <a:bodyPr anchorCtr="0" anchor="t" bIns="34775" lIns="34775" spcFirstLastPara="1" rIns="34775" wrap="square" tIns="34775">
            <a:normAutofit/>
          </a:bodyPr>
          <a:lstStyle>
            <a:lvl1pPr indent="-273050" lvl="0" marL="457200" algn="ctr">
              <a:spcBef>
                <a:spcPts val="0"/>
              </a:spcBef>
              <a:spcAft>
                <a:spcPts val="0"/>
              </a:spcAft>
              <a:buSzPts val="700"/>
              <a:buChar char="●"/>
              <a:defRPr/>
            </a:lvl1pPr>
            <a:lvl2pPr indent="-260350" lvl="1" marL="914400" algn="ctr">
              <a:spcBef>
                <a:spcPts val="0"/>
              </a:spcBef>
              <a:spcAft>
                <a:spcPts val="0"/>
              </a:spcAft>
              <a:buSzPts val="500"/>
              <a:buChar char="○"/>
              <a:defRPr/>
            </a:lvl2pPr>
            <a:lvl3pPr indent="-260350" lvl="2" marL="1371600" algn="ctr">
              <a:spcBef>
                <a:spcPts val="0"/>
              </a:spcBef>
              <a:spcAft>
                <a:spcPts val="0"/>
              </a:spcAft>
              <a:buSzPts val="500"/>
              <a:buChar char="■"/>
              <a:defRPr/>
            </a:lvl3pPr>
            <a:lvl4pPr indent="-260350" lvl="3" marL="1828800" algn="ctr">
              <a:spcBef>
                <a:spcPts val="0"/>
              </a:spcBef>
              <a:spcAft>
                <a:spcPts val="0"/>
              </a:spcAft>
              <a:buSzPts val="500"/>
              <a:buChar char="●"/>
              <a:defRPr/>
            </a:lvl4pPr>
            <a:lvl5pPr indent="-260350" lvl="4" marL="2286000" algn="ctr">
              <a:spcBef>
                <a:spcPts val="0"/>
              </a:spcBef>
              <a:spcAft>
                <a:spcPts val="0"/>
              </a:spcAft>
              <a:buSzPts val="500"/>
              <a:buChar char="○"/>
              <a:defRPr/>
            </a:lvl5pPr>
            <a:lvl6pPr indent="-260350" lvl="5" marL="2743200" algn="ctr">
              <a:spcBef>
                <a:spcPts val="0"/>
              </a:spcBef>
              <a:spcAft>
                <a:spcPts val="0"/>
              </a:spcAft>
              <a:buSzPts val="500"/>
              <a:buChar char="■"/>
              <a:defRPr/>
            </a:lvl6pPr>
            <a:lvl7pPr indent="-260350" lvl="6" marL="3200400" algn="ctr">
              <a:spcBef>
                <a:spcPts val="0"/>
              </a:spcBef>
              <a:spcAft>
                <a:spcPts val="0"/>
              </a:spcAft>
              <a:buSzPts val="500"/>
              <a:buChar char="●"/>
              <a:defRPr/>
            </a:lvl7pPr>
            <a:lvl8pPr indent="-260350" lvl="7" marL="3657600" algn="ctr">
              <a:spcBef>
                <a:spcPts val="0"/>
              </a:spcBef>
              <a:spcAft>
                <a:spcPts val="0"/>
              </a:spcAft>
              <a:buSzPts val="500"/>
              <a:buChar char="○"/>
              <a:defRPr/>
            </a:lvl8pPr>
            <a:lvl9pPr indent="-260350" lvl="8" marL="4114800" algn="ctr">
              <a:spcBef>
                <a:spcPts val="0"/>
              </a:spcBef>
              <a:spcAft>
                <a:spcPts val="0"/>
              </a:spcAft>
              <a:buSzPts val="5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2824153" y="2210710"/>
            <a:ext cx="183000" cy="186600"/>
          </a:xfrm>
          <a:prstGeom prst="rect">
            <a:avLst/>
          </a:prstGeom>
        </p:spPr>
        <p:txBody>
          <a:bodyPr anchorCtr="0" anchor="ctr" bIns="34775" lIns="34775" spcFirstLastPara="1" rIns="34775" wrap="square" tIns="3477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2824153" y="2210710"/>
            <a:ext cx="183000" cy="186600"/>
          </a:xfrm>
          <a:prstGeom prst="rect">
            <a:avLst/>
          </a:prstGeom>
        </p:spPr>
        <p:txBody>
          <a:bodyPr anchorCtr="0" anchor="ctr" bIns="34775" lIns="34775" spcFirstLastPara="1" rIns="34775" wrap="square" tIns="3477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103900" y="1019662"/>
            <a:ext cx="2840100" cy="399000"/>
          </a:xfrm>
          <a:prstGeom prst="rect">
            <a:avLst/>
          </a:prstGeom>
        </p:spPr>
        <p:txBody>
          <a:bodyPr anchorCtr="0" anchor="ctr" bIns="34775" lIns="34775" spcFirstLastPara="1" rIns="34775" wrap="square" tIns="3477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2824153" y="2210710"/>
            <a:ext cx="183000" cy="186600"/>
          </a:xfrm>
          <a:prstGeom prst="rect">
            <a:avLst/>
          </a:prstGeom>
        </p:spPr>
        <p:txBody>
          <a:bodyPr anchorCtr="0" anchor="ctr" bIns="34775" lIns="34775" spcFirstLastPara="1" rIns="34775" wrap="square" tIns="3477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103900" y="210975"/>
            <a:ext cx="2840100" cy="271500"/>
          </a:xfrm>
          <a:prstGeom prst="rect">
            <a:avLst/>
          </a:prstGeom>
        </p:spPr>
        <p:txBody>
          <a:bodyPr anchorCtr="0" anchor="t" bIns="34775" lIns="34775" spcFirstLastPara="1" rIns="34775" wrap="square" tIns="3477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103900" y="546359"/>
            <a:ext cx="2840100" cy="1619700"/>
          </a:xfrm>
          <a:prstGeom prst="rect">
            <a:avLst/>
          </a:prstGeom>
        </p:spPr>
        <p:txBody>
          <a:bodyPr anchorCtr="0" anchor="t" bIns="34775" lIns="34775" spcFirstLastPara="1" rIns="34775" wrap="square" tIns="34775">
            <a:norm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SzPts val="700"/>
              <a:buChar char="●"/>
              <a:defRPr/>
            </a:lvl1pPr>
            <a:lvl2pPr indent="-260350" lvl="1" marL="914400">
              <a:spcBef>
                <a:spcPts val="0"/>
              </a:spcBef>
              <a:spcAft>
                <a:spcPts val="0"/>
              </a:spcAft>
              <a:buSzPts val="500"/>
              <a:buChar char="○"/>
              <a:defRPr/>
            </a:lvl2pPr>
            <a:lvl3pPr indent="-260350" lvl="2" marL="1371600">
              <a:spcBef>
                <a:spcPts val="0"/>
              </a:spcBef>
              <a:spcAft>
                <a:spcPts val="0"/>
              </a:spcAft>
              <a:buSzPts val="500"/>
              <a:buChar char="■"/>
              <a:defRPr/>
            </a:lvl3pPr>
            <a:lvl4pPr indent="-260350" lvl="3" marL="1828800">
              <a:spcBef>
                <a:spcPts val="0"/>
              </a:spcBef>
              <a:spcAft>
                <a:spcPts val="0"/>
              </a:spcAft>
              <a:buSzPts val="500"/>
              <a:buChar char="●"/>
              <a:defRPr/>
            </a:lvl4pPr>
            <a:lvl5pPr indent="-260350" lvl="4" marL="2286000">
              <a:spcBef>
                <a:spcPts val="0"/>
              </a:spcBef>
              <a:spcAft>
                <a:spcPts val="0"/>
              </a:spcAft>
              <a:buSzPts val="500"/>
              <a:buChar char="○"/>
              <a:defRPr/>
            </a:lvl5pPr>
            <a:lvl6pPr indent="-260350" lvl="5" marL="2743200">
              <a:spcBef>
                <a:spcPts val="0"/>
              </a:spcBef>
              <a:spcAft>
                <a:spcPts val="0"/>
              </a:spcAft>
              <a:buSzPts val="500"/>
              <a:buChar char="■"/>
              <a:defRPr/>
            </a:lvl6pPr>
            <a:lvl7pPr indent="-260350" lvl="6" marL="3200400">
              <a:spcBef>
                <a:spcPts val="0"/>
              </a:spcBef>
              <a:spcAft>
                <a:spcPts val="0"/>
              </a:spcAft>
              <a:buSzPts val="500"/>
              <a:buChar char="●"/>
              <a:defRPr/>
            </a:lvl7pPr>
            <a:lvl8pPr indent="-260350" lvl="7" marL="3657600">
              <a:spcBef>
                <a:spcPts val="0"/>
              </a:spcBef>
              <a:spcAft>
                <a:spcPts val="0"/>
              </a:spcAft>
              <a:buSzPts val="500"/>
              <a:buChar char="○"/>
              <a:defRPr/>
            </a:lvl8pPr>
            <a:lvl9pPr indent="-260350" lvl="8" marL="4114800">
              <a:spcBef>
                <a:spcPts val="0"/>
              </a:spcBef>
              <a:spcAft>
                <a:spcPts val="0"/>
              </a:spcAft>
              <a:buSzPts val="5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2824153" y="2210710"/>
            <a:ext cx="183000" cy="186600"/>
          </a:xfrm>
          <a:prstGeom prst="rect">
            <a:avLst/>
          </a:prstGeom>
        </p:spPr>
        <p:txBody>
          <a:bodyPr anchorCtr="0" anchor="ctr" bIns="34775" lIns="34775" spcFirstLastPara="1" rIns="34775" wrap="square" tIns="3477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103900" y="210975"/>
            <a:ext cx="2840100" cy="271500"/>
          </a:xfrm>
          <a:prstGeom prst="rect">
            <a:avLst/>
          </a:prstGeom>
        </p:spPr>
        <p:txBody>
          <a:bodyPr anchorCtr="0" anchor="t" bIns="34775" lIns="34775" spcFirstLastPara="1" rIns="34775" wrap="square" tIns="3477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103900" y="546359"/>
            <a:ext cx="1333200" cy="1619700"/>
          </a:xfrm>
          <a:prstGeom prst="rect">
            <a:avLst/>
          </a:prstGeom>
        </p:spPr>
        <p:txBody>
          <a:bodyPr anchorCtr="0" anchor="t" bIns="34775" lIns="34775" spcFirstLastPara="1" rIns="34775" wrap="square" tIns="34775">
            <a:normAutofit/>
          </a:bodyPr>
          <a:lstStyle>
            <a:lvl1pPr indent="-260350" lvl="0" marL="457200">
              <a:spcBef>
                <a:spcPts val="0"/>
              </a:spcBef>
              <a:spcAft>
                <a:spcPts val="0"/>
              </a:spcAft>
              <a:buSzPts val="500"/>
              <a:buChar char="●"/>
              <a:defRPr sz="500"/>
            </a:lvl1pPr>
            <a:lvl2pPr indent="-260350" lvl="1" marL="914400">
              <a:spcBef>
                <a:spcPts val="0"/>
              </a:spcBef>
              <a:spcAft>
                <a:spcPts val="0"/>
              </a:spcAft>
              <a:buSzPts val="500"/>
              <a:buChar char="○"/>
              <a:defRPr sz="500"/>
            </a:lvl2pPr>
            <a:lvl3pPr indent="-260350" lvl="2" marL="1371600">
              <a:spcBef>
                <a:spcPts val="0"/>
              </a:spcBef>
              <a:spcAft>
                <a:spcPts val="0"/>
              </a:spcAft>
              <a:buSzPts val="500"/>
              <a:buChar char="■"/>
              <a:defRPr sz="500"/>
            </a:lvl3pPr>
            <a:lvl4pPr indent="-260350" lvl="3" marL="1828800">
              <a:spcBef>
                <a:spcPts val="0"/>
              </a:spcBef>
              <a:spcAft>
                <a:spcPts val="0"/>
              </a:spcAft>
              <a:buSzPts val="500"/>
              <a:buChar char="●"/>
              <a:defRPr sz="500"/>
            </a:lvl4pPr>
            <a:lvl5pPr indent="-260350" lvl="4" marL="2286000">
              <a:spcBef>
                <a:spcPts val="0"/>
              </a:spcBef>
              <a:spcAft>
                <a:spcPts val="0"/>
              </a:spcAft>
              <a:buSzPts val="500"/>
              <a:buChar char="○"/>
              <a:defRPr sz="500"/>
            </a:lvl5pPr>
            <a:lvl6pPr indent="-260350" lvl="5" marL="2743200">
              <a:spcBef>
                <a:spcPts val="0"/>
              </a:spcBef>
              <a:spcAft>
                <a:spcPts val="0"/>
              </a:spcAft>
              <a:buSzPts val="500"/>
              <a:buChar char="■"/>
              <a:defRPr sz="500"/>
            </a:lvl6pPr>
            <a:lvl7pPr indent="-260350" lvl="6" marL="3200400">
              <a:spcBef>
                <a:spcPts val="0"/>
              </a:spcBef>
              <a:spcAft>
                <a:spcPts val="0"/>
              </a:spcAft>
              <a:buSzPts val="500"/>
              <a:buChar char="●"/>
              <a:defRPr sz="500"/>
            </a:lvl7pPr>
            <a:lvl8pPr indent="-260350" lvl="7" marL="3657600">
              <a:spcBef>
                <a:spcPts val="0"/>
              </a:spcBef>
              <a:spcAft>
                <a:spcPts val="0"/>
              </a:spcAft>
              <a:buSzPts val="500"/>
              <a:buChar char="○"/>
              <a:defRPr sz="500"/>
            </a:lvl8pPr>
            <a:lvl9pPr indent="-260350" lvl="8" marL="4114800">
              <a:spcBef>
                <a:spcPts val="0"/>
              </a:spcBef>
              <a:spcAft>
                <a:spcPts val="0"/>
              </a:spcAft>
              <a:buSzPts val="500"/>
              <a:buChar char="■"/>
              <a:defRPr sz="5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1610800" y="546359"/>
            <a:ext cx="1333200" cy="1619700"/>
          </a:xfrm>
          <a:prstGeom prst="rect">
            <a:avLst/>
          </a:prstGeom>
        </p:spPr>
        <p:txBody>
          <a:bodyPr anchorCtr="0" anchor="t" bIns="34775" lIns="34775" spcFirstLastPara="1" rIns="34775" wrap="square" tIns="34775">
            <a:normAutofit/>
          </a:bodyPr>
          <a:lstStyle>
            <a:lvl1pPr indent="-260350" lvl="0" marL="457200">
              <a:spcBef>
                <a:spcPts val="0"/>
              </a:spcBef>
              <a:spcAft>
                <a:spcPts val="0"/>
              </a:spcAft>
              <a:buSzPts val="500"/>
              <a:buChar char="●"/>
              <a:defRPr sz="500"/>
            </a:lvl1pPr>
            <a:lvl2pPr indent="-260350" lvl="1" marL="914400">
              <a:spcBef>
                <a:spcPts val="0"/>
              </a:spcBef>
              <a:spcAft>
                <a:spcPts val="0"/>
              </a:spcAft>
              <a:buSzPts val="500"/>
              <a:buChar char="○"/>
              <a:defRPr sz="500"/>
            </a:lvl2pPr>
            <a:lvl3pPr indent="-260350" lvl="2" marL="1371600">
              <a:spcBef>
                <a:spcPts val="0"/>
              </a:spcBef>
              <a:spcAft>
                <a:spcPts val="0"/>
              </a:spcAft>
              <a:buSzPts val="500"/>
              <a:buChar char="■"/>
              <a:defRPr sz="500"/>
            </a:lvl3pPr>
            <a:lvl4pPr indent="-260350" lvl="3" marL="1828800">
              <a:spcBef>
                <a:spcPts val="0"/>
              </a:spcBef>
              <a:spcAft>
                <a:spcPts val="0"/>
              </a:spcAft>
              <a:buSzPts val="500"/>
              <a:buChar char="●"/>
              <a:defRPr sz="500"/>
            </a:lvl4pPr>
            <a:lvl5pPr indent="-260350" lvl="4" marL="2286000">
              <a:spcBef>
                <a:spcPts val="0"/>
              </a:spcBef>
              <a:spcAft>
                <a:spcPts val="0"/>
              </a:spcAft>
              <a:buSzPts val="500"/>
              <a:buChar char="○"/>
              <a:defRPr sz="500"/>
            </a:lvl5pPr>
            <a:lvl6pPr indent="-260350" lvl="5" marL="2743200">
              <a:spcBef>
                <a:spcPts val="0"/>
              </a:spcBef>
              <a:spcAft>
                <a:spcPts val="0"/>
              </a:spcAft>
              <a:buSzPts val="500"/>
              <a:buChar char="■"/>
              <a:defRPr sz="500"/>
            </a:lvl6pPr>
            <a:lvl7pPr indent="-260350" lvl="6" marL="3200400">
              <a:spcBef>
                <a:spcPts val="0"/>
              </a:spcBef>
              <a:spcAft>
                <a:spcPts val="0"/>
              </a:spcAft>
              <a:buSzPts val="500"/>
              <a:buChar char="●"/>
              <a:defRPr sz="500"/>
            </a:lvl7pPr>
            <a:lvl8pPr indent="-260350" lvl="7" marL="3657600">
              <a:spcBef>
                <a:spcPts val="0"/>
              </a:spcBef>
              <a:spcAft>
                <a:spcPts val="0"/>
              </a:spcAft>
              <a:buSzPts val="500"/>
              <a:buChar char="○"/>
              <a:defRPr sz="500"/>
            </a:lvl8pPr>
            <a:lvl9pPr indent="-260350" lvl="8" marL="4114800">
              <a:spcBef>
                <a:spcPts val="0"/>
              </a:spcBef>
              <a:spcAft>
                <a:spcPts val="0"/>
              </a:spcAft>
              <a:buSzPts val="500"/>
              <a:buChar char="■"/>
              <a:defRPr sz="5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2824153" y="2210710"/>
            <a:ext cx="183000" cy="186600"/>
          </a:xfrm>
          <a:prstGeom prst="rect">
            <a:avLst/>
          </a:prstGeom>
        </p:spPr>
        <p:txBody>
          <a:bodyPr anchorCtr="0" anchor="ctr" bIns="34775" lIns="34775" spcFirstLastPara="1" rIns="34775" wrap="square" tIns="3477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103900" y="210975"/>
            <a:ext cx="2840100" cy="271500"/>
          </a:xfrm>
          <a:prstGeom prst="rect">
            <a:avLst/>
          </a:prstGeom>
        </p:spPr>
        <p:txBody>
          <a:bodyPr anchorCtr="0" anchor="t" bIns="34775" lIns="34775" spcFirstLastPara="1" rIns="34775" wrap="square" tIns="3477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2824153" y="2210710"/>
            <a:ext cx="183000" cy="186600"/>
          </a:xfrm>
          <a:prstGeom prst="rect">
            <a:avLst/>
          </a:prstGeom>
        </p:spPr>
        <p:txBody>
          <a:bodyPr anchorCtr="0" anchor="ctr" bIns="34775" lIns="34775" spcFirstLastPara="1" rIns="34775" wrap="square" tIns="3477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103900" y="263396"/>
            <a:ext cx="936000" cy="358200"/>
          </a:xfrm>
          <a:prstGeom prst="rect">
            <a:avLst/>
          </a:prstGeom>
        </p:spPr>
        <p:txBody>
          <a:bodyPr anchorCtr="0" anchor="b" bIns="34775" lIns="34775" spcFirstLastPara="1" rIns="34775" wrap="square" tIns="3477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103900" y="658773"/>
            <a:ext cx="936000" cy="1507200"/>
          </a:xfrm>
          <a:prstGeom prst="rect">
            <a:avLst/>
          </a:prstGeom>
        </p:spPr>
        <p:txBody>
          <a:bodyPr anchorCtr="0" anchor="t" bIns="34775" lIns="34775" spcFirstLastPara="1" rIns="34775" wrap="square" tIns="34775">
            <a:normAutofit/>
          </a:bodyPr>
          <a:lstStyle>
            <a:lvl1pPr indent="-260350" lvl="0" marL="457200">
              <a:spcBef>
                <a:spcPts val="0"/>
              </a:spcBef>
              <a:spcAft>
                <a:spcPts val="0"/>
              </a:spcAft>
              <a:buSzPts val="500"/>
              <a:buChar char="●"/>
              <a:defRPr sz="500"/>
            </a:lvl1pPr>
            <a:lvl2pPr indent="-260350" lvl="1" marL="914400">
              <a:spcBef>
                <a:spcPts val="0"/>
              </a:spcBef>
              <a:spcAft>
                <a:spcPts val="0"/>
              </a:spcAft>
              <a:buSzPts val="500"/>
              <a:buChar char="○"/>
              <a:defRPr sz="500"/>
            </a:lvl2pPr>
            <a:lvl3pPr indent="-260350" lvl="2" marL="1371600">
              <a:spcBef>
                <a:spcPts val="0"/>
              </a:spcBef>
              <a:spcAft>
                <a:spcPts val="0"/>
              </a:spcAft>
              <a:buSzPts val="500"/>
              <a:buChar char="■"/>
              <a:defRPr sz="500"/>
            </a:lvl3pPr>
            <a:lvl4pPr indent="-260350" lvl="3" marL="1828800">
              <a:spcBef>
                <a:spcPts val="0"/>
              </a:spcBef>
              <a:spcAft>
                <a:spcPts val="0"/>
              </a:spcAft>
              <a:buSzPts val="500"/>
              <a:buChar char="●"/>
              <a:defRPr sz="500"/>
            </a:lvl4pPr>
            <a:lvl5pPr indent="-260350" lvl="4" marL="2286000">
              <a:spcBef>
                <a:spcPts val="0"/>
              </a:spcBef>
              <a:spcAft>
                <a:spcPts val="0"/>
              </a:spcAft>
              <a:buSzPts val="500"/>
              <a:buChar char="○"/>
              <a:defRPr sz="500"/>
            </a:lvl5pPr>
            <a:lvl6pPr indent="-260350" lvl="5" marL="2743200">
              <a:spcBef>
                <a:spcPts val="0"/>
              </a:spcBef>
              <a:spcAft>
                <a:spcPts val="0"/>
              </a:spcAft>
              <a:buSzPts val="500"/>
              <a:buChar char="■"/>
              <a:defRPr sz="500"/>
            </a:lvl6pPr>
            <a:lvl7pPr indent="-260350" lvl="6" marL="3200400">
              <a:spcBef>
                <a:spcPts val="0"/>
              </a:spcBef>
              <a:spcAft>
                <a:spcPts val="0"/>
              </a:spcAft>
              <a:buSzPts val="500"/>
              <a:buChar char="●"/>
              <a:defRPr sz="500"/>
            </a:lvl7pPr>
            <a:lvl8pPr indent="-260350" lvl="7" marL="3657600">
              <a:spcBef>
                <a:spcPts val="0"/>
              </a:spcBef>
              <a:spcAft>
                <a:spcPts val="0"/>
              </a:spcAft>
              <a:buSzPts val="500"/>
              <a:buChar char="○"/>
              <a:defRPr sz="500"/>
            </a:lvl8pPr>
            <a:lvl9pPr indent="-260350" lvl="8" marL="4114800">
              <a:spcBef>
                <a:spcPts val="0"/>
              </a:spcBef>
              <a:spcAft>
                <a:spcPts val="0"/>
              </a:spcAft>
              <a:buSzPts val="500"/>
              <a:buChar char="■"/>
              <a:defRPr sz="5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2824153" y="2210710"/>
            <a:ext cx="183000" cy="186600"/>
          </a:xfrm>
          <a:prstGeom prst="rect">
            <a:avLst/>
          </a:prstGeom>
        </p:spPr>
        <p:txBody>
          <a:bodyPr anchorCtr="0" anchor="ctr" bIns="34775" lIns="34775" spcFirstLastPara="1" rIns="34775" wrap="square" tIns="3477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163417" y="213404"/>
            <a:ext cx="2122500" cy="1939200"/>
          </a:xfrm>
          <a:prstGeom prst="rect">
            <a:avLst/>
          </a:prstGeom>
        </p:spPr>
        <p:txBody>
          <a:bodyPr anchorCtr="0" anchor="ctr" bIns="34775" lIns="34775" spcFirstLastPara="1" rIns="34775" wrap="square" tIns="3477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2824153" y="2210710"/>
            <a:ext cx="183000" cy="186600"/>
          </a:xfrm>
          <a:prstGeom prst="rect">
            <a:avLst/>
          </a:prstGeom>
        </p:spPr>
        <p:txBody>
          <a:bodyPr anchorCtr="0" anchor="ctr" bIns="34775" lIns="34775" spcFirstLastPara="1" rIns="34775" wrap="square" tIns="3477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1524000" y="-59"/>
            <a:ext cx="1524000" cy="2438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34775" lIns="34775" spcFirstLastPara="1" rIns="34775" wrap="square" tIns="347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88500" y="584616"/>
            <a:ext cx="1348500" cy="702600"/>
          </a:xfrm>
          <a:prstGeom prst="rect">
            <a:avLst/>
          </a:prstGeom>
        </p:spPr>
        <p:txBody>
          <a:bodyPr anchorCtr="0" anchor="b" bIns="34775" lIns="34775" spcFirstLastPara="1" rIns="34775" wrap="square" tIns="3477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88500" y="1328865"/>
            <a:ext cx="1348500" cy="585600"/>
          </a:xfrm>
          <a:prstGeom prst="rect">
            <a:avLst/>
          </a:prstGeom>
        </p:spPr>
        <p:txBody>
          <a:bodyPr anchorCtr="0" anchor="t" bIns="34775" lIns="34775" spcFirstLastPara="1" rIns="34775" wrap="square" tIns="3477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1646500" y="343265"/>
            <a:ext cx="1278900" cy="1751700"/>
          </a:xfrm>
          <a:prstGeom prst="rect">
            <a:avLst/>
          </a:prstGeom>
        </p:spPr>
        <p:txBody>
          <a:bodyPr anchorCtr="0" anchor="ctr" bIns="34775" lIns="34775" spcFirstLastPara="1" rIns="34775" wrap="square" tIns="34775">
            <a:norm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SzPts val="700"/>
              <a:buChar char="●"/>
              <a:defRPr/>
            </a:lvl1pPr>
            <a:lvl2pPr indent="-260350" lvl="1" marL="914400">
              <a:spcBef>
                <a:spcPts val="0"/>
              </a:spcBef>
              <a:spcAft>
                <a:spcPts val="0"/>
              </a:spcAft>
              <a:buSzPts val="500"/>
              <a:buChar char="○"/>
              <a:defRPr/>
            </a:lvl2pPr>
            <a:lvl3pPr indent="-260350" lvl="2" marL="1371600">
              <a:spcBef>
                <a:spcPts val="0"/>
              </a:spcBef>
              <a:spcAft>
                <a:spcPts val="0"/>
              </a:spcAft>
              <a:buSzPts val="500"/>
              <a:buChar char="■"/>
              <a:defRPr/>
            </a:lvl3pPr>
            <a:lvl4pPr indent="-260350" lvl="3" marL="1828800">
              <a:spcBef>
                <a:spcPts val="0"/>
              </a:spcBef>
              <a:spcAft>
                <a:spcPts val="0"/>
              </a:spcAft>
              <a:buSzPts val="500"/>
              <a:buChar char="●"/>
              <a:defRPr/>
            </a:lvl4pPr>
            <a:lvl5pPr indent="-260350" lvl="4" marL="2286000">
              <a:spcBef>
                <a:spcPts val="0"/>
              </a:spcBef>
              <a:spcAft>
                <a:spcPts val="0"/>
              </a:spcAft>
              <a:buSzPts val="500"/>
              <a:buChar char="○"/>
              <a:defRPr/>
            </a:lvl5pPr>
            <a:lvl6pPr indent="-260350" lvl="5" marL="2743200">
              <a:spcBef>
                <a:spcPts val="0"/>
              </a:spcBef>
              <a:spcAft>
                <a:spcPts val="0"/>
              </a:spcAft>
              <a:buSzPts val="500"/>
              <a:buChar char="■"/>
              <a:defRPr/>
            </a:lvl6pPr>
            <a:lvl7pPr indent="-260350" lvl="6" marL="3200400">
              <a:spcBef>
                <a:spcPts val="0"/>
              </a:spcBef>
              <a:spcAft>
                <a:spcPts val="0"/>
              </a:spcAft>
              <a:buSzPts val="500"/>
              <a:buChar char="●"/>
              <a:defRPr/>
            </a:lvl7pPr>
            <a:lvl8pPr indent="-260350" lvl="7" marL="3657600">
              <a:spcBef>
                <a:spcPts val="0"/>
              </a:spcBef>
              <a:spcAft>
                <a:spcPts val="0"/>
              </a:spcAft>
              <a:buSzPts val="500"/>
              <a:buChar char="○"/>
              <a:defRPr/>
            </a:lvl8pPr>
            <a:lvl9pPr indent="-260350" lvl="8" marL="4114800">
              <a:spcBef>
                <a:spcPts val="0"/>
              </a:spcBef>
              <a:spcAft>
                <a:spcPts val="0"/>
              </a:spcAft>
              <a:buSzPts val="5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2824153" y="2210710"/>
            <a:ext cx="183000" cy="186600"/>
          </a:xfrm>
          <a:prstGeom prst="rect">
            <a:avLst/>
          </a:prstGeom>
        </p:spPr>
        <p:txBody>
          <a:bodyPr anchorCtr="0" anchor="ctr" bIns="34775" lIns="34775" spcFirstLastPara="1" rIns="34775" wrap="square" tIns="3477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103900" y="2005606"/>
            <a:ext cx="1999500" cy="286800"/>
          </a:xfrm>
          <a:prstGeom prst="rect">
            <a:avLst/>
          </a:prstGeom>
        </p:spPr>
        <p:txBody>
          <a:bodyPr anchorCtr="0" anchor="ctr" bIns="34775" lIns="34775" spcFirstLastPara="1" rIns="34775" wrap="square" tIns="3477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2824153" y="2210710"/>
            <a:ext cx="183000" cy="186600"/>
          </a:xfrm>
          <a:prstGeom prst="rect">
            <a:avLst/>
          </a:prstGeom>
        </p:spPr>
        <p:txBody>
          <a:bodyPr anchorCtr="0" anchor="ctr" bIns="34775" lIns="34775" spcFirstLastPara="1" rIns="34775" wrap="square" tIns="3477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03900" y="210975"/>
            <a:ext cx="2840100" cy="2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775" lIns="34775" spcFirstLastPara="1" rIns="34775" wrap="square" tIns="3477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03900" y="546359"/>
            <a:ext cx="2840100" cy="16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775" lIns="34775" spcFirstLastPara="1" rIns="34775" wrap="square" tIns="34775">
            <a:normAutofit/>
          </a:bodyPr>
          <a:lstStyle>
            <a:lvl1pPr indent="-2730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Char char="●"/>
              <a:defRPr sz="700">
                <a:solidFill>
                  <a:schemeClr val="dk2"/>
                </a:solidFill>
              </a:defRPr>
            </a:lvl1pPr>
            <a:lvl2pPr indent="-2603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"/>
              <a:buChar char="○"/>
              <a:defRPr sz="500">
                <a:solidFill>
                  <a:schemeClr val="dk2"/>
                </a:solidFill>
              </a:defRPr>
            </a:lvl2pPr>
            <a:lvl3pPr indent="-2603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"/>
              <a:buChar char="■"/>
              <a:defRPr sz="500">
                <a:solidFill>
                  <a:schemeClr val="dk2"/>
                </a:solidFill>
              </a:defRPr>
            </a:lvl3pPr>
            <a:lvl4pPr indent="-2603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"/>
              <a:buChar char="●"/>
              <a:defRPr sz="500">
                <a:solidFill>
                  <a:schemeClr val="dk2"/>
                </a:solidFill>
              </a:defRPr>
            </a:lvl4pPr>
            <a:lvl5pPr indent="-2603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"/>
              <a:buChar char="○"/>
              <a:defRPr sz="500">
                <a:solidFill>
                  <a:schemeClr val="dk2"/>
                </a:solidFill>
              </a:defRPr>
            </a:lvl5pPr>
            <a:lvl6pPr indent="-2603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"/>
              <a:buChar char="■"/>
              <a:defRPr sz="500">
                <a:solidFill>
                  <a:schemeClr val="dk2"/>
                </a:solidFill>
              </a:defRPr>
            </a:lvl6pPr>
            <a:lvl7pPr indent="-2603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"/>
              <a:buChar char="●"/>
              <a:defRPr sz="500">
                <a:solidFill>
                  <a:schemeClr val="dk2"/>
                </a:solidFill>
              </a:defRPr>
            </a:lvl7pPr>
            <a:lvl8pPr indent="-2603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"/>
              <a:buChar char="○"/>
              <a:defRPr sz="500">
                <a:solidFill>
                  <a:schemeClr val="dk2"/>
                </a:solidFill>
              </a:defRPr>
            </a:lvl8pPr>
            <a:lvl9pPr indent="-2603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"/>
              <a:buChar char="■"/>
              <a:defRPr sz="5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2824153" y="2210710"/>
            <a:ext cx="183000" cy="18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775" lIns="34775" spcFirstLastPara="1" rIns="34775" wrap="square" tIns="34775">
            <a:normAutofit/>
          </a:bodyPr>
          <a:lstStyle>
            <a:lvl1pPr lvl="0" algn="r">
              <a:buNone/>
              <a:defRPr sz="400">
                <a:solidFill>
                  <a:schemeClr val="dk2"/>
                </a:solidFill>
              </a:defRPr>
            </a:lvl1pPr>
            <a:lvl2pPr lvl="1" algn="r">
              <a:buNone/>
              <a:defRPr sz="400">
                <a:solidFill>
                  <a:schemeClr val="dk2"/>
                </a:solidFill>
              </a:defRPr>
            </a:lvl2pPr>
            <a:lvl3pPr lvl="2" algn="r">
              <a:buNone/>
              <a:defRPr sz="400">
                <a:solidFill>
                  <a:schemeClr val="dk2"/>
                </a:solidFill>
              </a:defRPr>
            </a:lvl3pPr>
            <a:lvl4pPr lvl="3" algn="r">
              <a:buNone/>
              <a:defRPr sz="400">
                <a:solidFill>
                  <a:schemeClr val="dk2"/>
                </a:solidFill>
              </a:defRPr>
            </a:lvl4pPr>
            <a:lvl5pPr lvl="4" algn="r">
              <a:buNone/>
              <a:defRPr sz="400">
                <a:solidFill>
                  <a:schemeClr val="dk2"/>
                </a:solidFill>
              </a:defRPr>
            </a:lvl5pPr>
            <a:lvl6pPr lvl="5" algn="r">
              <a:buNone/>
              <a:defRPr sz="400">
                <a:solidFill>
                  <a:schemeClr val="dk2"/>
                </a:solidFill>
              </a:defRPr>
            </a:lvl6pPr>
            <a:lvl7pPr lvl="6" algn="r">
              <a:buNone/>
              <a:defRPr sz="400">
                <a:solidFill>
                  <a:schemeClr val="dk2"/>
                </a:solidFill>
              </a:defRPr>
            </a:lvl7pPr>
            <a:lvl8pPr lvl="7" algn="r">
              <a:buNone/>
              <a:defRPr sz="400">
                <a:solidFill>
                  <a:schemeClr val="dk2"/>
                </a:solidFill>
              </a:defRPr>
            </a:lvl8pPr>
            <a:lvl9pPr lvl="8" algn="r">
              <a:buNone/>
              <a:defRPr sz="4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1282550" y="174300"/>
            <a:ext cx="987900" cy="461700"/>
          </a:xfrm>
          <a:prstGeom prst="doubleWave">
            <a:avLst>
              <a:gd fmla="val 6250" name="adj1"/>
              <a:gd fmla="val 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8000" y="973919"/>
            <a:ext cx="944576" cy="939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95448" y="1086119"/>
            <a:ext cx="719018" cy="715286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 rotWithShape="1">
          <a:blip r:embed="rId5">
            <a:alphaModFix/>
          </a:blip>
          <a:srcRect b="0" l="10627" r="14739" t="0"/>
          <a:stretch/>
        </p:blipFill>
        <p:spPr>
          <a:xfrm>
            <a:off x="391350" y="484550"/>
            <a:ext cx="1096550" cy="146930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 txBox="1"/>
          <p:nvPr/>
        </p:nvSpPr>
        <p:spPr>
          <a:xfrm>
            <a:off x="1357950" y="146050"/>
            <a:ext cx="1143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/>
              <a:t>Ah! I must </a:t>
            </a:r>
            <a:r>
              <a:rPr i="1" lang="en" sz="900">
                <a:solidFill>
                  <a:srgbClr val="FF0000"/>
                </a:solidFill>
              </a:rPr>
              <a:t>not </a:t>
            </a:r>
            <a:r>
              <a:rPr i="1" lang="en" sz="900"/>
              <a:t>break the vase!</a:t>
            </a:r>
            <a:endParaRPr i="1" sz="9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