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4" r:id="rId3"/>
    <p:sldId id="272" r:id="rId4"/>
    <p:sldId id="270" r:id="rId5"/>
    <p:sldId id="271" r:id="rId6"/>
    <p:sldId id="265" r:id="rId7"/>
    <p:sldId id="260" r:id="rId8"/>
    <p:sldId id="266" r:id="rId9"/>
    <p:sldId id="267" r:id="rId10"/>
    <p:sldId id="262" r:id="rId11"/>
    <p:sldId id="257" r:id="rId12"/>
    <p:sldId id="258" r:id="rId13"/>
    <p:sldId id="269" r:id="rId14"/>
    <p:sldId id="263" r:id="rId15"/>
    <p:sldId id="268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3" Type="http://schemas.openxmlformats.org/officeDocument/2006/relationships/image" Target="../media/image120.png"/><Relationship Id="rId14" Type="http://schemas.openxmlformats.org/officeDocument/2006/relationships/image" Target="../media/image130.png"/><Relationship Id="rId15" Type="http://schemas.openxmlformats.org/officeDocument/2006/relationships/image" Target="../media/image141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1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3" Type="http://schemas.openxmlformats.org/officeDocument/2006/relationships/image" Target="../media/image120.png"/><Relationship Id="rId14" Type="http://schemas.openxmlformats.org/officeDocument/2006/relationships/image" Target="../media/image130.png"/><Relationship Id="rId15" Type="http://schemas.openxmlformats.org/officeDocument/2006/relationships/image" Target="../media/image141.png"/><Relationship Id="rId16" Type="http://schemas.openxmlformats.org/officeDocument/2006/relationships/image" Target="../media/image160.png"/><Relationship Id="rId17" Type="http://schemas.openxmlformats.org/officeDocument/2006/relationships/image" Target="../media/image170.png"/><Relationship Id="rId18" Type="http://schemas.openxmlformats.org/officeDocument/2006/relationships/image" Target="../media/image180.png"/><Relationship Id="rId19" Type="http://schemas.openxmlformats.org/officeDocument/2006/relationships/image" Target="../media/image190.png"/><Relationship Id="rId20" Type="http://schemas.openxmlformats.org/officeDocument/2006/relationships/image" Target="../media/image200.png"/><Relationship Id="rId21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3" Type="http://schemas.openxmlformats.org/officeDocument/2006/relationships/image" Target="../media/image120.png"/><Relationship Id="rId14" Type="http://schemas.openxmlformats.org/officeDocument/2006/relationships/image" Target="../media/image130.png"/><Relationship Id="rId15" Type="http://schemas.openxmlformats.org/officeDocument/2006/relationships/image" Target="../media/image140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22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502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Schulte,</a:t>
            </a:r>
            <a:r>
              <a:rPr lang="zh-CN" altLang="en-US" dirty="0"/>
              <a:t> </a:t>
            </a:r>
            <a:r>
              <a:rPr lang="en-US" altLang="zh-CN" dirty="0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Yudong</a:t>
            </a:r>
            <a:r>
              <a:rPr lang="zh-CN" altLang="en-US" dirty="0"/>
              <a:t> </a:t>
            </a:r>
            <a:r>
              <a:rPr lang="en-US" altLang="zh-CN" dirty="0"/>
              <a:t>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7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2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2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7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7" y="379839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7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7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4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4"/>
                <a:ext cx="207168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647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1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1"/>
                <a:ext cx="2071688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53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3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7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7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7" y="3485488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2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0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0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98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7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3" y="4424697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6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6" y="2883995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 rotWithShape="0">
                <a:blip r:embed="rId15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5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5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5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5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1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7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2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2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7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7" y="379839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7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7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314950" y="3311623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7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7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7" y="3485488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2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0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0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98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7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3" y="4424697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6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6" y="2883995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 rotWithShape="0">
                <a:blip r:embed="rId15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5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5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5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5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0092" y="125147"/>
            <a:ext cx="1075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en-US" altLang="zh-CN" sz="2400" dirty="0"/>
              <a:t>Deep</a:t>
            </a:r>
            <a:r>
              <a:rPr lang="zh-CN" altLang="en-US" sz="2400" dirty="0"/>
              <a:t> </a:t>
            </a:r>
            <a:r>
              <a:rPr lang="en-US" altLang="zh-CN" sz="2400" dirty="0"/>
              <a:t>Q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3931592" y="193455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DNN</a:t>
            </a:r>
            <a:endParaRPr lang="en-US" dirty="0"/>
          </a:p>
        </p:txBody>
      </p:sp>
      <p:cxnSp>
        <p:nvCxnSpPr>
          <p:cNvPr id="49" name="Curved Connector 48"/>
          <p:cNvCxnSpPr>
            <a:stCxn id="18" idx="6"/>
            <a:endCxn id="48" idx="2"/>
          </p:cNvCxnSpPr>
          <p:nvPr/>
        </p:nvCxnSpPr>
        <p:spPr>
          <a:xfrm flipV="1">
            <a:off x="2737867" y="2282279"/>
            <a:ext cx="1699121" cy="128751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4720254" y="25730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54" y="2573084"/>
                <a:ext cx="457200" cy="4572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5538784" y="25730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784" y="2573084"/>
                <a:ext cx="457200" cy="4572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54" idx="0"/>
            <a:endCxn id="48" idx="2"/>
          </p:cNvCxnSpPr>
          <p:nvPr/>
        </p:nvCxnSpPr>
        <p:spPr>
          <a:xfrm flipH="1" flipV="1">
            <a:off x="4436988" y="2282279"/>
            <a:ext cx="1330396" cy="2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0"/>
            <a:endCxn id="48" idx="2"/>
          </p:cNvCxnSpPr>
          <p:nvPr/>
        </p:nvCxnSpPr>
        <p:spPr>
          <a:xfrm flipH="1" flipV="1">
            <a:off x="4436988" y="2282279"/>
            <a:ext cx="511866" cy="2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0"/>
            <a:endCxn id="65" idx="4"/>
          </p:cNvCxnSpPr>
          <p:nvPr/>
        </p:nvCxnSpPr>
        <p:spPr>
          <a:xfrm flipH="1" flipV="1">
            <a:off x="4436987" y="1602658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208387" y="114545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387" y="1145458"/>
                <a:ext cx="457200" cy="457200"/>
              </a:xfrm>
              <a:prstGeom prst="ellipse">
                <a:avLst/>
              </a:prstGeom>
              <a:blipFill rotWithShape="0">
                <a:blip r:embed="rId18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0463647" y="204364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DNN</a:t>
            </a:r>
            <a:endParaRPr lang="en-US" dirty="0"/>
          </a:p>
        </p:txBody>
      </p:sp>
      <p:cxnSp>
        <p:nvCxnSpPr>
          <p:cNvPr id="72" name="Curved Connector 71"/>
          <p:cNvCxnSpPr>
            <a:stCxn id="100" idx="6"/>
            <a:endCxn id="70" idx="2"/>
          </p:cNvCxnSpPr>
          <p:nvPr/>
        </p:nvCxnSpPr>
        <p:spPr>
          <a:xfrm flipV="1">
            <a:off x="9595475" y="2391377"/>
            <a:ext cx="1373568" cy="123336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1172119" y="2682182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119" y="2682182"/>
                <a:ext cx="537390" cy="457200"/>
              </a:xfrm>
              <a:prstGeom prst="ellipse">
                <a:avLst/>
              </a:prstGeom>
              <a:blipFill rotWithShape="0">
                <a:blip r:embed="rId19"/>
                <a:stretch>
                  <a:fillRect l="-439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1986305" y="2682182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6305" y="2682182"/>
                <a:ext cx="541734" cy="457200"/>
              </a:xfrm>
              <a:prstGeom prst="ellipse">
                <a:avLst/>
              </a:prstGeom>
              <a:blipFill rotWithShape="0">
                <a:blip r:embed="rId20"/>
                <a:stretch>
                  <a:fillRect l="-326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 flipH="1" flipV="1">
            <a:off x="10969043" y="2391377"/>
            <a:ext cx="1330396" cy="2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0969043" y="2391377"/>
            <a:ext cx="511866" cy="2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0969042" y="1711756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0602097" y="1254556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097" y="1254556"/>
                <a:ext cx="595545" cy="457200"/>
              </a:xfrm>
              <a:prstGeom prst="ellipse">
                <a:avLst/>
              </a:prstGeom>
              <a:blipFill rotWithShape="0">
                <a:blip r:embed="rId21"/>
                <a:stretch>
                  <a:fillRect l="-792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3803327" y="1031436"/>
            <a:ext cx="2285858" cy="210794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720604" y="1460504"/>
            <a:ext cx="1635869" cy="308379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3590" y="759144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90814" y="582233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3720833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23386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94923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8280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849296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3720833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4319557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7769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7488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950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45874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48427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19964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43321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574337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45874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44598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97249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35989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57299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190734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5158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44598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67418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883911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83911" y="1897457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3911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04819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2360141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62694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4231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57588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488604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2360141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2958865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2809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0256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844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73924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76477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248014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771371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5702387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6573924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7172648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25299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4039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5349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7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2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2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7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7" y="379839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7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7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4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4"/>
                <a:ext cx="207168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647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1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1"/>
                <a:ext cx="2071688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53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3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7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7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7" y="3485488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2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0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0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98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7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3" y="4424697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6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6" y="2883995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 rotWithShape="0"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5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5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5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5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1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/>
              <p:cNvSpPr/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2931511" y="3083712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/>
              <p:cNvSpPr/>
              <p:nvPr/>
            </p:nvSpPr>
            <p:spPr>
              <a:xfrm>
                <a:off x="2035684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84" y="4489171"/>
                <a:ext cx="612021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27183" y="148967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/>
              <p:cNvSpPr/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/>
              <p:cNvSpPr/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3160111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2341695" y="3083712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3681311" y="3083712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Oval 67"/>
              <p:cNvSpPr/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/>
              <p:cNvSpPr/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val 71"/>
              <p:cNvSpPr/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/>
              <p:cNvSpPr/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8153262" y="3083712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7087353" y="3083712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8153262" y="3083712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6588661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527183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State </a:t>
            </a:r>
            <a:r>
              <a:rPr lang="en-US" sz="2000" dirty="0"/>
              <a:t>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2341695" y="3083712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254625" y="2189047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25" y="2189047"/>
                <a:ext cx="1407984" cy="646331"/>
              </a:xfrm>
              <a:prstGeom prst="rect">
                <a:avLst/>
              </a:prstGeom>
              <a:blipFill rotWithShape="0">
                <a:blip r:embed="rId1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845620" y="2179180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20" y="2179180"/>
                <a:ext cx="1407984" cy="646331"/>
              </a:xfrm>
              <a:prstGeom prst="rect">
                <a:avLst/>
              </a:prstGeom>
              <a:blipFill rotWithShape="0">
                <a:blip r:embed="rId13"/>
                <a:stretch>
                  <a:fillRect t="-1869" r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449270" y="2234716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270" y="2234716"/>
                <a:ext cx="1407984" cy="646331"/>
              </a:xfrm>
              <a:prstGeom prst="rect">
                <a:avLst/>
              </a:prstGeom>
              <a:blipFill rotWithShape="0">
                <a:blip r:embed="rId14"/>
                <a:stretch>
                  <a:fillRect t="-1887" r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4" y="3005957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Deterministic </a:t>
            </a:r>
            <a:r>
              <a:rPr lang="en-US" altLang="zh-CN" smtClean="0"/>
              <a:t>P</a:t>
            </a:r>
            <a:r>
              <a:rPr lang="en-US" altLang="zh-CN" smtClean="0"/>
              <a:t>layer </a:t>
            </a:r>
            <a:r>
              <a:rPr lang="en-US" altLang="zh-CN" dirty="0" smtClean="0"/>
              <a:t>E</a:t>
            </a:r>
            <a:r>
              <a:rPr lang="en-US" altLang="zh-CN" smtClean="0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752D77-3D3A-024E-BFAF-A721D77053F9}"/>
              </a:ext>
            </a:extLst>
          </p:cNvPr>
          <p:cNvSpPr txBox="1"/>
          <p:nvPr/>
        </p:nvSpPr>
        <p:spPr>
          <a:xfrm>
            <a:off x="3272613" y="3328827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5DDE8A4-A5C6-B443-9FC3-CBE4B1703071}"/>
              </a:ext>
            </a:extLst>
          </p:cNvPr>
          <p:cNvCxnSpPr/>
          <p:nvPr/>
        </p:nvCxnSpPr>
        <p:spPr>
          <a:xfrm flipV="1">
            <a:off x="3801438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0703F4-FB7B-1C41-9DCC-5C64A7B56586}"/>
              </a:ext>
            </a:extLst>
          </p:cNvPr>
          <p:cNvSpPr txBox="1"/>
          <p:nvPr/>
        </p:nvSpPr>
        <p:spPr>
          <a:xfrm>
            <a:off x="5490119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0168653-0901-FD44-B163-F450EDDFB697}"/>
              </a:ext>
            </a:extLst>
          </p:cNvPr>
          <p:cNvCxnSpPr/>
          <p:nvPr/>
        </p:nvCxnSpPr>
        <p:spPr>
          <a:xfrm flipV="1">
            <a:off x="5835721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89124C-006D-8B4E-ADB0-75D6531457E6}"/>
              </a:ext>
            </a:extLst>
          </p:cNvPr>
          <p:cNvSpPr txBox="1"/>
          <p:nvPr/>
        </p:nvSpPr>
        <p:spPr>
          <a:xfrm>
            <a:off x="7501004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89BC28B-AFBB-B04A-8E45-C0A21B54F8AF}"/>
              </a:ext>
            </a:extLst>
          </p:cNvPr>
          <p:cNvCxnSpPr/>
          <p:nvPr/>
        </p:nvCxnSpPr>
        <p:spPr>
          <a:xfrm flipH="1" flipV="1">
            <a:off x="8147407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10EF90-D118-B244-9400-26B698FC9FE9}"/>
              </a:ext>
            </a:extLst>
          </p:cNvPr>
          <p:cNvSpPr txBox="1"/>
          <p:nvPr/>
        </p:nvSpPr>
        <p:spPr>
          <a:xfrm>
            <a:off x="838200" y="4304872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5424646" y="2446343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4824248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201663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35980" y="340505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/>
              <p:cNvSpPr/>
              <p:nvPr/>
            </p:nvSpPr>
            <p:spPr>
              <a:xfrm>
                <a:off x="3017284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84" y="5905158"/>
                <a:ext cx="612121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3323345" y="5169385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4241376" y="4513441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4241376" y="3752788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/>
              <p:cNvSpPr/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4241375" y="3071964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/>
              <p:cNvSpPr/>
              <p:nvPr/>
            </p:nvSpPr>
            <p:spPr>
              <a:xfrm>
                <a:off x="5172443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3" y="5930038"/>
                <a:ext cx="612021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4241376" y="5169385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3937056" y="4388639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2366545" y="4535724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75"/>
              <p:cNvSpPr/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6210138" y="482165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210138" y="338518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Oval 86"/>
              <p:cNvSpPr/>
              <p:nvPr/>
            </p:nvSpPr>
            <p:spPr>
              <a:xfrm>
                <a:off x="6256492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92" y="4062066"/>
                <a:ext cx="918081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Oval 88"/>
              <p:cNvSpPr/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6715532" y="3092510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6715532" y="3732918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6715533" y="4519266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/>
              <p:cNvSpPr/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4241375" y="5169385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6715532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5377037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4758497" y="4478398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4311922" y="4006943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4658804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4040264" y="3760165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3593689" y="3288710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/>
              <p:cNvSpPr/>
              <p:nvPr/>
            </p:nvSpPr>
            <p:spPr>
              <a:xfrm>
                <a:off x="3783255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255" y="4056241"/>
                <a:ext cx="918081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735980" y="482165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29406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070836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4369335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35" y="1256507"/>
                <a:ext cx="2531527" cy="280846"/>
              </a:xfrm>
              <a:prstGeom prst="rect">
                <a:avLst/>
              </a:prstGeom>
              <a:blipFill rotWithShape="0">
                <a:blip r:embed="rId11"/>
                <a:stretch>
                  <a:fillRect l="-5783" t="-171739" r="-2651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Oval 152"/>
              <p:cNvSpPr/>
              <p:nvPr/>
            </p:nvSpPr>
            <p:spPr>
              <a:xfrm>
                <a:off x="5172443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3" y="1989142"/>
                <a:ext cx="504403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4226827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3E000F-CEE4-9742-A55C-41D6673C38BB}"/>
              </a:ext>
            </a:extLst>
          </p:cNvPr>
          <p:cNvSpPr txBox="1"/>
          <p:nvPr/>
        </p:nvSpPr>
        <p:spPr>
          <a:xfrm>
            <a:off x="7168977" y="179182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4" y="3005957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522478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4894988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5779004" y="3797459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903293" y="436074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903293" y="282004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5674693" y="4708476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6408688" y="4708476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6408689" y="4708476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6408688" y="4082174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6408688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6408688" y="2486950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4570056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56" y="5255829"/>
                <a:ext cx="612021" cy="457200"/>
              </a:xfrm>
              <a:prstGeom prst="ellipse">
                <a:avLst/>
              </a:prstGeom>
              <a:blipFill rotWithShape="0">
                <a:blip r:embed="rId7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4258721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5029072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13582</TotalTime>
  <Words>1320</Words>
  <Application>Microsoft Macintosh PowerPoint</Application>
  <PresentationFormat>Widescreen</PresentationFormat>
  <Paragraphs>227</Paragraphs>
  <Slides>16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Latent Representations for Players in Sports Data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Guiliang Liu</cp:lastModifiedBy>
  <cp:revision>45</cp:revision>
  <dcterms:created xsi:type="dcterms:W3CDTF">2019-06-03T19:05:44Z</dcterms:created>
  <dcterms:modified xsi:type="dcterms:W3CDTF">2019-07-18T06:21:32Z</dcterms:modified>
</cp:coreProperties>
</file>