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264" r:id="rId3"/>
    <p:sldId id="272" r:id="rId4"/>
    <p:sldId id="270" r:id="rId5"/>
    <p:sldId id="271" r:id="rId6"/>
    <p:sldId id="265" r:id="rId7"/>
    <p:sldId id="260" r:id="rId8"/>
    <p:sldId id="266" r:id="rId9"/>
    <p:sldId id="267" r:id="rId10"/>
    <p:sldId id="262" r:id="rId11"/>
    <p:sldId id="257" r:id="rId12"/>
    <p:sldId id="275" r:id="rId13"/>
    <p:sldId id="258" r:id="rId14"/>
    <p:sldId id="273" r:id="rId15"/>
    <p:sldId id="276" r:id="rId16"/>
    <p:sldId id="277" r:id="rId17"/>
    <p:sldId id="278" r:id="rId18"/>
    <p:sldId id="279" r:id="rId19"/>
    <p:sldId id="274" r:id="rId20"/>
    <p:sldId id="269" r:id="rId21"/>
    <p:sldId id="263" r:id="rId22"/>
    <p:sldId id="268" r:id="rId23"/>
    <p:sldId id="256" r:id="rId24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87"/>
  </p:normalViewPr>
  <p:slideViewPr>
    <p:cSldViewPr snapToGrid="0" snapToObjects="1">
      <p:cViewPr>
        <p:scale>
          <a:sx n="87" d="100"/>
          <a:sy n="87" d="100"/>
        </p:scale>
        <p:origin x="-9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68.png"/><Relationship Id="rId10" Type="http://schemas.openxmlformats.org/officeDocument/2006/relationships/image" Target="../media/image78.png"/><Relationship Id="rId4" Type="http://schemas.openxmlformats.org/officeDocument/2006/relationships/image" Target="../media/image67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10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120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11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740.png"/><Relationship Id="rId5" Type="http://schemas.openxmlformats.org/officeDocument/2006/relationships/image" Target="../media/image147.jpeg"/><Relationship Id="rId10" Type="http://schemas.openxmlformats.org/officeDocument/2006/relationships/image" Target="../media/image730.png"/><Relationship Id="rId4" Type="http://schemas.openxmlformats.org/officeDocument/2006/relationships/image" Target="../media/image146.jpeg"/><Relationship Id="rId9" Type="http://schemas.openxmlformats.org/officeDocument/2006/relationships/image" Target="../media/image7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670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68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3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Schulte,</a:t>
            </a:r>
            <a:r>
              <a:rPr lang="zh-CN" altLang="en-US" dirty="0"/>
              <a:t> </a:t>
            </a:r>
            <a:r>
              <a:rPr lang="en-US" altLang="zh-CN" dirty="0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Yudong</a:t>
            </a:r>
            <a:r>
              <a:rPr lang="zh-CN" altLang="en-US" dirty="0"/>
              <a:t> </a:t>
            </a:r>
            <a:r>
              <a:rPr lang="en-US" altLang="zh-CN" dirty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10816686" y="4709814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5485700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1020054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6461254" y="2194563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3009839" y="4212271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3632731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715982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1363" y="336545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3642969" y="5253882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467675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221378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5221378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4676759" y="3713180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4676759" y="3088518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82440" y="4140808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267472" y="3180964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2989436" y="4461737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5459518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4990152" y="3141353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5512546" y="3652747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8754028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0955251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1386650" y="328672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4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10916027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0916027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11460647" y="4591118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1146216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1189204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9962700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9989466" y="4313455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11460647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5459518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7572444" y="2426235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7572444" y="2426235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7575609" y="1357901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3672794" y="2020698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2945459" y="2368427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417818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9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599435" y="832768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327915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27861" y="1755340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40201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11264187" y="2194563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6461254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6936650" y="2078506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12062385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11908105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12567781" y="5253882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1189204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12567781" y="4585426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6782106" y="1552492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7572444" y="1900221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3607717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411311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3959587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3642969" y="5253882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4113113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472978" y="4737374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726440" y="3151952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8027852" y="5085103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7827861" y="5085103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782708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7827088" y="3499681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83288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87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328878" y="3499681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8945070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 l="-10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8945070" y="5085103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8342632" y="4737374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966185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6572374" y="4516837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1058024" y="4501656"/>
            <a:ext cx="1204499" cy="76802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/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/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/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l="-5200"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/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2989269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39217" y="3643953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/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508916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/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6255621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/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6255621" y="5157676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508916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508916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6255621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5171918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/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0" i="0" dirty="0" smtClean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/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/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/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/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1186092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3408672" y="3489176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488481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4865167" y="5456980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3335134" y="1804737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2951260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4884816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3514968" y="3507894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/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/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/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/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12632231" y="4358865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/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32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/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/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A36210-68F1-4D9F-B6AA-E22BD7FC644B}"/>
              </a:ext>
            </a:extLst>
          </p:cNvPr>
          <p:cNvSpPr txBox="1"/>
          <p:nvPr/>
        </p:nvSpPr>
        <p:spPr>
          <a:xfrm>
            <a:off x="14474272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/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/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/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/>
              <p:nvPr/>
            </p:nvSpPr>
            <p:spPr>
              <a:xfrm>
                <a:off x="1099936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6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1152508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5029113" y="495549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13" y="4955493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398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/>
              <p:nvPr/>
            </p:nvSpPr>
            <p:spPr>
              <a:xfrm>
                <a:off x="8554848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8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/>
              <p:nvPr/>
            </p:nvSpPr>
            <p:spPr>
              <a:xfrm>
                <a:off x="838727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27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344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8821287" y="5548658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/>
              <p:nvPr/>
            </p:nvSpPr>
            <p:spPr>
              <a:xfrm>
                <a:off x="831699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9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/>
              <p:nvPr/>
            </p:nvSpPr>
            <p:spPr>
              <a:xfrm>
                <a:off x="691023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/>
              <p:nvPr/>
            </p:nvSpPr>
            <p:spPr>
              <a:xfrm>
                <a:off x="5159995" y="3856358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95" y="3856358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/>
              <p:nvPr/>
            </p:nvSpPr>
            <p:spPr>
              <a:xfrm>
                <a:off x="7196697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97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/>
              <p:nvPr/>
            </p:nvSpPr>
            <p:spPr>
              <a:xfrm>
                <a:off x="843643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3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125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7736697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/>
              <p:nvPr/>
            </p:nvSpPr>
            <p:spPr>
              <a:xfrm>
                <a:off x="786437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7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4872122" y="22777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22" y="2277759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/>
              <p:nvPr/>
            </p:nvSpPr>
            <p:spPr>
              <a:xfrm>
                <a:off x="7181683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83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/>
              <p:nvPr/>
            </p:nvSpPr>
            <p:spPr>
              <a:xfrm>
                <a:off x="8274658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58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772168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/>
              <p:nvPr/>
            </p:nvSpPr>
            <p:spPr>
              <a:xfrm>
                <a:off x="789312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2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7466697" y="4498547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/>
              <p:nvPr/>
            </p:nvSpPr>
            <p:spPr>
              <a:xfrm>
                <a:off x="8554848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8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8824848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E46B2297-0CC5-41C2-B727-FAFE5FAED535}"/>
              </a:ext>
            </a:extLst>
          </p:cNvPr>
          <p:cNvSpPr/>
          <p:nvPr/>
        </p:nvSpPr>
        <p:spPr>
          <a:xfrm>
            <a:off x="6814375" y="1564374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8321879" y="1658084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1658084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21A180D9-3C16-44D7-955F-D2FF0AC9E4E6}"/>
              </a:ext>
            </a:extLst>
          </p:cNvPr>
          <p:cNvSpPr/>
          <p:nvPr/>
        </p:nvSpPr>
        <p:spPr>
          <a:xfrm rot="16200000">
            <a:off x="9772665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/>
              <p:nvPr/>
            </p:nvSpPr>
            <p:spPr>
              <a:xfrm>
                <a:off x="10211876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876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/>
              <p:nvPr/>
            </p:nvSpPr>
            <p:spPr>
              <a:xfrm>
                <a:off x="1016325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25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535EDBBE-FA5A-4DC2-952B-CFADDD9C301B}"/>
              </a:ext>
            </a:extLst>
          </p:cNvPr>
          <p:cNvSpPr/>
          <p:nvPr/>
        </p:nvSpPr>
        <p:spPr>
          <a:xfrm rot="16200000">
            <a:off x="10066976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/>
              <p:nvPr/>
            </p:nvSpPr>
            <p:spPr>
              <a:xfrm>
                <a:off x="1017406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6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A9774F-00FD-4E88-97F9-04084D26129F}"/>
              </a:ext>
            </a:extLst>
          </p:cNvPr>
          <p:cNvSpPr/>
          <p:nvPr/>
        </p:nvSpPr>
        <p:spPr>
          <a:xfrm rot="16200000">
            <a:off x="10336877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6612225B-8605-4F57-B115-E0B16788BAA9}"/>
              </a:ext>
            </a:extLst>
          </p:cNvPr>
          <p:cNvSpPr/>
          <p:nvPr/>
        </p:nvSpPr>
        <p:spPr>
          <a:xfrm rot="16200000">
            <a:off x="10336250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4F88B3AA-1E93-4776-AE2D-C9E54855381B}"/>
              </a:ext>
            </a:extLst>
          </p:cNvPr>
          <p:cNvSpPr/>
          <p:nvPr/>
        </p:nvSpPr>
        <p:spPr>
          <a:xfrm rot="21600000">
            <a:off x="7834643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60374E47-4467-4516-BBBC-C5D22E169E83}"/>
              </a:ext>
            </a:extLst>
          </p:cNvPr>
          <p:cNvSpPr/>
          <p:nvPr/>
        </p:nvSpPr>
        <p:spPr>
          <a:xfrm rot="10800000">
            <a:off x="9402708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7457848-79C3-4433-844B-E4F6285F5F7C}"/>
              </a:ext>
            </a:extLst>
          </p:cNvPr>
          <p:cNvSpPr/>
          <p:nvPr/>
        </p:nvSpPr>
        <p:spPr>
          <a:xfrm rot="13176603">
            <a:off x="9271055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43077EB2-37A3-456A-8185-6B019A0E893D}"/>
              </a:ext>
            </a:extLst>
          </p:cNvPr>
          <p:cNvSpPr/>
          <p:nvPr/>
        </p:nvSpPr>
        <p:spPr>
          <a:xfrm rot="8509528">
            <a:off x="9161021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7451683" y="2370240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7181683" y="2100241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2855136" y="3628516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36" y="3628516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3036324" y="527756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24" y="5277567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/>
              <p:nvPr/>
            </p:nvSpPr>
            <p:spPr>
              <a:xfrm>
                <a:off x="3084464" y="2086342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64" y="2086342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/>
              <p:nvPr/>
            </p:nvSpPr>
            <p:spPr>
              <a:xfrm>
                <a:off x="5146501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1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5146501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1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/>
              <p:nvPr/>
            </p:nvSpPr>
            <p:spPr>
              <a:xfrm>
                <a:off x="6301852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52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632761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777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568650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5686501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6327615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6327615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6597615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6593438" y="3667162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5416501" y="2650054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4872821" y="3068091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5416501" y="4393841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4994582" y="4649029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82" y="4649029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6299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/>
              <p:nvPr/>
            </p:nvSpPr>
            <p:spPr>
              <a:xfrm>
                <a:off x="487300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00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/>
              <p:nvPr/>
            </p:nvSpPr>
            <p:spPr>
              <a:xfrm>
                <a:off x="6323844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44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CF3AA15-38F3-43E2-9CE2-68AF27A323B1}"/>
              </a:ext>
            </a:extLst>
          </p:cNvPr>
          <p:cNvSpPr/>
          <p:nvPr/>
        </p:nvSpPr>
        <p:spPr>
          <a:xfrm rot="5400000">
            <a:off x="8040422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A0D76479-070D-4F33-9019-A2E45008A0A8}"/>
              </a:ext>
            </a:extLst>
          </p:cNvPr>
          <p:cNvSpPr/>
          <p:nvPr/>
        </p:nvSpPr>
        <p:spPr>
          <a:xfrm rot="13558069">
            <a:off x="6525037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804832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2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>
            <a:off x="6888285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/>
              <p:nvPr/>
            </p:nvSpPr>
            <p:spPr>
              <a:xfrm>
                <a:off x="8137005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05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/>
              <p:nvPr/>
            </p:nvSpPr>
            <p:spPr>
              <a:xfrm>
                <a:off x="806557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7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1C136604-D419-4CAE-B638-7D6F2CC2C22A}"/>
              </a:ext>
            </a:extLst>
          </p:cNvPr>
          <p:cNvSpPr/>
          <p:nvPr/>
        </p:nvSpPr>
        <p:spPr>
          <a:xfrm rot="5400000">
            <a:off x="7896422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EFD99DE3-D974-4A99-BA1E-D1A0345147F4}"/>
              </a:ext>
            </a:extLst>
          </p:cNvPr>
          <p:cNvSpPr/>
          <p:nvPr/>
        </p:nvSpPr>
        <p:spPr>
          <a:xfrm rot="5400000">
            <a:off x="8066522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09CDC51F-C2C0-45D3-A0A3-B5CBF58CE9CC}"/>
              </a:ext>
            </a:extLst>
          </p:cNvPr>
          <p:cNvSpPr/>
          <p:nvPr/>
        </p:nvSpPr>
        <p:spPr>
          <a:xfrm rot="2411597">
            <a:off x="6568703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B91C9021-D31C-4694-B5EB-A0EEC5872F87}"/>
              </a:ext>
            </a:extLst>
          </p:cNvPr>
          <p:cNvSpPr/>
          <p:nvPr/>
        </p:nvSpPr>
        <p:spPr>
          <a:xfrm rot="5400000">
            <a:off x="8136868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FE16C7D-5359-4F41-9DFF-BAD61F2795F7}"/>
              </a:ext>
            </a:extLst>
          </p:cNvPr>
          <p:cNvSpPr/>
          <p:nvPr/>
        </p:nvSpPr>
        <p:spPr>
          <a:xfrm rot="13558069">
            <a:off x="6788503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6597615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A575D-A376-45C4-A149-B96D0E55DB3E}"/>
                  </a:ext>
                </a:extLst>
              </p:cNvPr>
              <p:cNvSpPr txBox="1"/>
              <p:nvPr/>
            </p:nvSpPr>
            <p:spPr>
              <a:xfrm>
                <a:off x="8543580" y="2941503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CA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A575D-A376-45C4-A149-B96D0E55D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80" y="2941503"/>
                <a:ext cx="2016578" cy="276999"/>
              </a:xfrm>
              <a:prstGeom prst="rect">
                <a:avLst/>
              </a:prstGeom>
              <a:blipFill>
                <a:blip r:embed="rId20"/>
                <a:stretch>
                  <a:fillRect l="-3636" r="-272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6833833" y="231069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7947034" y="1915943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81" y="5043350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21" y="1657274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4783692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7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4305054" y="1163263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4491798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14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9708692" y="1082805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9677709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5801614" y="3433165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526790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1002113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5361122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658985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7927429" y="1905387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5522111" y="3004942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812707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583814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4991020" y="3179384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8386423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984940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7789202" y="4176216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25" y="4963419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5835842" y="3083713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31514" y="148968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606444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5246026" y="3083713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6585643" y="3083713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11057593" y="3083713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9991685" y="3083713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11057593" y="3083713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49299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31514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5246027" y="3083713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531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331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662516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771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9925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2261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75362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6625164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7223888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2100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182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3840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350205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15275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02429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54765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1147866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12350205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2948929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0158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40320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61630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309506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29489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48929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7174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378824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88243" y="1897458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88242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3309150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526447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702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856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92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439293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5264472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5863196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7140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587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6175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78255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8080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5234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7570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60671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78255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76979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63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68370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9680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531" y="1825626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6176944" y="3328828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6705769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839445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8740052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10405335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1105173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3742531" y="4304873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8328978" y="2446344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772858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05994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40312" y="340506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6227677" y="5169386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7145707" y="4513442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7145707" y="3752789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7145707" y="3071965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7145707" y="5169386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6841387" y="4388640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5270876" y="4535725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9114470" y="482165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9114470" y="338519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9619863" y="3092511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9619863" y="3732919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9619865" y="4519267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7145707" y="5169386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9619863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8281368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7662828" y="4478399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7216253" y="4006944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7563135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6944595" y="3760166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6498020" y="3288711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640312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533737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975167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542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7131158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10073309" y="179183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742681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7799319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8683335" y="379746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8807625" y="43607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8807625" y="282004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8579024" y="470847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9313020" y="470847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9313020" y="470847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9313020" y="408217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931302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9313020" y="248695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716305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793340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14372</TotalTime>
  <Words>1215</Words>
  <Application>Microsoft Office PowerPoint</Application>
  <PresentationFormat>Custom</PresentationFormat>
  <Paragraphs>377</Paragraphs>
  <Slides>23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97</cp:revision>
  <dcterms:created xsi:type="dcterms:W3CDTF">2019-06-03T19:05:44Z</dcterms:created>
  <dcterms:modified xsi:type="dcterms:W3CDTF">2019-11-05T05:30:37Z</dcterms:modified>
</cp:coreProperties>
</file>