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75" r:id="rId13"/>
    <p:sldId id="258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74" r:id="rId22"/>
    <p:sldId id="269" r:id="rId23"/>
    <p:sldId id="263" r:id="rId24"/>
    <p:sldId id="268" r:id="rId25"/>
    <p:sldId id="256" r:id="rId2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4710"/>
  </p:normalViewPr>
  <p:slideViewPr>
    <p:cSldViewPr snapToGrid="0" snapToObjects="1">
      <p:cViewPr>
        <p:scale>
          <a:sx n="87" d="100"/>
          <a:sy n="87" d="100"/>
        </p:scale>
        <p:origin x="-5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0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4" Type="http://schemas.openxmlformats.org/officeDocument/2006/relationships/image" Target="../media/image145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0.png"/><Relationship Id="rId1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6.png"/><Relationship Id="rId4" Type="http://schemas.openxmlformats.org/officeDocument/2006/relationships/image" Target="../media/image167.jpeg"/><Relationship Id="rId5" Type="http://schemas.openxmlformats.org/officeDocument/2006/relationships/image" Target="../media/image168.jpe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710.png"/><Relationship Id="rId9" Type="http://schemas.openxmlformats.org/officeDocument/2006/relationships/image" Target="../media/image720.png"/><Relationship Id="rId10" Type="http://schemas.openxmlformats.org/officeDocument/2006/relationships/image" Target="../media/image7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68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660.png"/><Relationship Id="rId7" Type="http://schemas.openxmlformats.org/officeDocument/2006/relationships/image" Target="../media/image670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3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xmlns="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10816686" y="4709814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xmlns="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5485700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xmlns="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1020054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6461254" y="2194563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3009839" y="4212271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632731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15982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363" y="336545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3642969" y="5253882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467675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221378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5221378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4676759" y="3713180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4676759" y="3088518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2440" y="4140808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267472" y="3180964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2989436" y="4461737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5459518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4990152" y="3141353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5512546" y="3652747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8754028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955251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1386650" y="328672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10916027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0916027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11460647" y="4591118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1146216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1189204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9962700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9989466" y="4313455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11460647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5459518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7572444" y="2426235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7572444" y="2426235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7575609" y="1357901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3672794" y="2020698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2945459" y="2368427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417818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9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599435" y="832768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27915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7861" y="1755340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01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3E57D0DD-A763-4D02-8214-D3DE311C8F58}"/>
                  </a:ext>
                </a:extLst>
              </p:cNvPr>
              <p:cNvSpPr/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11264187" y="2194563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CBE16948-2597-471F-B4A9-5A957C6D0A22}"/>
                  </a:ext>
                </a:extLst>
              </p:cNvPr>
              <p:cNvSpPr/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6461254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xmlns="" id="{C2B7C6AA-E834-48B2-8990-2FF11D48FC3E}"/>
              </a:ext>
            </a:extLst>
          </p:cNvPr>
          <p:cNvSpPr/>
          <p:nvPr/>
        </p:nvSpPr>
        <p:spPr>
          <a:xfrm>
            <a:off x="6936650" y="2078506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xmlns="" id="{674B4B38-46A6-4EA4-B36E-68D899B320CB}"/>
              </a:ext>
            </a:extLst>
          </p:cNvPr>
          <p:cNvSpPr/>
          <p:nvPr/>
        </p:nvSpPr>
        <p:spPr>
          <a:xfrm>
            <a:off x="12062385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11908105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xmlns="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12567781" y="5253882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C114CE05-A9E1-449D-8C56-08D4B6D7064A}"/>
                  </a:ext>
                </a:extLst>
              </p:cNvPr>
              <p:cNvSpPr/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xmlns="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1189204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12567781" y="4585426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xmlns="" id="{3CBC6BB7-87B2-4674-8DDA-A415EC133C56}"/>
              </a:ext>
            </a:extLst>
          </p:cNvPr>
          <p:cNvSpPr/>
          <p:nvPr/>
        </p:nvSpPr>
        <p:spPr>
          <a:xfrm>
            <a:off x="6782106" y="1552492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xmlns="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7572444" y="1900221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3607717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411311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3959587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3642969" y="5253882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xmlns="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4113113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xmlns="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472978" y="4737374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726440" y="3151952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8027852" y="5085103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7827861" y="5085103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782708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7827088" y="3499681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83288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C114CE05-A9E1-449D-8C56-08D4B6D7064A}"/>
                  </a:ext>
                </a:extLst>
              </p:cNvPr>
              <p:cNvSpPr/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xmlns="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328878" y="3499681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8945070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F6E80C4B-8892-4A35-B49F-E6F7A00E528C}"/>
                  </a:ext>
                </a:extLst>
              </p:cNvPr>
              <p:cNvSpPr/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 l="-10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40E3653B-95F1-4FDB-90DE-B3FDA11A49EA}"/>
                  </a:ext>
                </a:extLst>
              </p:cNvPr>
              <p:cNvSpPr/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8945070" y="5085103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xmlns="" id="{00B7C40F-77E5-4596-910D-02751F7AF46A}"/>
                  </a:ext>
                </a:extLst>
              </p:cNvPr>
              <p:cNvSpPr/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xmlns="" id="{C9BA07AA-EB9D-40A9-A2E0-FA6714E59B5D}"/>
              </a:ext>
            </a:extLst>
          </p:cNvPr>
          <p:cNvSpPr/>
          <p:nvPr/>
        </p:nvSpPr>
        <p:spPr>
          <a:xfrm>
            <a:off x="8342632" y="4737374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xmlns="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xmlns="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966185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xmlns="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6572374" y="4516837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xmlns="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xmlns="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xmlns="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xmlns="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1058024" y="4501656"/>
            <a:ext cx="1204499" cy="76802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xmlns="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3BBEFC9D-C6C4-45C3-B85C-F858B250B044}"/>
                  </a:ext>
                </a:extLst>
              </p:cNvPr>
              <p:cNvSpPr/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13CF6F45-17F9-4F01-9C0E-8EAAE0F343AE}"/>
                  </a:ext>
                </a:extLst>
              </p:cNvPr>
              <p:cNvSpPr/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E9D22095-A104-4E6A-A4D3-1DA725FB9AF6}"/>
                  </a:ext>
                </a:extLst>
              </p:cNvPr>
              <p:cNvSpPr/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l="-5200"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4DE5A6AB-037F-4191-B566-7AADAEA0118B}"/>
                  </a:ext>
                </a:extLst>
              </p:cNvPr>
              <p:cNvSpPr/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xmlns="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2989269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39217" y="3643953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392874D0-FA96-4FE6-A938-4AD1EE3253F9}"/>
                  </a:ext>
                </a:extLst>
              </p:cNvPr>
              <p:cNvSpPr/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508916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F1DD07D8-0D9C-48E4-BA07-F21D2AB200E8}"/>
                  </a:ext>
                </a:extLst>
              </p:cNvPr>
              <p:cNvSpPr/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6255621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29B058C6-ECF1-49BE-AD1C-1AB61FCEAF52}"/>
                  </a:ext>
                </a:extLst>
              </p:cNvPr>
              <p:cNvSpPr/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xmlns="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6255621" y="5157676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xmlns="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508916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xmlns="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508916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6255621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xmlns="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5171918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xmlns="" id="{CFBFE04D-958A-4B31-8030-2E02AD8F3E12}"/>
                  </a:ext>
                </a:extLst>
              </p:cNvPr>
              <p:cNvSpPr/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dirty="0" smtClean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1FF08F70-1256-4D73-A1BC-DCA4A6C1DA7E}"/>
                  </a:ext>
                </a:extLst>
              </p:cNvPr>
              <p:cNvSpPr/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A2EFFD1F-98B4-4876-9225-6990606B13CD}"/>
                  </a:ext>
                </a:extLst>
              </p:cNvPr>
              <p:cNvSpPr/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FE3AC654-A98B-4433-BD4F-8B727298223C}"/>
                  </a:ext>
                </a:extLst>
              </p:cNvPr>
              <p:cNvSpPr/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98C0F80-117B-4145-BF2E-851FCED7EDD6}"/>
                  </a:ext>
                </a:extLst>
              </p:cNvPr>
              <p:cNvSpPr/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xmlns="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1186092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3408672" y="3489176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488481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4865167" y="5456980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xmlns="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3335134" y="1804737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2951260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4884816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xmlns="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3514968" y="3507894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1A6B5375-3B3B-4ACC-B4BE-A8BD97EAB9F3}"/>
                  </a:ext>
                </a:extLst>
              </p:cNvPr>
              <p:cNvSpPr/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AA95724C-79CE-4F93-841C-F18D40D289A3}"/>
                  </a:ext>
                </a:extLst>
              </p:cNvPr>
              <p:cNvSpPr/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FED10EBF-C586-4694-965B-61377F8EE8FA}"/>
                  </a:ext>
                </a:extLst>
              </p:cNvPr>
              <p:cNvSpPr/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88D0B3E7-0BC2-4A1E-A1EB-A636341DD259}"/>
                  </a:ext>
                </a:extLst>
              </p:cNvPr>
              <p:cNvSpPr/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12632231" y="4358865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E8629985-8F94-4AA3-9746-8AB94E87D3CA}"/>
                  </a:ext>
                </a:extLst>
              </p:cNvPr>
              <p:cNvSpPr/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32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2C46EBF4-57B3-4129-86CC-A760899087BA}"/>
                  </a:ext>
                </a:extLst>
              </p:cNvPr>
              <p:cNvSpPr/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69CBCF33-11B3-47BB-A5EE-C89200B7BEC5}"/>
                  </a:ext>
                </a:extLst>
              </p:cNvPr>
              <p:cNvSpPr/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A36210-68F1-4D9F-B6AA-E22BD7FC644B}"/>
              </a:ext>
            </a:extLst>
          </p:cNvPr>
          <p:cNvSpPr txBox="1"/>
          <p:nvPr/>
        </p:nvSpPr>
        <p:spPr>
          <a:xfrm>
            <a:off x="14474272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3CA39340-3BE5-4F82-B002-970A0F5225F3}"/>
                  </a:ext>
                </a:extLst>
              </p:cNvPr>
              <p:cNvSpPr/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4005823C-AE5E-4E8D-BE9E-79471F852D3D}"/>
                  </a:ext>
                </a:extLst>
              </p:cNvPr>
              <p:cNvSpPr/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8978A7D5-56C3-4ADD-9A4B-E9B0B2F4A7D8}"/>
                  </a:ext>
                </a:extLst>
              </p:cNvPr>
              <p:cNvSpPr/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D3B0095F-B596-4123-8C97-FFE67A6E0258}"/>
                  </a:ext>
                </a:extLst>
              </p:cNvPr>
              <p:cNvSpPr/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1152508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398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xmlns="" id="{EBB859E9-BA66-4B0D-A874-7FA4888F9A02}"/>
                  </a:ext>
                </a:extLst>
              </p:cNvPr>
              <p:cNvSpPr/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xmlns="" id="{98A30097-0E98-4BBE-89E6-59C0725CF211}"/>
                  </a:ext>
                </a:extLst>
              </p:cNvPr>
              <p:cNvSpPr/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344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8821287" y="5548658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51963CEF-CD80-4F70-B569-7F7AB9484620}"/>
                  </a:ext>
                </a:extLst>
              </p:cNvPr>
              <p:cNvSpPr/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xmlns="" id="{3EAACBE8-6427-49DD-A5A2-FB8073BB6A28}"/>
                  </a:ext>
                </a:extLst>
              </p:cNvPr>
              <p:cNvSpPr/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77ACAEAC-7E5B-432A-9360-3E8700860F86}"/>
                  </a:ext>
                </a:extLst>
              </p:cNvPr>
              <p:cNvSpPr/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xmlns="" id="{A3636C34-332A-4DEA-B1EC-365586140823}"/>
                  </a:ext>
                </a:extLst>
              </p:cNvPr>
              <p:cNvSpPr/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xmlns="" id="{63B15516-20E3-4EA1-B34E-523DDD4DDBEF}"/>
                  </a:ext>
                </a:extLst>
              </p:cNvPr>
              <p:cNvSpPr/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125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7736697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xmlns="" id="{110D5B28-F08E-4ACF-8015-E6285F024D59}"/>
                  </a:ext>
                </a:extLst>
              </p:cNvPr>
              <p:cNvSpPr/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xmlns="" id="{76262A44-E17F-4FF8-8078-24B84B4042AE}"/>
                  </a:ext>
                </a:extLst>
              </p:cNvPr>
              <p:cNvSpPr/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xmlns="" id="{C8028C96-32D8-4D2B-AD43-27256985D982}"/>
                  </a:ext>
                </a:extLst>
              </p:cNvPr>
              <p:cNvSpPr/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772168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183BB363-F067-4F76-A684-641DCCAD07E6}"/>
                  </a:ext>
                </a:extLst>
              </p:cNvPr>
              <p:cNvSpPr/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7466697" y="4498547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B5F95766-722E-4F57-8D88-2108AF39FABA}"/>
                  </a:ext>
                </a:extLst>
              </p:cNvPr>
              <p:cNvSpPr/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8824848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E46B2297-0CC5-41C2-B727-FAFE5FAED535}"/>
              </a:ext>
            </a:extLst>
          </p:cNvPr>
          <p:cNvSpPr/>
          <p:nvPr/>
        </p:nvSpPr>
        <p:spPr>
          <a:xfrm>
            <a:off x="6814375" y="1564374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xmlns="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xmlns="" id="{21A180D9-3C16-44D7-955F-D2FF0AC9E4E6}"/>
              </a:ext>
            </a:extLst>
          </p:cNvPr>
          <p:cNvSpPr/>
          <p:nvPr/>
        </p:nvSpPr>
        <p:spPr>
          <a:xfrm rot="16200000">
            <a:off x="9772665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BBBB6B84-8926-4AFB-B729-E0B3BB803B7C}"/>
                  </a:ext>
                </a:extLst>
              </p:cNvPr>
              <p:cNvSpPr/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276415C5-6583-47AB-A3B1-FB36D4753743}"/>
                  </a:ext>
                </a:extLst>
              </p:cNvPr>
              <p:cNvSpPr/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xmlns="" id="{535EDBBE-FA5A-4DC2-952B-CFADDD9C301B}"/>
              </a:ext>
            </a:extLst>
          </p:cNvPr>
          <p:cNvSpPr/>
          <p:nvPr/>
        </p:nvSpPr>
        <p:spPr>
          <a:xfrm rot="16200000">
            <a:off x="10066976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D48CE9D5-672E-4B10-9976-B2FFE619B92D}"/>
                  </a:ext>
                </a:extLst>
              </p:cNvPr>
              <p:cNvSpPr/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xmlns="" id="{14A9774F-00FD-4E88-97F9-04084D26129F}"/>
              </a:ext>
            </a:extLst>
          </p:cNvPr>
          <p:cNvSpPr/>
          <p:nvPr/>
        </p:nvSpPr>
        <p:spPr>
          <a:xfrm rot="16200000">
            <a:off x="10336877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xmlns="" id="{6612225B-8605-4F57-B115-E0B16788BAA9}"/>
              </a:ext>
            </a:extLst>
          </p:cNvPr>
          <p:cNvSpPr/>
          <p:nvPr/>
        </p:nvSpPr>
        <p:spPr>
          <a:xfrm rot="16200000">
            <a:off x="10336250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xmlns="" id="{4F88B3AA-1E93-4776-AE2D-C9E54855381B}"/>
              </a:ext>
            </a:extLst>
          </p:cNvPr>
          <p:cNvSpPr/>
          <p:nvPr/>
        </p:nvSpPr>
        <p:spPr>
          <a:xfrm rot="21600000">
            <a:off x="7834643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xmlns="" id="{60374E47-4467-4516-BBBC-C5D22E169E83}"/>
              </a:ext>
            </a:extLst>
          </p:cNvPr>
          <p:cNvSpPr/>
          <p:nvPr/>
        </p:nvSpPr>
        <p:spPr>
          <a:xfrm rot="10800000">
            <a:off x="9402708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xmlns="" id="{67457848-79C3-4433-844B-E4F6285F5F7C}"/>
              </a:ext>
            </a:extLst>
          </p:cNvPr>
          <p:cNvSpPr/>
          <p:nvPr/>
        </p:nvSpPr>
        <p:spPr>
          <a:xfrm rot="13176603">
            <a:off x="9271055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xmlns="" id="{43077EB2-37A3-456A-8185-6B019A0E893D}"/>
              </a:ext>
            </a:extLst>
          </p:cNvPr>
          <p:cNvSpPr/>
          <p:nvPr/>
        </p:nvSpPr>
        <p:spPr>
          <a:xfrm rot="8509528">
            <a:off x="9161021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7451683" y="2370240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xmlns="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7181683" y="2100241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xmlns="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xmlns="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F8378257-5C65-4B25-8F13-BA7A1D873E09}"/>
                  </a:ext>
                </a:extLst>
              </p:cNvPr>
              <p:cNvSpPr/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1EC336CF-DDB1-454C-A0CA-FDF30CA13549}"/>
                  </a:ext>
                </a:extLst>
              </p:cNvPr>
              <p:cNvSpPr/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0014FBA2-0531-4470-BDB7-BE48E8CB18F7}"/>
                  </a:ext>
                </a:extLst>
              </p:cNvPr>
              <p:cNvSpPr/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777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568650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5686501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6597615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6593438" y="3667162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5416501" y="2650054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4872821" y="3068091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5416501" y="4393841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6299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xmlns="" id="{DE290BA8-C411-4980-9AE3-FA3E74C99A53}"/>
                  </a:ext>
                </a:extLst>
              </p:cNvPr>
              <p:cNvSpPr/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xmlns="" id="{12965653-5918-4963-B56D-51C9E99CCEFF}"/>
                  </a:ext>
                </a:extLst>
              </p:cNvPr>
              <p:cNvSpPr/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xmlns="" id="{BCF3AA15-38F3-43E2-9CE2-68AF27A323B1}"/>
              </a:ext>
            </a:extLst>
          </p:cNvPr>
          <p:cNvSpPr/>
          <p:nvPr/>
        </p:nvSpPr>
        <p:spPr>
          <a:xfrm rot="5400000">
            <a:off x="8040422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xmlns="" id="{A0D76479-070D-4F33-9019-A2E45008A0A8}"/>
              </a:ext>
            </a:extLst>
          </p:cNvPr>
          <p:cNvSpPr/>
          <p:nvPr/>
        </p:nvSpPr>
        <p:spPr>
          <a:xfrm rot="13558069">
            <a:off x="6525037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>
            <a:off x="6888285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xmlns="" id="{6A5A36DF-905D-4723-B8A2-91327757D28C}"/>
                  </a:ext>
                </a:extLst>
              </p:cNvPr>
              <p:cNvSpPr/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xmlns="" id="{39DB0258-7871-42A2-BE42-42F1DF357B2B}"/>
                  </a:ext>
                </a:extLst>
              </p:cNvPr>
              <p:cNvSpPr/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xmlns="" id="{1C136604-D419-4CAE-B638-7D6F2CC2C22A}"/>
              </a:ext>
            </a:extLst>
          </p:cNvPr>
          <p:cNvSpPr/>
          <p:nvPr/>
        </p:nvSpPr>
        <p:spPr>
          <a:xfrm rot="5400000">
            <a:off x="7896422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xmlns="" id="{EFD99DE3-D974-4A99-BA1E-D1A0345147F4}"/>
              </a:ext>
            </a:extLst>
          </p:cNvPr>
          <p:cNvSpPr/>
          <p:nvPr/>
        </p:nvSpPr>
        <p:spPr>
          <a:xfrm rot="5400000">
            <a:off x="8066522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xmlns="" id="{09CDC51F-C2C0-45D3-A0A3-B5CBF58CE9CC}"/>
              </a:ext>
            </a:extLst>
          </p:cNvPr>
          <p:cNvSpPr/>
          <p:nvPr/>
        </p:nvSpPr>
        <p:spPr>
          <a:xfrm rot="2411597">
            <a:off x="6568703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xmlns="" id="{B91C9021-D31C-4694-B5EB-A0EEC5872F87}"/>
              </a:ext>
            </a:extLst>
          </p:cNvPr>
          <p:cNvSpPr/>
          <p:nvPr/>
        </p:nvSpPr>
        <p:spPr>
          <a:xfrm rot="5400000">
            <a:off x="8136868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xmlns="" id="{0FE16C7D-5359-4F41-9DFF-BAD61F2795F7}"/>
              </a:ext>
            </a:extLst>
          </p:cNvPr>
          <p:cNvSpPr/>
          <p:nvPr/>
        </p:nvSpPr>
        <p:spPr>
          <a:xfrm rot="13558069">
            <a:off x="6788503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6597615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494330" y="2768342"/>
            <a:ext cx="1632934" cy="308363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555239" y="2827244"/>
            <a:ext cx="1686219" cy="313765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633884" y="2886146"/>
            <a:ext cx="1710813" cy="308818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i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 l="-8696" t="-46739" b="-6304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blipFill rotWithShape="0"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6763532" y="2203326"/>
            <a:ext cx="493" cy="9670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489847" y="531198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5311980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 l="-18681" t="-46739" b="-6304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6759847" y="4947364"/>
            <a:ext cx="0" cy="3646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6759847" y="3710345"/>
            <a:ext cx="3685" cy="6970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5642086" y="3664580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0" dirty="0" smtClean="0"/>
                  <a:t>For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algn="ctr"/>
                <a:r>
                  <a:rPr lang="en-US" altLang="zh-CN" dirty="0"/>
                  <a:t>r</a:t>
                </a:r>
                <a:r>
                  <a:rPr lang="en-US" altLang="zh-CN" dirty="0" smtClean="0"/>
                  <a:t>ange</a:t>
                </a:r>
              </a:p>
              <a:p>
                <a:pPr algn="ctr"/>
                <a:r>
                  <a:rPr lang="en-US" altLang="zh-CN" dirty="0"/>
                  <a:t>[</a:t>
                </a:r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86" y="3664580"/>
                <a:ext cx="86480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5674" t="-9559" r="-496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1663326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1663326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2576341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2576341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2576341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2576341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166332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1663326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7029847" y="1933326"/>
            <a:ext cx="89913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>
            <a:off x="8468981" y="1933326"/>
            <a:ext cx="64315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8389900" y="2124245"/>
            <a:ext cx="801315" cy="5311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6951989" y="2124245"/>
            <a:ext cx="1056073" cy="5311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6950766" y="2124245"/>
            <a:ext cx="1057296" cy="23622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7029847" y="3116341"/>
            <a:ext cx="1169134" cy="15610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7597658" y="3846246"/>
            <a:ext cx="2357503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849900" y="531198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00" y="5311980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4397905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4397905"/>
                <a:ext cx="660760" cy="54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440825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4408255"/>
                <a:ext cx="540000" cy="5400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8469059" y="534306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59" y="5343065"/>
                <a:ext cx="540000" cy="540000"/>
              </a:xfrm>
              <a:prstGeom prst="ellipse">
                <a:avLst/>
              </a:prstGeom>
              <a:blipFill rotWithShape="0">
                <a:blip r:embed="rId15"/>
                <a:stretch>
                  <a:fillRect l="-9783" t="-46739" b="-6304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8589741" y="4667905"/>
            <a:ext cx="522393" cy="10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</p:cNvCxnSpPr>
          <p:nvPr/>
        </p:nvCxnSpPr>
        <p:spPr>
          <a:xfrm flipV="1">
            <a:off x="8132881" y="4967097"/>
            <a:ext cx="13265" cy="3759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5" idx="1"/>
            <a:endCxn id="158" idx="4"/>
          </p:cNvCxnSpPr>
          <p:nvPr/>
        </p:nvCxnSpPr>
        <p:spPr>
          <a:xfrm flipH="1" flipV="1">
            <a:off x="8259361" y="4937905"/>
            <a:ext cx="288779" cy="4842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8378257-5C65-4B25-8F13-BA7A1D873E09}"/>
              </a:ext>
            </a:extLst>
          </p:cNvPr>
          <p:cNvSpPr/>
          <p:nvPr/>
        </p:nvSpPr>
        <p:spPr>
          <a:xfrm>
            <a:off x="6273946" y="1173546"/>
            <a:ext cx="30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mtClean="0"/>
              <a:t>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CA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8378257-5C65-4B25-8F13-BA7A1D873E09}"/>
              </a:ext>
            </a:extLst>
          </p:cNvPr>
          <p:cNvSpPr/>
          <p:nvPr/>
        </p:nvSpPr>
        <p:spPr>
          <a:xfrm>
            <a:off x="7910346" y="3941111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529415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5294159"/>
                <a:ext cx="540000" cy="540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85" idx="1"/>
            <a:endCxn id="158" idx="5"/>
          </p:cNvCxnSpPr>
          <p:nvPr/>
        </p:nvCxnSpPr>
        <p:spPr>
          <a:xfrm flipH="1" flipV="1">
            <a:off x="8492975" y="4858824"/>
            <a:ext cx="698240" cy="5144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5835842" y="3083713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31514" y="148968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606444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5246026" y="3083713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6585643" y="3083713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11057593" y="3083713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9991685" y="3083713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11057593" y="3083713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49299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31514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5246027" y="3083713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494330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55523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63388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 l="-18478" t="-47826" b="-619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blipFill rotWithShape="0"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6763532" y="2203326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489845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5" y="5557828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 l="-9890" t="-48352" b="-637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 l="-769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6759845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6759847" y="3710345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5790315" y="3846246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15" y="3846246"/>
                <a:ext cx="77296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238140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40" y="1663326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200660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60" y="3170345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 flipV="1">
            <a:off x="7127263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8463478" flipV="1">
            <a:off x="690728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7452349" flipV="1">
            <a:off x="6310293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3393201" flipV="1">
            <a:off x="6823994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394297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297" y="2557244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394297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297" y="1663326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 l="-869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 flipV="1">
            <a:off x="8809017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3309122" flipV="1">
            <a:off x="8689182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xmlns="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xmlns="" id="{92ABA54A-6178-4BBD-8A1E-9BFD4B18C3B5}"/>
              </a:ext>
            </a:extLst>
          </p:cNvPr>
          <p:cNvSpPr/>
          <p:nvPr/>
        </p:nvSpPr>
        <p:spPr>
          <a:xfrm>
            <a:off x="6833833" y="231069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947034" y="1915943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1" y="5043350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xmlns="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21" y="1657274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B1C01B-31B3-4435-8241-BD219DD39394}"/>
              </a:ext>
            </a:extLst>
          </p:cNvPr>
          <p:cNvSpPr txBox="1"/>
          <p:nvPr/>
        </p:nvSpPr>
        <p:spPr>
          <a:xfrm>
            <a:off x="14783692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xmlns="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7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xmlns="" id="{D268C94B-B83E-46B4-88F3-A517375CF2FC}"/>
              </a:ext>
            </a:extLst>
          </p:cNvPr>
          <p:cNvSpPr/>
          <p:nvPr/>
        </p:nvSpPr>
        <p:spPr>
          <a:xfrm>
            <a:off x="4305054" y="1163263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F5035EF-FCE9-4FFE-8B7B-4C98684FC1DD}"/>
              </a:ext>
            </a:extLst>
          </p:cNvPr>
          <p:cNvSpPr txBox="1"/>
          <p:nvPr/>
        </p:nvSpPr>
        <p:spPr>
          <a:xfrm>
            <a:off x="4491798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xmlns="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14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xmlns="" id="{6848BEDE-6A06-41B4-9D5A-7E3E4B5EC242}"/>
              </a:ext>
            </a:extLst>
          </p:cNvPr>
          <p:cNvSpPr/>
          <p:nvPr/>
        </p:nvSpPr>
        <p:spPr>
          <a:xfrm>
            <a:off x="9708692" y="1082805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7826601-7672-4B0A-9FB5-87A4554BA664}"/>
              </a:ext>
            </a:extLst>
          </p:cNvPr>
          <p:cNvSpPr txBox="1"/>
          <p:nvPr/>
        </p:nvSpPr>
        <p:spPr>
          <a:xfrm>
            <a:off x="9677709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0CAAF35-42EA-4E34-974F-1052AFD82D03}"/>
              </a:ext>
            </a:extLst>
          </p:cNvPr>
          <p:cNvSpPr/>
          <p:nvPr/>
        </p:nvSpPr>
        <p:spPr>
          <a:xfrm>
            <a:off x="15801614" y="3433165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26FD8A8C-E9AD-4F3A-BA9D-F4AA03D47640}"/>
              </a:ext>
            </a:extLst>
          </p:cNvPr>
          <p:cNvSpPr/>
          <p:nvPr/>
        </p:nvSpPr>
        <p:spPr>
          <a:xfrm>
            <a:off x="1526790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1002113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5361122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360A9FC-4B86-4227-9C06-B0FDA9BA653A}"/>
              </a:ext>
            </a:extLst>
          </p:cNvPr>
          <p:cNvSpPr txBox="1"/>
          <p:nvPr/>
        </p:nvSpPr>
        <p:spPr>
          <a:xfrm>
            <a:off x="658985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7927429" y="1905387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1AD9D9-F3FD-4396-AC10-3C1510096D7B}"/>
              </a:ext>
            </a:extLst>
          </p:cNvPr>
          <p:cNvSpPr/>
          <p:nvPr/>
        </p:nvSpPr>
        <p:spPr>
          <a:xfrm>
            <a:off x="15522111" y="3004942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7633B5C3-3315-4830-8716-3755286C21C7}"/>
              </a:ext>
            </a:extLst>
          </p:cNvPr>
          <p:cNvSpPr txBox="1"/>
          <p:nvPr/>
        </p:nvSpPr>
        <p:spPr>
          <a:xfrm>
            <a:off x="812707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F5659BD-F5C4-41CC-94C3-DB10B8712CE8}"/>
              </a:ext>
            </a:extLst>
          </p:cNvPr>
          <p:cNvSpPr txBox="1"/>
          <p:nvPr/>
        </p:nvSpPr>
        <p:spPr>
          <a:xfrm>
            <a:off x="583814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xmlns="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4991020" y="3179384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xmlns="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8386423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09588ABB-C325-4C32-8372-D8B736CB699E}"/>
              </a:ext>
            </a:extLst>
          </p:cNvPr>
          <p:cNvSpPr txBox="1"/>
          <p:nvPr/>
        </p:nvSpPr>
        <p:spPr>
          <a:xfrm>
            <a:off x="984940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xmlns="" id="{8202BC79-E4C1-405E-9D5D-C82D70BC6352}"/>
                  </a:ext>
                </a:extLst>
              </p:cNvPr>
              <p:cNvSpPr/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7789202" y="4176216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xmlns="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4963419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531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331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662516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771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9925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2261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75362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6625164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223888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182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3840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350205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15275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2429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54765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147866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12350205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2948929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158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40320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1630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309506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9489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48929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174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78824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88243" y="1897458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88242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3309150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526447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702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856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92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9293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5264472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863196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7140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587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6175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8255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8080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5234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7570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60671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78255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76979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63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68370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9680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31" y="1825626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752D77-3D3A-024E-BFAF-A721D77053F9}"/>
              </a:ext>
            </a:extLst>
          </p:cNvPr>
          <p:cNvSpPr txBox="1"/>
          <p:nvPr/>
        </p:nvSpPr>
        <p:spPr>
          <a:xfrm>
            <a:off x="6176944" y="3328828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5DDE8A4-A5C6-B443-9FC3-CBE4B1703071}"/>
              </a:ext>
            </a:extLst>
          </p:cNvPr>
          <p:cNvCxnSpPr/>
          <p:nvPr/>
        </p:nvCxnSpPr>
        <p:spPr>
          <a:xfrm flipV="1">
            <a:off x="6705769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0703F4-FB7B-1C41-9DCC-5C64A7B56586}"/>
              </a:ext>
            </a:extLst>
          </p:cNvPr>
          <p:cNvSpPr txBox="1"/>
          <p:nvPr/>
        </p:nvSpPr>
        <p:spPr>
          <a:xfrm>
            <a:off x="839445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168653-0901-FD44-B163-F450EDDFB697}"/>
              </a:ext>
            </a:extLst>
          </p:cNvPr>
          <p:cNvCxnSpPr/>
          <p:nvPr/>
        </p:nvCxnSpPr>
        <p:spPr>
          <a:xfrm flipV="1">
            <a:off x="8740052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89124C-006D-8B4E-ADB0-75D6531457E6}"/>
              </a:ext>
            </a:extLst>
          </p:cNvPr>
          <p:cNvSpPr txBox="1"/>
          <p:nvPr/>
        </p:nvSpPr>
        <p:spPr>
          <a:xfrm>
            <a:off x="10405335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89BC28B-AFBB-B04A-8E45-C0A21B54F8AF}"/>
              </a:ext>
            </a:extLst>
          </p:cNvPr>
          <p:cNvCxnSpPr/>
          <p:nvPr/>
        </p:nvCxnSpPr>
        <p:spPr>
          <a:xfrm flipH="1" flipV="1">
            <a:off x="1105173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10EF90-D118-B244-9400-26B698FC9FE9}"/>
              </a:ext>
            </a:extLst>
          </p:cNvPr>
          <p:cNvSpPr txBox="1"/>
          <p:nvPr/>
        </p:nvSpPr>
        <p:spPr>
          <a:xfrm>
            <a:off x="3742531" y="4304873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8328978" y="2446344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772858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5994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40312" y="340506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6227677" y="5169386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7145707" y="4513442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7145707" y="3752789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7145707" y="3071965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7145707" y="5169386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6841387" y="4388640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5270876" y="4535725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911447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114470" y="338519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9619863" y="3092511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9619863" y="3732919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9619865" y="4519267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7145707" y="5169386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9619863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8281368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7662828" y="4478399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7216253" y="4006944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7563135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6944595" y="3760166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6498020" y="3288711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640312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533737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975167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542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7131158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3E000F-CEE4-9742-A55C-41D6673C38BB}"/>
              </a:ext>
            </a:extLst>
          </p:cNvPr>
          <p:cNvSpPr txBox="1"/>
          <p:nvPr/>
        </p:nvSpPr>
        <p:spPr>
          <a:xfrm>
            <a:off x="10073309" y="179183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742681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7799319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8683335" y="379746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8807625" y="43607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807625" y="282004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8579024" y="470847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9313020" y="470847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9313020" y="470847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9313020" y="408217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931302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9313020" y="248695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716305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793340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14826</TotalTime>
  <Words>2697</Words>
  <Application>Microsoft Macintosh PowerPoint</Application>
  <PresentationFormat>Custom</PresentationFormat>
  <Paragraphs>407</Paragraphs>
  <Slides>25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等线</vt:lpstr>
      <vt:lpstr>等线 Light</vt:lpstr>
      <vt:lpstr>Arial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Guiliang Liu</cp:lastModifiedBy>
  <cp:revision>108</cp:revision>
  <dcterms:created xsi:type="dcterms:W3CDTF">2019-06-03T19:05:44Z</dcterms:created>
  <dcterms:modified xsi:type="dcterms:W3CDTF">2019-11-06T03:47:11Z</dcterms:modified>
</cp:coreProperties>
</file>