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4" r:id="rId3"/>
    <p:sldId id="265" r:id="rId4"/>
    <p:sldId id="267" r:id="rId5"/>
    <p:sldId id="260" r:id="rId6"/>
    <p:sldId id="266" r:id="rId7"/>
    <p:sldId id="262" r:id="rId8"/>
    <p:sldId id="257" r:id="rId9"/>
    <p:sldId id="258" r:id="rId10"/>
    <p:sldId id="269" r:id="rId11"/>
    <p:sldId id="263" r:id="rId12"/>
    <p:sldId id="26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/>
    <p:restoredTop sz="94710"/>
  </p:normalViewPr>
  <p:slideViewPr>
    <p:cSldViewPr snapToGrid="0" snapToObjects="1">
      <p:cViewPr varScale="1">
        <p:scale>
          <a:sx n="95" d="100"/>
          <a:sy n="95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F93-F634-0940-AE61-6E004CE7C142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179A-C464-9740-92FB-F9BD3178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6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BDC7-1576-8046-92DA-C4BEC512896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11.png"/><Relationship Id="rId13" Type="http://schemas.openxmlformats.org/officeDocument/2006/relationships/image" Target="../media/image120.png"/><Relationship Id="rId14" Type="http://schemas.openxmlformats.org/officeDocument/2006/relationships/image" Target="../media/image130.png"/><Relationship Id="rId15" Type="http://schemas.openxmlformats.org/officeDocument/2006/relationships/image" Target="../media/image140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22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21.png"/><Relationship Id="rId4" Type="http://schemas.openxmlformats.org/officeDocument/2006/relationships/image" Target="../media/image131.png"/><Relationship Id="rId5" Type="http://schemas.openxmlformats.org/officeDocument/2006/relationships/image" Target="../media/image142.png"/><Relationship Id="rId6" Type="http://schemas.openxmlformats.org/officeDocument/2006/relationships/image" Target="../media/image151.png"/><Relationship Id="rId7" Type="http://schemas.openxmlformats.org/officeDocument/2006/relationships/image" Target="../media/image16.png"/><Relationship Id="rId8" Type="http://schemas.openxmlformats.org/officeDocument/2006/relationships/image" Target="../media/image4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11.png"/><Relationship Id="rId13" Type="http://schemas.openxmlformats.org/officeDocument/2006/relationships/image" Target="../media/image120.png"/><Relationship Id="rId14" Type="http://schemas.openxmlformats.org/officeDocument/2006/relationships/image" Target="../media/image130.png"/><Relationship Id="rId15" Type="http://schemas.openxmlformats.org/officeDocument/2006/relationships/image" Target="../media/image141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1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11.png"/><Relationship Id="rId13" Type="http://schemas.openxmlformats.org/officeDocument/2006/relationships/image" Target="../media/image120.png"/><Relationship Id="rId14" Type="http://schemas.openxmlformats.org/officeDocument/2006/relationships/image" Target="../media/image130.png"/><Relationship Id="rId15" Type="http://schemas.openxmlformats.org/officeDocument/2006/relationships/image" Target="../media/image141.png"/><Relationship Id="rId16" Type="http://schemas.openxmlformats.org/officeDocument/2006/relationships/image" Target="../media/image160.png"/><Relationship Id="rId17" Type="http://schemas.openxmlformats.org/officeDocument/2006/relationships/image" Target="../media/image170.png"/><Relationship Id="rId18" Type="http://schemas.openxmlformats.org/officeDocument/2006/relationships/image" Target="../media/image180.png"/><Relationship Id="rId19" Type="http://schemas.openxmlformats.org/officeDocument/2006/relationships/image" Target="../media/image190.png"/><Relationship Id="rId20" Type="http://schemas.openxmlformats.org/officeDocument/2006/relationships/image" Target="../media/image200.png"/><Relationship Id="rId21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78995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Auto-Encoder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Oliver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Schulte,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Guiliang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Liu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Yudong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6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league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1k)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several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8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6632028" cy="594006"/>
          </a:xfrm>
        </p:spPr>
        <p:txBody>
          <a:bodyPr/>
          <a:lstStyle/>
          <a:p>
            <a:pPr lvl="1"/>
            <a:r>
              <a:rPr lang="en-US" altLang="zh-CN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3720833" y="773201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Position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23386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94923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18280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849296" y="1326553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3720833" y="1326553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4319557" y="1326553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7769" y="2183808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7488" y="2170198"/>
            <a:ext cx="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Id:1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79509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45874" y="975904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Position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48427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119964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43321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8574337" y="1529256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9445874" y="1529256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0044598" y="1529256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97249" y="2428004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35989" y="244245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57299" y="2428004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n+n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1334"/>
              </p:ext>
            </p:extLst>
          </p:nvPr>
        </p:nvGraphicFramePr>
        <p:xfrm>
          <a:off x="190734" y="3452728"/>
          <a:ext cx="837512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/>
                <a:gridCol w="1601788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Player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Player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Goal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Assist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Penalty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Cluster</a:t>
                      </a:r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25158" y="1801512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...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44598" y="189745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...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67418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883911" y="1875485"/>
            <a:ext cx="1639475" cy="20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83911" y="1897457"/>
            <a:ext cx="1639475" cy="30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83911" y="1875486"/>
            <a:ext cx="2511012" cy="246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04819" y="6039474"/>
            <a:ext cx="6632028" cy="59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stats.</a:t>
            </a:r>
          </a:p>
          <a:p>
            <a:pPr lvl="1"/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5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league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1k)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several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match.</a:t>
            </a:r>
          </a:p>
          <a:p>
            <a:pPr lvl="1"/>
            <a:r>
              <a:rPr lang="en-US" altLang="zh-CN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</a:t>
            </a:r>
            <a:r>
              <a:rPr lang="zh-CN" altLang="en-US" dirty="0"/>
              <a:t> </a:t>
            </a:r>
            <a:r>
              <a:rPr lang="en-US" altLang="zh-CN" dirty="0" smtClean="0"/>
              <a:t>ids,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statistics.</a:t>
            </a:r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2360141" y="3175686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Position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62694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4231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57588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488604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2360141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2958865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2809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0256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Id:2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1844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73924" y="3175686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Position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376477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248014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771371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5702387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6573924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7172648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25299" y="4627786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64039" y="4642236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5349" y="462778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7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2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2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7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7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7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7" y="3798395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7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7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4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4"/>
                <a:ext cx="207168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647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1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1"/>
                <a:ext cx="2071688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53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3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blipFill rotWithShape="0"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7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7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7" y="3485488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2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0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0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 l="-198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7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3" y="4424697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6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6" y="2883995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 rotWithShape="0">
                <a:blip r:embed="rId15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5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5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5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5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1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Variational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Recurrent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Neural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75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317285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285" y="4489171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4" idx="0"/>
            <a:endCxn id="49" idx="4"/>
          </p:cNvCxnSpPr>
          <p:nvPr/>
        </p:nvCxnSpPr>
        <p:spPr>
          <a:xfrm flipH="1" flipV="1">
            <a:off x="1796085" y="3083712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00258" y="4489171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58" y="4489171"/>
                <a:ext cx="612021" cy="457200"/>
              </a:xfrm>
              <a:prstGeom prst="ellipse">
                <a:avLst/>
              </a:prstGeom>
              <a:blipFill rotWithShape="0">
                <a:blip r:embed="rId3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1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3059552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552" y="2626512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1567485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85" y="2626512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9" idx="6"/>
            <a:endCxn id="48" idx="2"/>
          </p:cNvCxnSpPr>
          <p:nvPr/>
        </p:nvCxnSpPr>
        <p:spPr>
          <a:xfrm>
            <a:off x="2024685" y="2855112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6" idx="0"/>
            <a:endCxn id="49" idx="4"/>
          </p:cNvCxnSpPr>
          <p:nvPr/>
        </p:nvCxnSpPr>
        <p:spPr>
          <a:xfrm flipV="1">
            <a:off x="1206269" y="3083712"/>
            <a:ext cx="589816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0"/>
            <a:endCxn id="48" idx="4"/>
          </p:cNvCxnSpPr>
          <p:nvPr/>
        </p:nvCxnSpPr>
        <p:spPr>
          <a:xfrm flipV="1">
            <a:off x="2545885" y="3083712"/>
            <a:ext cx="742267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9506327" y="262286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327" y="2622867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8350387" y="4485526"/>
                <a:ext cx="63726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87" y="4485526"/>
                <a:ext cx="637262" cy="457200"/>
              </a:xfrm>
              <a:prstGeom prst="ellipse">
                <a:avLst/>
              </a:prstGeom>
              <a:blipFill rotWithShape="0">
                <a:blip r:embed="rId7"/>
                <a:stretch>
                  <a:fillRect l="-93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10482205" y="448552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205" y="4485526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9506327" y="448552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327" y="4485526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0"/>
            <a:endCxn id="68" idx="4"/>
          </p:cNvCxnSpPr>
          <p:nvPr/>
        </p:nvCxnSpPr>
        <p:spPr>
          <a:xfrm flipV="1">
            <a:off x="9734927" y="3080067"/>
            <a:ext cx="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0"/>
            <a:endCxn id="68" idx="4"/>
          </p:cNvCxnSpPr>
          <p:nvPr/>
        </p:nvCxnSpPr>
        <p:spPr>
          <a:xfrm flipV="1">
            <a:off x="8669018" y="3080067"/>
            <a:ext cx="1065909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0"/>
            <a:endCxn id="68" idx="4"/>
          </p:cNvCxnSpPr>
          <p:nvPr/>
        </p:nvCxnSpPr>
        <p:spPr>
          <a:xfrm flipH="1" flipV="1">
            <a:off x="9734927" y="3080067"/>
            <a:ext cx="975878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68012" y="5122175"/>
                <a:ext cx="207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2" y="5122175"/>
                <a:ext cx="20716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8170326" y="127671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Player Generation Model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91757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Ideal State Action Generation Model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/>
              <p:cNvSpPr/>
              <p:nvPr/>
            </p:nvSpPr>
            <p:spPr>
              <a:xfrm>
                <a:off x="5968646" y="450160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Oval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646" y="450160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/>
          <p:nvPr/>
        </p:nvCxnSpPr>
        <p:spPr>
          <a:xfrm flipH="1" flipV="1">
            <a:off x="5447446" y="3096146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/>
              <p:cNvSpPr/>
              <p:nvPr/>
            </p:nvSpPr>
            <p:spPr>
              <a:xfrm>
                <a:off x="4519449" y="4501605"/>
                <a:ext cx="64419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49" y="4501605"/>
                <a:ext cx="644192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/>
              <p:cNvSpPr/>
              <p:nvPr/>
            </p:nvSpPr>
            <p:spPr>
              <a:xfrm>
                <a:off x="6710913" y="263894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Oval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913" y="2638946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/>
              <p:cNvSpPr/>
              <p:nvPr/>
            </p:nvSpPr>
            <p:spPr>
              <a:xfrm>
                <a:off x="5218846" y="263894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Oval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46" y="2638946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/>
          <p:cNvCxnSpPr/>
          <p:nvPr/>
        </p:nvCxnSpPr>
        <p:spPr>
          <a:xfrm>
            <a:off x="5676046" y="2867546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0"/>
          </p:cNvCxnSpPr>
          <p:nvPr/>
        </p:nvCxnSpPr>
        <p:spPr>
          <a:xfrm flipV="1">
            <a:off x="4841545" y="3096147"/>
            <a:ext cx="605901" cy="140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043118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Oliver State Action Generation Model</a:t>
            </a:r>
            <a:endParaRPr lang="en-US" sz="2000" dirty="0"/>
          </a:p>
        </p:txBody>
      </p:sp>
      <p:cxnSp>
        <p:nvCxnSpPr>
          <p:cNvPr id="120" name="Straight Arrow Connector 119"/>
          <p:cNvCxnSpPr>
            <a:stCxn id="86" idx="0"/>
            <a:endCxn id="48" idx="4"/>
          </p:cNvCxnSpPr>
          <p:nvPr/>
        </p:nvCxnSpPr>
        <p:spPr>
          <a:xfrm flipV="1">
            <a:off x="1206269" y="3083712"/>
            <a:ext cx="2081883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119199" y="2189047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99" y="2189047"/>
                <a:ext cx="1407984" cy="646331"/>
              </a:xfrm>
              <a:prstGeom prst="rect">
                <a:avLst/>
              </a:prstGeom>
              <a:blipFill rotWithShape="0">
                <a:blip r:embed="rId1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710194" y="2179180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94" y="2179180"/>
                <a:ext cx="1407984" cy="646331"/>
              </a:xfrm>
              <a:prstGeom prst="rect">
                <a:avLst/>
              </a:prstGeom>
              <a:blipFill rotWithShape="0">
                <a:blip r:embed="rId13"/>
                <a:stretch>
                  <a:fillRect t="-1869" r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743454" y="2179180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4" y="2179180"/>
                <a:ext cx="1407984" cy="646331"/>
              </a:xfrm>
              <a:prstGeom prst="rect">
                <a:avLst/>
              </a:prstGeom>
              <a:blipFill rotWithShape="0">
                <a:blip r:embed="rId14"/>
                <a:stretch>
                  <a:fillRect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235521" y="2179179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521" y="2179179"/>
                <a:ext cx="1407984" cy="646331"/>
              </a:xfrm>
              <a:prstGeom prst="rect">
                <a:avLst/>
              </a:prstGeom>
              <a:blipFill rotWithShape="0">
                <a:blip r:embed="rId15"/>
                <a:stretch>
                  <a:fillRect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030935" y="2231071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935" y="2231071"/>
                <a:ext cx="1407984" cy="646331"/>
              </a:xfrm>
              <a:prstGeom prst="rect">
                <a:avLst/>
              </a:prstGeom>
              <a:blipFill rotWithShape="0">
                <a:blip r:embed="rId16"/>
                <a:stretch>
                  <a:fillRect t="-1887" r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urved Connector 155"/>
          <p:cNvCxnSpPr>
            <a:stCxn id="151" idx="1"/>
            <a:endCxn id="153" idx="4"/>
          </p:cNvCxnSpPr>
          <p:nvPr/>
        </p:nvCxnSpPr>
        <p:spPr>
          <a:xfrm rot="10800000">
            <a:off x="2681446" y="2347489"/>
            <a:ext cx="646191" cy="1842739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0" idx="3"/>
            <a:endCxn id="153" idx="4"/>
          </p:cNvCxnSpPr>
          <p:nvPr/>
        </p:nvCxnSpPr>
        <p:spPr>
          <a:xfrm flipV="1">
            <a:off x="2081048" y="2347488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58463" y="-10194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Ideal State Action Generation Model</a:t>
            </a:r>
            <a:endParaRPr lang="en-US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578320" y="-55895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Oliver State Action Generation Model</a:t>
            </a:r>
            <a:endParaRPr lang="en-US" sz="2000" dirty="0"/>
          </a:p>
        </p:txBody>
      </p:sp>
      <p:sp>
        <p:nvSpPr>
          <p:cNvPr id="36" name="Rounded Rectangle 35"/>
          <p:cNvSpPr/>
          <p:nvPr/>
        </p:nvSpPr>
        <p:spPr>
          <a:xfrm>
            <a:off x="992780" y="3306205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274084" y="5806304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4" y="5806304"/>
                <a:ext cx="612121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33" idx="2"/>
          </p:cNvCxnSpPr>
          <p:nvPr/>
        </p:nvCxnSpPr>
        <p:spPr>
          <a:xfrm flipV="1">
            <a:off x="580145" y="5070531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43" idx="4"/>
          </p:cNvCxnSpPr>
          <p:nvPr/>
        </p:nvCxnSpPr>
        <p:spPr>
          <a:xfrm flipV="1">
            <a:off x="1498176" y="4414587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  <a:endCxn id="36" idx="2"/>
          </p:cNvCxnSpPr>
          <p:nvPr/>
        </p:nvCxnSpPr>
        <p:spPr>
          <a:xfrm flipH="1" flipV="1">
            <a:off x="1498176" y="3653934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1269575" y="25159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75" y="251591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 flipV="1">
            <a:off x="1498175" y="2973110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2429243" y="5831184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43" y="5831184"/>
                <a:ext cx="612021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0"/>
            <a:endCxn id="33" idx="2"/>
          </p:cNvCxnSpPr>
          <p:nvPr/>
        </p:nvCxnSpPr>
        <p:spPr>
          <a:xfrm flipH="1" flipV="1">
            <a:off x="1498176" y="5070531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36" idx="3"/>
          </p:cNvCxnSpPr>
          <p:nvPr/>
        </p:nvCxnSpPr>
        <p:spPr>
          <a:xfrm rot="16200000" flipV="1">
            <a:off x="1193856" y="4289785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0"/>
            <a:endCxn id="36" idx="1"/>
          </p:cNvCxnSpPr>
          <p:nvPr/>
        </p:nvCxnSpPr>
        <p:spPr>
          <a:xfrm rot="5400000" flipH="1" flipV="1">
            <a:off x="-376655" y="4436870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3743732" y="580424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732" y="5804246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3466938" y="472280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Encoder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466938" y="3286335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3513292" y="3963212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292" y="3963212"/>
                <a:ext cx="918081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3743732" y="253645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732" y="2536456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78" idx="0"/>
            <a:endCxn id="89" idx="4"/>
          </p:cNvCxnSpPr>
          <p:nvPr/>
        </p:nvCxnSpPr>
        <p:spPr>
          <a:xfrm flipH="1" flipV="1">
            <a:off x="3972332" y="2993656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8" idx="2"/>
          </p:cNvCxnSpPr>
          <p:nvPr/>
        </p:nvCxnSpPr>
        <p:spPr>
          <a:xfrm flipV="1">
            <a:off x="3972332" y="3634064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0"/>
            <a:endCxn id="87" idx="4"/>
          </p:cNvCxnSpPr>
          <p:nvPr/>
        </p:nvCxnSpPr>
        <p:spPr>
          <a:xfrm flipH="1" flipV="1">
            <a:off x="3972333" y="4420412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1269575" y="58311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75" y="5831184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7" idx="0"/>
            <a:endCxn id="33" idx="2"/>
          </p:cNvCxnSpPr>
          <p:nvPr/>
        </p:nvCxnSpPr>
        <p:spPr>
          <a:xfrm flipV="1">
            <a:off x="1498175" y="5070531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6" idx="0"/>
            <a:endCxn id="77" idx="2"/>
          </p:cNvCxnSpPr>
          <p:nvPr/>
        </p:nvCxnSpPr>
        <p:spPr>
          <a:xfrm flipV="1">
            <a:off x="3972332" y="5070530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3" idx="0"/>
            <a:endCxn id="77" idx="1"/>
          </p:cNvCxnSpPr>
          <p:nvPr/>
        </p:nvCxnSpPr>
        <p:spPr>
          <a:xfrm rot="5400000" flipH="1" flipV="1">
            <a:off x="2633837" y="4998083"/>
            <a:ext cx="934518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97" idx="0"/>
            <a:endCxn id="77" idx="1"/>
          </p:cNvCxnSpPr>
          <p:nvPr/>
        </p:nvCxnSpPr>
        <p:spPr>
          <a:xfrm rot="5400000" flipH="1" flipV="1">
            <a:off x="2015297" y="4379544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39" idx="0"/>
            <a:endCxn id="77" idx="1"/>
          </p:cNvCxnSpPr>
          <p:nvPr/>
        </p:nvCxnSpPr>
        <p:spPr>
          <a:xfrm rot="5400000" flipH="1" flipV="1">
            <a:off x="1568722" y="3908089"/>
            <a:ext cx="909638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3" idx="0"/>
            <a:endCxn id="78" idx="1"/>
          </p:cNvCxnSpPr>
          <p:nvPr/>
        </p:nvCxnSpPr>
        <p:spPr>
          <a:xfrm rot="5400000" flipH="1" flipV="1">
            <a:off x="1915604" y="4279850"/>
            <a:ext cx="2370984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0"/>
            <a:endCxn id="78" idx="1"/>
          </p:cNvCxnSpPr>
          <p:nvPr/>
        </p:nvCxnSpPr>
        <p:spPr>
          <a:xfrm rot="5400000" flipH="1" flipV="1">
            <a:off x="1297064" y="3661311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9" idx="0"/>
            <a:endCxn id="78" idx="1"/>
          </p:cNvCxnSpPr>
          <p:nvPr/>
        </p:nvCxnSpPr>
        <p:spPr>
          <a:xfrm rot="5400000" flipH="1" flipV="1">
            <a:off x="850489" y="3189856"/>
            <a:ext cx="2346104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1040055" y="3957387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55" y="3957387"/>
                <a:ext cx="918081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992780" y="4722802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Encoder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886206" y="3847668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327636" y="3841911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1626135" y="1157653"/>
                <a:ext cx="2218235" cy="777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135" y="1157653"/>
                <a:ext cx="2218235" cy="7772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/>
              <p:cNvSpPr/>
              <p:nvPr/>
            </p:nvSpPr>
            <p:spPr>
              <a:xfrm>
                <a:off x="2429243" y="1890288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43" y="1890288"/>
                <a:ext cx="504403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1483627" y="818992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Gaussian Mixture Model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7" name="Curved Connector 196"/>
          <p:cNvCxnSpPr>
            <a:stCxn id="230" idx="1"/>
          </p:cNvCxnSpPr>
          <p:nvPr/>
        </p:nvCxnSpPr>
        <p:spPr>
          <a:xfrm rot="10800000">
            <a:off x="8927571" y="2316818"/>
            <a:ext cx="646190" cy="1842738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stCxn id="229" idx="3"/>
          </p:cNvCxnSpPr>
          <p:nvPr/>
        </p:nvCxnSpPr>
        <p:spPr>
          <a:xfrm flipV="1">
            <a:off x="8327173" y="2316817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le 198"/>
          <p:cNvSpPr/>
          <p:nvPr/>
        </p:nvSpPr>
        <p:spPr>
          <a:xfrm>
            <a:off x="7238905" y="327553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Oval 199"/>
              <p:cNvSpPr/>
              <p:nvPr/>
            </p:nvSpPr>
            <p:spPr>
              <a:xfrm>
                <a:off x="6520209" y="5775633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0" name="Oval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09" y="5775633"/>
                <a:ext cx="612121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/>
          <p:cNvCxnSpPr>
            <a:endCxn id="228" idx="2"/>
          </p:cNvCxnSpPr>
          <p:nvPr/>
        </p:nvCxnSpPr>
        <p:spPr>
          <a:xfrm flipV="1">
            <a:off x="6826270" y="5039860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28" idx="0"/>
          </p:cNvCxnSpPr>
          <p:nvPr/>
        </p:nvCxnSpPr>
        <p:spPr>
          <a:xfrm flipV="1">
            <a:off x="7744301" y="4383916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231" idx="2"/>
          </p:cNvCxnSpPr>
          <p:nvPr/>
        </p:nvCxnSpPr>
        <p:spPr>
          <a:xfrm flipH="1" flipV="1">
            <a:off x="7744301" y="3623263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/>
              <p:cNvSpPr/>
              <p:nvPr/>
            </p:nvSpPr>
            <p:spPr>
              <a:xfrm>
                <a:off x="7515700" y="248523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Oval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00" y="2485239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Straight Arrow Connector 204"/>
          <p:cNvCxnSpPr/>
          <p:nvPr/>
        </p:nvCxnSpPr>
        <p:spPr>
          <a:xfrm flipH="1" flipV="1">
            <a:off x="7744300" y="2942439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Oval 205"/>
              <p:cNvSpPr/>
              <p:nvPr/>
            </p:nvSpPr>
            <p:spPr>
              <a:xfrm>
                <a:off x="8675368" y="5800513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6" name="Oval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368" y="5800513"/>
                <a:ext cx="612021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/>
          <p:cNvCxnSpPr>
            <a:endCxn id="228" idx="2"/>
          </p:cNvCxnSpPr>
          <p:nvPr/>
        </p:nvCxnSpPr>
        <p:spPr>
          <a:xfrm flipH="1" flipV="1">
            <a:off x="7744301" y="5039860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endCxn id="231" idx="3"/>
          </p:cNvCxnSpPr>
          <p:nvPr/>
        </p:nvCxnSpPr>
        <p:spPr>
          <a:xfrm rot="16200000" flipV="1">
            <a:off x="7439981" y="4259114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endCxn id="231" idx="1"/>
          </p:cNvCxnSpPr>
          <p:nvPr/>
        </p:nvCxnSpPr>
        <p:spPr>
          <a:xfrm rot="5400000" flipH="1" flipV="1">
            <a:off x="5869470" y="4406199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Oval 209"/>
              <p:cNvSpPr/>
              <p:nvPr/>
            </p:nvSpPr>
            <p:spPr>
              <a:xfrm>
                <a:off x="9989857" y="577357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0" name="Oval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857" y="5773575"/>
                <a:ext cx="457200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ounded Rectangle 210"/>
          <p:cNvSpPr/>
          <p:nvPr/>
        </p:nvSpPr>
        <p:spPr>
          <a:xfrm>
            <a:off x="9713063" y="469213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Encoder</a:t>
            </a:r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>
            <a:off x="9713063" y="325566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Oval 212"/>
              <p:cNvSpPr/>
              <p:nvPr/>
            </p:nvSpPr>
            <p:spPr>
              <a:xfrm>
                <a:off x="9759417" y="3932541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Oval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17" y="3932541"/>
                <a:ext cx="918081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Oval 213"/>
              <p:cNvSpPr/>
              <p:nvPr/>
            </p:nvSpPr>
            <p:spPr>
              <a:xfrm>
                <a:off x="9989857" y="250578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Oval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857" y="2505785"/>
                <a:ext cx="457200" cy="457200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/>
          <p:cNvCxnSpPr/>
          <p:nvPr/>
        </p:nvCxnSpPr>
        <p:spPr>
          <a:xfrm flipH="1" flipV="1">
            <a:off x="10218457" y="2962985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10218457" y="3603393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 flipV="1">
            <a:off x="10218458" y="4389741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Oval 217"/>
              <p:cNvSpPr/>
              <p:nvPr/>
            </p:nvSpPr>
            <p:spPr>
              <a:xfrm>
                <a:off x="7515700" y="580051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8" name="Oval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00" y="5800513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Straight Arrow Connector 218"/>
          <p:cNvCxnSpPr>
            <a:endCxn id="228" idx="2"/>
          </p:cNvCxnSpPr>
          <p:nvPr/>
        </p:nvCxnSpPr>
        <p:spPr>
          <a:xfrm flipV="1">
            <a:off x="7744300" y="5039860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V="1">
            <a:off x="10218457" y="5039859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urved Connector 220"/>
          <p:cNvCxnSpPr/>
          <p:nvPr/>
        </p:nvCxnSpPr>
        <p:spPr>
          <a:xfrm rot="5400000" flipH="1" flipV="1">
            <a:off x="8879962" y="4967412"/>
            <a:ext cx="934518" cy="731684"/>
          </a:xfrm>
          <a:prstGeom prst="curved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urved Connector 221"/>
          <p:cNvCxnSpPr/>
          <p:nvPr/>
        </p:nvCxnSpPr>
        <p:spPr>
          <a:xfrm rot="5400000" flipH="1" flipV="1">
            <a:off x="8261422" y="4348873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urved Connector 222"/>
          <p:cNvCxnSpPr/>
          <p:nvPr/>
        </p:nvCxnSpPr>
        <p:spPr>
          <a:xfrm rot="5400000" flipH="1" flipV="1">
            <a:off x="7814847" y="3877418"/>
            <a:ext cx="909638" cy="2886793"/>
          </a:xfrm>
          <a:prstGeom prst="curved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urved Connector 223"/>
          <p:cNvCxnSpPr/>
          <p:nvPr/>
        </p:nvCxnSpPr>
        <p:spPr>
          <a:xfrm rot="5400000" flipH="1" flipV="1">
            <a:off x="8161729" y="4249179"/>
            <a:ext cx="2370984" cy="731684"/>
          </a:xfrm>
          <a:prstGeom prst="curved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urved Connector 224"/>
          <p:cNvCxnSpPr/>
          <p:nvPr/>
        </p:nvCxnSpPr>
        <p:spPr>
          <a:xfrm rot="5400000" flipH="1" flipV="1">
            <a:off x="7543189" y="3630640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urved Connector 225"/>
          <p:cNvCxnSpPr/>
          <p:nvPr/>
        </p:nvCxnSpPr>
        <p:spPr>
          <a:xfrm rot="5400000" flipH="1" flipV="1">
            <a:off x="7096614" y="3159185"/>
            <a:ext cx="2346104" cy="2886793"/>
          </a:xfrm>
          <a:prstGeom prst="curved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Oval 226"/>
              <p:cNvSpPr/>
              <p:nvPr/>
            </p:nvSpPr>
            <p:spPr>
              <a:xfrm>
                <a:off x="7286180" y="3926716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7" name="Oval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180" y="3926716"/>
                <a:ext cx="918081" cy="4572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/>
          <p:cNvSpPr/>
          <p:nvPr/>
        </p:nvSpPr>
        <p:spPr>
          <a:xfrm>
            <a:off x="7238905" y="469213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Encoder</a:t>
            </a:r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132331" y="3816997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573761" y="3811240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7872260" y="1126982"/>
                <a:ext cx="2218235" cy="777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260" y="1126982"/>
                <a:ext cx="2218235" cy="77726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Oval 231"/>
              <p:cNvSpPr/>
              <p:nvPr/>
            </p:nvSpPr>
            <p:spPr>
              <a:xfrm>
                <a:off x="8675368" y="1859617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" name="Oval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368" y="1859617"/>
                <a:ext cx="504403" cy="457200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/>
          <p:cNvSpPr txBox="1"/>
          <p:nvPr/>
        </p:nvSpPr>
        <p:spPr>
          <a:xfrm>
            <a:off x="7729752" y="788321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Gaussian Mixture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4522478" y="21342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Player Generation Model</a:t>
            </a:r>
            <a:endParaRPr lang="en-US" sz="2000" dirty="0"/>
          </a:p>
        </p:txBody>
      </p:sp>
      <p:cxnSp>
        <p:nvCxnSpPr>
          <p:cNvPr id="80" name="Curved Connector 79"/>
          <p:cNvCxnSpPr>
            <a:endCxn id="84" idx="2"/>
          </p:cNvCxnSpPr>
          <p:nvPr/>
        </p:nvCxnSpPr>
        <p:spPr>
          <a:xfrm rot="5400000" flipH="1" flipV="1">
            <a:off x="4894988" y="3809083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8" idx="7"/>
            <a:endCxn id="84" idx="2"/>
          </p:cNvCxnSpPr>
          <p:nvPr/>
        </p:nvCxnSpPr>
        <p:spPr>
          <a:xfrm rot="16200000" flipV="1">
            <a:off x="5779004" y="3797459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903293" y="436074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Encoder</a:t>
            </a: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903293" y="2820045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0"/>
            <a:endCxn id="82" idx="2"/>
          </p:cNvCxnSpPr>
          <p:nvPr/>
        </p:nvCxnSpPr>
        <p:spPr>
          <a:xfrm flipV="1">
            <a:off x="5674693" y="4708476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0"/>
            <a:endCxn id="82" idx="2"/>
          </p:cNvCxnSpPr>
          <p:nvPr/>
        </p:nvCxnSpPr>
        <p:spPr>
          <a:xfrm flipV="1">
            <a:off x="6408688" y="4708476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82" idx="2"/>
          </p:cNvCxnSpPr>
          <p:nvPr/>
        </p:nvCxnSpPr>
        <p:spPr>
          <a:xfrm flipH="1" flipV="1">
            <a:off x="6408689" y="4708476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2" idx="0"/>
          </p:cNvCxnSpPr>
          <p:nvPr/>
        </p:nvCxnSpPr>
        <p:spPr>
          <a:xfrm flipH="1" flipV="1">
            <a:off x="6408688" y="4082174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4" idx="2"/>
          </p:cNvCxnSpPr>
          <p:nvPr/>
        </p:nvCxnSpPr>
        <p:spPr>
          <a:xfrm flipV="1">
            <a:off x="6408688" y="316777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4" idx="0"/>
          </p:cNvCxnSpPr>
          <p:nvPr/>
        </p:nvCxnSpPr>
        <p:spPr>
          <a:xfrm flipH="1" flipV="1">
            <a:off x="6408688" y="2486950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4570056" y="5255829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56" y="5255829"/>
                <a:ext cx="612021" cy="457200"/>
              </a:xfrm>
              <a:prstGeom prst="ellipse">
                <a:avLst/>
              </a:prstGeom>
              <a:blipFill rotWithShape="0">
                <a:blip r:embed="rId7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01" idx="0"/>
            <a:endCxn id="83" idx="1"/>
          </p:cNvCxnSpPr>
          <p:nvPr/>
        </p:nvCxnSpPr>
        <p:spPr>
          <a:xfrm rot="5400000" flipH="1" flipV="1">
            <a:off x="4258721" y="3611257"/>
            <a:ext cx="2261919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1" idx="0"/>
            <a:endCxn id="82" idx="1"/>
          </p:cNvCxnSpPr>
          <p:nvPr/>
        </p:nvCxnSpPr>
        <p:spPr>
          <a:xfrm rot="5400000" flipH="1" flipV="1">
            <a:off x="5029072" y="4381608"/>
            <a:ext cx="721217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Luke‘s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basketball)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players.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shot,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context,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shot</a:t>
            </a:r>
          </a:p>
          <a:p>
            <a:r>
              <a:rPr lang="en-US" altLang="zh-CN" dirty="0" smtClean="0"/>
              <a:t>Several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player_id</a:t>
            </a:r>
            <a:r>
              <a:rPr lang="zh-CN" altLang="en-US" dirty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seriously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influence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(One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despite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player_id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assigns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ids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training.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player_id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influence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output.)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544" y="3005957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Player Generation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Applying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Variational</a:t>
            </a:r>
            <a:r>
              <a:rPr lang="zh-CN" altLang="en-US" dirty="0" smtClean="0"/>
              <a:t> </a:t>
            </a:r>
            <a:r>
              <a:rPr lang="en-US" altLang="zh-CN" dirty="0"/>
              <a:t>R</a:t>
            </a:r>
            <a:r>
              <a:rPr lang="en-US" altLang="zh-CN" dirty="0" smtClean="0"/>
              <a:t>ecurrent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context.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(conditional).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contexts.</a:t>
            </a: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Q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Q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players.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7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2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2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7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7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7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7" y="3798395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7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7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4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4"/>
                <a:ext cx="207168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647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1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1"/>
                <a:ext cx="2071688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53"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3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blipFill rotWithShape="0"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7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7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7" y="3485488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2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0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0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 l="-198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7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3" y="4424697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6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6" y="2883995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 rotWithShape="0">
                <a:blip r:embed="rId15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5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5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5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5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 smtClean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1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Variational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Recurrent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Neural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5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7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2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2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7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7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7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7" y="3798395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7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7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314950" y="3311623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68" y="3255670"/>
                <a:ext cx="575119" cy="457200"/>
              </a:xfrm>
              <a:prstGeom prst="ellipse">
                <a:avLst/>
              </a:prstGeom>
              <a:blipFill rotWithShape="0"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7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7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7" y="3485488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2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0" y="3255670"/>
                <a:ext cx="575119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0" y="40769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0" y="253626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5" y="4972050"/>
                <a:ext cx="595595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 l="-198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7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3" y="4424697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0" y="3396144"/>
                <a:ext cx="601885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6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6" y="2883995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 rotWithShape="0">
                <a:blip r:embed="rId15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5" y="220317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5" y="2710131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5" y="3484270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5" y="442469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0092" y="125147"/>
            <a:ext cx="1075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Conditional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Variational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Recurrent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Neural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Deep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3931592" y="193455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DNN</a:t>
            </a:r>
            <a:endParaRPr lang="en-US" dirty="0"/>
          </a:p>
        </p:txBody>
      </p:sp>
      <p:cxnSp>
        <p:nvCxnSpPr>
          <p:cNvPr id="49" name="Curved Connector 48"/>
          <p:cNvCxnSpPr>
            <a:stCxn id="18" idx="6"/>
            <a:endCxn id="48" idx="2"/>
          </p:cNvCxnSpPr>
          <p:nvPr/>
        </p:nvCxnSpPr>
        <p:spPr>
          <a:xfrm flipV="1">
            <a:off x="2737867" y="2282279"/>
            <a:ext cx="1699121" cy="128751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4720254" y="25730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254" y="2573084"/>
                <a:ext cx="457200" cy="45720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5538784" y="25730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784" y="2573084"/>
                <a:ext cx="457200" cy="45720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stCxn id="54" idx="0"/>
            <a:endCxn id="48" idx="2"/>
          </p:cNvCxnSpPr>
          <p:nvPr/>
        </p:nvCxnSpPr>
        <p:spPr>
          <a:xfrm flipH="1" flipV="1">
            <a:off x="4436988" y="2282279"/>
            <a:ext cx="1330396" cy="29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0"/>
            <a:endCxn id="48" idx="2"/>
          </p:cNvCxnSpPr>
          <p:nvPr/>
        </p:nvCxnSpPr>
        <p:spPr>
          <a:xfrm flipH="1" flipV="1">
            <a:off x="4436988" y="2282279"/>
            <a:ext cx="511866" cy="29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0"/>
            <a:endCxn id="65" idx="4"/>
          </p:cNvCxnSpPr>
          <p:nvPr/>
        </p:nvCxnSpPr>
        <p:spPr>
          <a:xfrm flipH="1" flipV="1">
            <a:off x="4436987" y="1602658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208387" y="114545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387" y="1145458"/>
                <a:ext cx="457200" cy="457200"/>
              </a:xfrm>
              <a:prstGeom prst="ellipse">
                <a:avLst/>
              </a:prstGeom>
              <a:blipFill rotWithShape="0">
                <a:blip r:embed="rId18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10463647" y="204364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DNN</a:t>
            </a:r>
            <a:endParaRPr lang="en-US" dirty="0"/>
          </a:p>
        </p:txBody>
      </p:sp>
      <p:cxnSp>
        <p:nvCxnSpPr>
          <p:cNvPr id="72" name="Curved Connector 71"/>
          <p:cNvCxnSpPr>
            <a:stCxn id="100" idx="6"/>
            <a:endCxn id="70" idx="2"/>
          </p:cNvCxnSpPr>
          <p:nvPr/>
        </p:nvCxnSpPr>
        <p:spPr>
          <a:xfrm flipV="1">
            <a:off x="9595475" y="2391377"/>
            <a:ext cx="1373568" cy="123336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1172119" y="2682182"/>
                <a:ext cx="537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119" y="2682182"/>
                <a:ext cx="537390" cy="457200"/>
              </a:xfrm>
              <a:prstGeom prst="ellipse">
                <a:avLst/>
              </a:prstGeom>
              <a:blipFill rotWithShape="0">
                <a:blip r:embed="rId19"/>
                <a:stretch>
                  <a:fillRect l="-439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1986305" y="2682182"/>
                <a:ext cx="54173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6305" y="2682182"/>
                <a:ext cx="541734" cy="457200"/>
              </a:xfrm>
              <a:prstGeom prst="ellipse">
                <a:avLst/>
              </a:prstGeom>
              <a:blipFill rotWithShape="0">
                <a:blip r:embed="rId20"/>
                <a:stretch>
                  <a:fillRect l="-326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 flipH="1" flipV="1">
            <a:off x="10969043" y="2391377"/>
            <a:ext cx="1330396" cy="29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0969043" y="2391377"/>
            <a:ext cx="511866" cy="29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0969042" y="1711756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0602097" y="1254556"/>
                <a:ext cx="5955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097" y="1254556"/>
                <a:ext cx="595545" cy="457200"/>
              </a:xfrm>
              <a:prstGeom prst="ellipse">
                <a:avLst/>
              </a:prstGeom>
              <a:blipFill rotWithShape="0">
                <a:blip r:embed="rId21"/>
                <a:stretch>
                  <a:fillRect l="-792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3803327" y="1031436"/>
            <a:ext cx="2285858" cy="210794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720604" y="1460504"/>
            <a:ext cx="1635869" cy="308379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03590" y="759144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ELBO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Loss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(KLD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reconstruction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90814" y="582233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TD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Loss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(rewards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are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applied)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13469</TotalTime>
  <Words>1326</Words>
  <Application>Microsoft Macintosh PowerPoint</Application>
  <PresentationFormat>Widescreen</PresentationFormat>
  <Paragraphs>231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Conditional Embedding for Players with Variational Auto-Encoder</vt:lpstr>
      <vt:lpstr>PowerPoint Presentation</vt:lpstr>
      <vt:lpstr>PowerPoint Presentation</vt:lpstr>
      <vt:lpstr>PowerPoint Presentation</vt:lpstr>
      <vt:lpstr>Motivations:</vt:lpstr>
      <vt:lpstr>Player Generation Model</vt:lpstr>
      <vt:lpstr>Our model:</vt:lpstr>
      <vt:lpstr>PowerPoint Presentation</vt:lpstr>
      <vt:lpstr>PowerPoint Presentation</vt:lpstr>
      <vt:lpstr>Difficulty:</vt:lpstr>
      <vt:lpstr>PowerPoint Presentation</vt:lpstr>
      <vt:lpstr>Difficulty: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Guiliang Liu</dc:creator>
  <cp:lastModifiedBy>Guiliang Liu</cp:lastModifiedBy>
  <cp:revision>33</cp:revision>
  <dcterms:created xsi:type="dcterms:W3CDTF">2019-06-03T19:05:44Z</dcterms:created>
  <dcterms:modified xsi:type="dcterms:W3CDTF">2019-07-16T17:22:54Z</dcterms:modified>
</cp:coreProperties>
</file>