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75" r:id="rId13"/>
    <p:sldId id="258" r:id="rId14"/>
    <p:sldId id="273" r:id="rId15"/>
    <p:sldId id="276" r:id="rId16"/>
    <p:sldId id="277" r:id="rId17"/>
    <p:sldId id="274" r:id="rId18"/>
    <p:sldId id="269" r:id="rId19"/>
    <p:sldId id="263" r:id="rId20"/>
    <p:sldId id="268" r:id="rId21"/>
    <p:sldId id="256" r:id="rId2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87"/>
  </p:normalViewPr>
  <p:slideViewPr>
    <p:cSldViewPr snapToGrid="0" snapToObjects="1">
      <p:cViewPr varScale="1">
        <p:scale>
          <a:sx n="81" d="100"/>
          <a:sy n="81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68.png"/><Relationship Id="rId10" Type="http://schemas.openxmlformats.org/officeDocument/2006/relationships/image" Target="../media/image78.png"/><Relationship Id="rId4" Type="http://schemas.openxmlformats.org/officeDocument/2006/relationships/image" Target="../media/image67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740.png"/><Relationship Id="rId5" Type="http://schemas.openxmlformats.org/officeDocument/2006/relationships/image" Target="../media/image111.jpeg"/><Relationship Id="rId10" Type="http://schemas.openxmlformats.org/officeDocument/2006/relationships/image" Target="../media/image730.png"/><Relationship Id="rId4" Type="http://schemas.openxmlformats.org/officeDocument/2006/relationships/image" Target="../media/image110.jpeg"/><Relationship Id="rId9" Type="http://schemas.openxmlformats.org/officeDocument/2006/relationships/image" Target="../media/image7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670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68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3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10816686" y="4709814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5485700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1020054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6461254" y="2194563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3009839" y="4212271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632731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15982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363" y="336545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3642969" y="5253882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467675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221378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5221378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4676759" y="3713180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4676759" y="3088518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2440" y="4140808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267472" y="3180964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2989436" y="4461737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5459518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4990152" y="3141353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5512546" y="3652747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8754028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955251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1386650" y="328672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10916027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0916027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11460647" y="4591118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1146216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1189204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9962700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9989466" y="4313455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11460647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5459518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7572444" y="2426235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7572444" y="2426235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7575609" y="1357901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3672794" y="2020698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2945459" y="2368427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417818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9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599435" y="832768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27915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7861" y="1755340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01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11264187" y="2194563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6461254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6936650" y="2078506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12062385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11908105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12567781" y="5253882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1189204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12567781" y="4585426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6782106" y="1552492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7572444" y="1900221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3607717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411311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3959587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3642969" y="5253882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4113113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472978" y="4737374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726440" y="3151952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8027852" y="5085103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7827861" y="5085103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782708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7827088" y="3499681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83288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328878" y="3499681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8945070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 l="-10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8945070" y="5085103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8342632" y="4737374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966185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6572374" y="4516837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1058024" y="4501656"/>
            <a:ext cx="1204499" cy="76802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l="-5200"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2989269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39217" y="3643953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508916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6255621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6255621" y="5157676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508916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508916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6255621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5171918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dirty="0" smtClean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83CAD7C-D09F-45FD-BA63-6C37B5709A69}"/>
                  </a:ext>
                </a:extLst>
              </p:cNvPr>
              <p:cNvSpPr/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83CAD7C-D09F-45FD-BA63-6C37B5709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DE62765F-A951-455B-B6E2-2EE1375CF5DD}"/>
                  </a:ext>
                </a:extLst>
              </p:cNvPr>
              <p:cNvSpPr/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DE62765F-A951-455B-B6E2-2EE1375CF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580A269-605B-44CE-B55D-FFEE4BAB321F}"/>
                  </a:ext>
                </a:extLst>
              </p:cNvPr>
              <p:cNvSpPr/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580A269-605B-44CE-B55D-FFEE4BAB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l="-5179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Connector: Curved 273">
            <a:extLst>
              <a:ext uri="{FF2B5EF4-FFF2-40B4-BE49-F238E27FC236}">
                <a16:creationId xmlns:a16="http://schemas.microsoft.com/office/drawing/2014/main" id="{B6530623-27C5-406B-9D6F-8C7376028022}"/>
              </a:ext>
            </a:extLst>
          </p:cNvPr>
          <p:cNvCxnSpPr>
            <a:cxnSpLocks/>
            <a:stCxn id="268" idx="2"/>
            <a:endCxn id="269" idx="2"/>
          </p:cNvCxnSpPr>
          <p:nvPr/>
        </p:nvCxnSpPr>
        <p:spPr>
          <a:xfrm rot="10800000" flipV="1">
            <a:off x="1186092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9CB514E-0133-473D-B9D3-E1B9BF42DBDA}"/>
              </a:ext>
            </a:extLst>
          </p:cNvPr>
          <p:cNvCxnSpPr>
            <a:cxnSpLocks/>
            <a:stCxn id="377" idx="1"/>
            <a:endCxn id="269" idx="6"/>
          </p:cNvCxnSpPr>
          <p:nvPr/>
        </p:nvCxnSpPr>
        <p:spPr>
          <a:xfrm flipH="1" flipV="1">
            <a:off x="13408672" y="3489176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23C28D69-273A-47CF-B98D-877F1B032B86}"/>
              </a:ext>
            </a:extLst>
          </p:cNvPr>
          <p:cNvCxnSpPr>
            <a:cxnSpLocks/>
            <a:stCxn id="378" idx="2"/>
            <a:endCxn id="377" idx="0"/>
          </p:cNvCxnSpPr>
          <p:nvPr/>
        </p:nvCxnSpPr>
        <p:spPr>
          <a:xfrm>
            <a:off x="1488481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57154A9-F606-49A1-B603-00B4657FB8A2}"/>
              </a:ext>
            </a:extLst>
          </p:cNvPr>
          <p:cNvCxnSpPr>
            <a:cxnSpLocks/>
          </p:cNvCxnSpPr>
          <p:nvPr/>
        </p:nvCxnSpPr>
        <p:spPr>
          <a:xfrm>
            <a:off x="14865167" y="5456980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Curved 281">
            <a:extLst>
              <a:ext uri="{FF2B5EF4-FFF2-40B4-BE49-F238E27FC236}">
                <a16:creationId xmlns:a16="http://schemas.microsoft.com/office/drawing/2014/main" id="{09574C75-4068-4A31-95D3-CCEC74713903}"/>
              </a:ext>
            </a:extLst>
          </p:cNvPr>
          <p:cNvCxnSpPr>
            <a:cxnSpLocks/>
            <a:stCxn id="377" idx="1"/>
            <a:endCxn id="268" idx="6"/>
          </p:cNvCxnSpPr>
          <p:nvPr/>
        </p:nvCxnSpPr>
        <p:spPr>
          <a:xfrm rot="10800000">
            <a:off x="13335134" y="1804737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B6EF968D-4F1A-4E82-9F7A-E30909CD4DF9}"/>
              </a:ext>
            </a:extLst>
          </p:cNvPr>
          <p:cNvCxnSpPr>
            <a:cxnSpLocks/>
            <a:stCxn id="353" idx="3"/>
            <a:endCxn id="379" idx="0"/>
          </p:cNvCxnSpPr>
          <p:nvPr/>
        </p:nvCxnSpPr>
        <p:spPr>
          <a:xfrm>
            <a:off x="12951260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7F9B512-E351-4F91-B04C-76FEA5CA8417}"/>
              </a:ext>
            </a:extLst>
          </p:cNvPr>
          <p:cNvCxnSpPr>
            <a:cxnSpLocks/>
            <a:stCxn id="377" idx="2"/>
            <a:endCxn id="379" idx="0"/>
          </p:cNvCxnSpPr>
          <p:nvPr/>
        </p:nvCxnSpPr>
        <p:spPr>
          <a:xfrm>
            <a:off x="14884816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Curved 284">
            <a:extLst>
              <a:ext uri="{FF2B5EF4-FFF2-40B4-BE49-F238E27FC236}">
                <a16:creationId xmlns:a16="http://schemas.microsoft.com/office/drawing/2014/main" id="{0D981316-13DB-49AD-9A9F-E7548BEA5668}"/>
              </a:ext>
            </a:extLst>
          </p:cNvPr>
          <p:cNvCxnSpPr>
            <a:cxnSpLocks/>
            <a:stCxn id="377" idx="1"/>
            <a:endCxn id="271" idx="6"/>
          </p:cNvCxnSpPr>
          <p:nvPr/>
        </p:nvCxnSpPr>
        <p:spPr>
          <a:xfrm rot="10800000" flipV="1">
            <a:off x="13514968" y="3507894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E1B890E-CF2F-4DC5-8FA2-74704B113D8D}"/>
                  </a:ext>
                </a:extLst>
              </p:cNvPr>
              <p:cNvSpPr/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E1B890E-CF2F-4DC5-8FA2-74704B113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0D219BD-768C-4348-9F7D-F40ACC2BC754}"/>
                  </a:ext>
                </a:extLst>
              </p:cNvPr>
              <p:cNvSpPr/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0D219BD-768C-4348-9F7D-F40ACC2BC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7859235E-D9F6-43B3-858D-3B5005A9193C}"/>
                  </a:ext>
                </a:extLst>
              </p:cNvPr>
              <p:cNvSpPr/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7859235E-D9F6-43B3-858D-3B5005A9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511188F9-A680-4D89-91FD-6A0BE648D23E}"/>
                  </a:ext>
                </a:extLst>
              </p:cNvPr>
              <p:cNvSpPr/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511188F9-A680-4D89-91FD-6A0BE648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F80333D3-C3E4-4E6D-8653-ECD3A1F6C558}"/>
              </a:ext>
            </a:extLst>
          </p:cNvPr>
          <p:cNvCxnSpPr>
            <a:cxnSpLocks/>
            <a:stCxn id="353" idx="2"/>
            <a:endCxn id="271" idx="0"/>
          </p:cNvCxnSpPr>
          <p:nvPr/>
        </p:nvCxnSpPr>
        <p:spPr>
          <a:xfrm>
            <a:off x="12632231" y="4358865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B5B07B6-F54A-4BDD-A3FC-FAF6B59F7CEF}"/>
                  </a:ext>
                </a:extLst>
              </p:cNvPr>
              <p:cNvSpPr/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B5B07B6-F54A-4BDD-A3FC-FAF6B59F7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32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DA7C7B92-B069-4F67-A082-17C91E1AB677}"/>
                  </a:ext>
                </a:extLst>
              </p:cNvPr>
              <p:cNvSpPr/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DA7C7B92-B069-4F67-A082-17C91E1AB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E85E5CBA-B7A8-4D52-B8F2-B8F065874A64}"/>
                  </a:ext>
                </a:extLst>
              </p:cNvPr>
              <p:cNvSpPr/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E85E5CBA-B7A8-4D52-B8F2-B8F065874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TextBox 368">
            <a:extLst>
              <a:ext uri="{FF2B5EF4-FFF2-40B4-BE49-F238E27FC236}">
                <a16:creationId xmlns:a16="http://schemas.microsoft.com/office/drawing/2014/main" id="{6DFA9A7F-0E58-4537-8B58-3A455F54A973}"/>
              </a:ext>
            </a:extLst>
          </p:cNvPr>
          <p:cNvSpPr txBox="1"/>
          <p:nvPr/>
        </p:nvSpPr>
        <p:spPr>
          <a:xfrm>
            <a:off x="14474272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00CF6CB-561C-4390-8924-7466D150E0B8}"/>
                  </a:ext>
                </a:extLst>
              </p:cNvPr>
              <p:cNvSpPr/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600CF6CB-561C-4390-8924-7466D150E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F238A55D-98CD-443E-819F-96A3C0E078E0}"/>
                  </a:ext>
                </a:extLst>
              </p:cNvPr>
              <p:cNvSpPr/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F238A55D-98CD-443E-819F-96A3C0E07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E7548177-5896-48FA-9803-C742255E63C4}"/>
                  </a:ext>
                </a:extLst>
              </p:cNvPr>
              <p:cNvSpPr/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E7548177-5896-48FA-9803-C742255E6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6833833" y="231069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947034" y="1915943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1" y="5043350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21" y="1657274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4783692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7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4305054" y="1163263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4491798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14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9708692" y="1082805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9677709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5801614" y="3433165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526790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1002113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5361122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658985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7927429" y="1905387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5522111" y="3004942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812707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583814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4991020" y="3179384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8386423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984940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7789202" y="4176216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4963419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531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331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662516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771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9925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2261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75362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6625164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223888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182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3840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350205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15275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2429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54765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147866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12350205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2948929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158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40320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1630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309506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9489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48929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174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78824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88243" y="1897458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88242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3309150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5835842" y="3083713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31514" y="148968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606444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5246026" y="3083713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6585643" y="3083713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11057593" y="3083713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9991685" y="3083713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11057593" y="3083713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49299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31514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5246027" y="3083713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526447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702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856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92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9293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5264472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863196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7140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587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6175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8255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8080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5234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7570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60671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78255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76979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63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68370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9680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31" y="1825626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6176944" y="3328828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6705769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839445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8740052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10405335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1105173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3742531" y="4304873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8328978" y="2446344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772858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5994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40312" y="340506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6227677" y="5169386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7145707" y="4513442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7145707" y="3752789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7145707" y="3071965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7145707" y="5169386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6841387" y="4388640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5270876" y="4535725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911447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114470" y="338519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9619863" y="3092511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9619863" y="3732919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9619865" y="4519267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7145707" y="5169386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9619863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8281368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7662828" y="4478399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7216253" y="4006944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7563135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6944595" y="3760166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6498020" y="3288711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640312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533737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975167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542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7131158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10073309" y="179183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742681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7799319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8683335" y="379746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8807625" y="43607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807625" y="282004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8579024" y="470847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9313020" y="470847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9313020" y="470847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9313020" y="408217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931302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9313020" y="248695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716305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793340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1020</Words>
  <Application>Microsoft Office PowerPoint</Application>
  <PresentationFormat>Custom</PresentationFormat>
  <Paragraphs>328</Paragraphs>
  <Slides>21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75</cp:revision>
  <dcterms:created xsi:type="dcterms:W3CDTF">2019-06-03T19:05:44Z</dcterms:created>
  <dcterms:modified xsi:type="dcterms:W3CDTF">2019-11-01T04:38:32Z</dcterms:modified>
</cp:coreProperties>
</file>